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74" r:id="rId4"/>
    <p:sldId id="257" r:id="rId5"/>
    <p:sldId id="261" r:id="rId6"/>
    <p:sldId id="258" r:id="rId7"/>
    <p:sldId id="262" r:id="rId8"/>
    <p:sldId id="259" r:id="rId9"/>
    <p:sldId id="260" r:id="rId10"/>
    <p:sldId id="270" r:id="rId11"/>
    <p:sldId id="271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20.jpeg"/><Relationship Id="rId18" Type="http://schemas.openxmlformats.org/officeDocument/2006/relationships/image" Target="../media/image12.jpeg"/><Relationship Id="rId3" Type="http://schemas.openxmlformats.org/officeDocument/2006/relationships/image" Target="../media/image16.png"/><Relationship Id="rId7" Type="http://schemas.openxmlformats.org/officeDocument/2006/relationships/image" Target="../media/image10.png"/><Relationship Id="rId12" Type="http://schemas.openxmlformats.org/officeDocument/2006/relationships/image" Target="../media/image19.jpeg"/><Relationship Id="rId17" Type="http://schemas.openxmlformats.org/officeDocument/2006/relationships/image" Target="../media/image24.gif"/><Relationship Id="rId2" Type="http://schemas.openxmlformats.org/officeDocument/2006/relationships/image" Target="../media/image14.jpe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8.jpeg"/><Relationship Id="rId5" Type="http://schemas.openxmlformats.org/officeDocument/2006/relationships/image" Target="../media/image13.jpeg"/><Relationship Id="rId15" Type="http://schemas.openxmlformats.org/officeDocument/2006/relationships/image" Target="../media/image22.jpeg"/><Relationship Id="rId10" Type="http://schemas.openxmlformats.org/officeDocument/2006/relationships/image" Target="../media/image17.png"/><Relationship Id="rId4" Type="http://schemas.openxmlformats.org/officeDocument/2006/relationships/image" Target="../media/image11.gif"/><Relationship Id="rId9" Type="http://schemas.openxmlformats.org/officeDocument/2006/relationships/image" Target="../media/image8.jpeg"/><Relationship Id="rId1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jpeg"/><Relationship Id="rId3" Type="http://schemas.openxmlformats.org/officeDocument/2006/relationships/image" Target="../media/image26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28.jpeg"/><Relationship Id="rId10" Type="http://schemas.openxmlformats.org/officeDocument/2006/relationships/image" Target="../media/image11.gif"/><Relationship Id="rId4" Type="http://schemas.openxmlformats.org/officeDocument/2006/relationships/image" Target="../media/image27.png"/><Relationship Id="rId9" Type="http://schemas.openxmlformats.org/officeDocument/2006/relationships/image" Target="../media/image10.png"/><Relationship Id="rId1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youtu.be/_Ir0Mc6Qilo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3375" y="1667416"/>
            <a:ext cx="38445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School:</a:t>
            </a:r>
          </a:p>
          <a:p>
            <a:pPr algn="ctr"/>
            <a:r>
              <a:rPr lang="en-US" sz="2000" dirty="0" smtClean="0"/>
              <a:t>Grade: 2</a:t>
            </a:r>
          </a:p>
          <a:p>
            <a:r>
              <a:rPr lang="en-US" sz="2000" dirty="0" smtClean="0"/>
              <a:t>Unit 7:The natural</a:t>
            </a:r>
            <a:r>
              <a:rPr lang="ru-RU" sz="2000" dirty="0" smtClean="0"/>
              <a:t> </a:t>
            </a:r>
            <a:r>
              <a:rPr lang="en-US" sz="2000" dirty="0" smtClean="0"/>
              <a:t>environment</a:t>
            </a:r>
          </a:p>
          <a:p>
            <a:r>
              <a:rPr lang="en-US" sz="2000" dirty="0" smtClean="0"/>
              <a:t>The theme of lesson: Animals</a:t>
            </a:r>
            <a:endParaRPr lang="en-US" sz="2000" dirty="0"/>
          </a:p>
          <a:p>
            <a:r>
              <a:rPr lang="en-US" sz="2000" dirty="0" smtClean="0"/>
              <a:t>The teacher: </a:t>
            </a:r>
            <a:r>
              <a:rPr lang="en-US" sz="2000" dirty="0" err="1" smtClean="0"/>
              <a:t>Shakenova</a:t>
            </a:r>
            <a:r>
              <a:rPr lang="en-US" sz="2000" dirty="0" smtClean="0"/>
              <a:t> </a:t>
            </a:r>
            <a:r>
              <a:rPr lang="en-US" sz="2000" dirty="0" err="1" smtClean="0"/>
              <a:t>Kulziya</a:t>
            </a:r>
            <a:r>
              <a:rPr lang="en-US" sz="2000" dirty="0" smtClean="0"/>
              <a:t> </a:t>
            </a:r>
            <a:r>
              <a:rPr lang="en-US" sz="2000" dirty="0" err="1" smtClean="0"/>
              <a:t>Nursainovna</a:t>
            </a:r>
            <a:r>
              <a:rPr lang="en-US" sz="2000" dirty="0" smtClean="0"/>
              <a:t> </a:t>
            </a:r>
            <a:endParaRPr lang="en-US" sz="2000" dirty="0" smtClean="0"/>
          </a:p>
          <a:p>
            <a:r>
              <a:rPr lang="en-US" sz="2000" dirty="0"/>
              <a:t> </a:t>
            </a:r>
            <a:r>
              <a:rPr lang="en-US" sz="2000" dirty="0" smtClean="0"/>
              <a:t>     </a:t>
            </a:r>
          </a:p>
          <a:p>
            <a:endParaRPr lang="ru-RU" sz="2000" dirty="0"/>
          </a:p>
        </p:txBody>
      </p:sp>
      <p:pic>
        <p:nvPicPr>
          <p:cNvPr id="4098" name="Picture 2" descr="C:\Users\gulnu\Desktop\Smiles 2 -4 term\1\cartoon_animals_vector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9680" y="404664"/>
            <a:ext cx="54006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04448" y="6423576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1 m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xmlns="" val="577530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gulnu\Desktop\Smiles 2 -4 term\1\parro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3208" y="4836112"/>
            <a:ext cx="133214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gulnu\Desktop\Smiles 2 -4 term\1\snak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1005" y="761276"/>
            <a:ext cx="1502529" cy="198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gulnu\Desktop\Smiles 2 -4 term\1\fish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2900"/>
            <a:ext cx="1701929" cy="99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gulnu\Desktop\Smiles 2 -4 term\1\rabbi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37112"/>
            <a:ext cx="2027604" cy="202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gulnu\Desktop\Smiles 2 -4 term\1\chimp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1779" y="2914024"/>
            <a:ext cx="1219200" cy="173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gulnu\Desktop\Smiles 2 -4 term\1\fox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5465" y="4653136"/>
            <a:ext cx="1331829" cy="189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gulnu\Desktop\Smiles 2 -4 term\1\cow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50" b="6950"/>
          <a:stretch/>
        </p:blipFill>
        <p:spPr bwMode="auto">
          <a:xfrm>
            <a:off x="6955256" y="667403"/>
            <a:ext cx="2260379" cy="180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gulnu\Desktop\Smiles 2 -4 term\1\dog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312"/>
          <a:stretch/>
        </p:blipFill>
        <p:spPr bwMode="auto">
          <a:xfrm>
            <a:off x="7460094" y="4280336"/>
            <a:ext cx="1529877" cy="227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gulnu\Desktop\Smiles 2 -4 term\1\elephant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536" y="642227"/>
            <a:ext cx="1198894" cy="145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gulnu\Desktop\Smiles 2 -4 term\1\frog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835" y="2132547"/>
            <a:ext cx="1598218" cy="144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gulnu\Desktop\Smiles 2 -4 term\1\bird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7294" y="807184"/>
            <a:ext cx="1321627" cy="152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gulnu\Desktop\Новая папка (2) сынып\мектеп документы\ОТЧЕТТАР\1\1 grade\5.Animals\Новая папка\80773843_cuteredhaircatstretching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7861" y="1569336"/>
            <a:ext cx="1803700" cy="18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87983" y="29157"/>
            <a:ext cx="74370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Name each animal you know: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gulnu\Desktop\Новая папка (2) сынып\мектеп документы\ОТЧЕТТАР\1\1 grade\5.Animals\Новая папка\how-to-draw-a-duck-for-kids_1_000000008199_5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96"/>
          <a:stretch/>
        </p:blipFill>
        <p:spPr bwMode="auto">
          <a:xfrm>
            <a:off x="2195572" y="3448443"/>
            <a:ext cx="1748279" cy="120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gulnu\Desktop\Новая папка (2) сынып\мектеп документы\ОТЧЕТТАР\1\1 grade\5.Animals\Новая папка\th_Zebra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9724" y="2310289"/>
            <a:ext cx="1447387" cy="172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gulnu\Desktop\Новая папка (2) сынып\мектеп документы\ОТЧЕТТАР\1\1 grade\5.Animals\Новая папка\icx3vl5wsaz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536" y="4653136"/>
            <a:ext cx="1848507" cy="172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gulnu\Desktop\Новая папка (2) сынып\мектеп документы\ОТЧЕТТАР\1\1 grade\5.Animals\Новая папка\anymal2a.gif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0979" y="2855433"/>
            <a:ext cx="2123131" cy="123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gulnu\Desktop\Smiles 2 -4 term\1\horse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053" y="743219"/>
            <a:ext cx="2371556" cy="140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8604448" y="6423576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1 m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xmlns="" val="510752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64349" y="10248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Matching 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6167" y="9951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Let’s practice</a:t>
            </a:r>
            <a:endParaRPr lang="ru-RU" b="1" dirty="0"/>
          </a:p>
        </p:txBody>
      </p:sp>
      <p:pic>
        <p:nvPicPr>
          <p:cNvPr id="6" name="Picture 2" descr="C:\Users\gulnu\Desktop\Smiles 2 -4 term\1\bir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9422" y="2648292"/>
            <a:ext cx="1347917" cy="155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gulnu\Desktop\Новая папка (2) сынып\мектеп документы\ОТЧЕТТАР\1\1 grade\5.Animals\Новая папка\80773843_cuteredhaircatstretch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5772" y="4310394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734543" y="1916832"/>
            <a:ext cx="96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5. Cat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657695" y="2276872"/>
            <a:ext cx="1052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6. bird </a:t>
            </a:r>
            <a:endParaRPr lang="ru-RU" sz="2400" dirty="0"/>
          </a:p>
        </p:txBody>
      </p:sp>
      <p:pic>
        <p:nvPicPr>
          <p:cNvPr id="11" name="Picture 4" descr="C:\Users\gulnu\Desktop\Smiles 2 -4 term\1\elephan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9800"/>
            <a:ext cx="1327070" cy="161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gulnu\Desktop\Smiles 2 -4 term\1\fro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5000" y="776437"/>
            <a:ext cx="1381388" cy="124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380312" y="1124744"/>
            <a:ext cx="16629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3. Elephant 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8604448" y="6423576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1 m</a:t>
            </a:r>
            <a:endParaRPr lang="ru-RU" sz="1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596336" y="1527175"/>
            <a:ext cx="11271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4. frog  </a:t>
            </a:r>
            <a:endParaRPr lang="ru-RU" sz="2400" dirty="0"/>
          </a:p>
        </p:txBody>
      </p:sp>
      <p:pic>
        <p:nvPicPr>
          <p:cNvPr id="16" name="Picture 3" descr="C:\Users\gulnu\Desktop\Smiles 2 -4 term\1\cow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50" b="6950"/>
          <a:stretch/>
        </p:blipFill>
        <p:spPr bwMode="auto">
          <a:xfrm>
            <a:off x="378252" y="2904739"/>
            <a:ext cx="1673468" cy="133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gulnu\Desktop\Smiles 2 -4 term\1\do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5545" y="2634681"/>
            <a:ext cx="1417639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7596336" y="692696"/>
            <a:ext cx="10987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2. Cow 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596336" y="260648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1. dog</a:t>
            </a:r>
            <a:endParaRPr lang="ru-RU" sz="2400" dirty="0"/>
          </a:p>
        </p:txBody>
      </p:sp>
      <p:pic>
        <p:nvPicPr>
          <p:cNvPr id="20" name="Picture 2" descr="C:\Users\gulnu\Desktop\Smiles 2 -4 term\1\chimp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9422" y="4706147"/>
            <a:ext cx="1219200" cy="173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gulnu\Desktop\Smiles 2 -4 term\1\fox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562" y="4796276"/>
            <a:ext cx="1231797" cy="175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7761473" y="2679303"/>
            <a:ext cx="911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7.Fox 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8604448" y="6423576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1 m</a:t>
            </a:r>
            <a:endParaRPr lang="ru-RU" sz="10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454517" y="3068960"/>
            <a:ext cx="13244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8. chimp </a:t>
            </a:r>
            <a:endParaRPr lang="ru-RU" sz="2400" dirty="0"/>
          </a:p>
        </p:txBody>
      </p:sp>
      <p:pic>
        <p:nvPicPr>
          <p:cNvPr id="25" name="Picture 2" descr="C:\Users\gulnu\Desktop\Smiles 2 -4 term\1\fish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606140"/>
            <a:ext cx="1820741" cy="1064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gulnu\Desktop\Smiles 2 -4 term\1\horse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4685" y="4394721"/>
            <a:ext cx="2019540" cy="120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C:\Users\gulnu\Desktop\Smiles 2 -4 term\1\rabbit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9700" y="743902"/>
            <a:ext cx="1359424" cy="135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7430697" y="4365104"/>
            <a:ext cx="1372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11. Horse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452320" y="3933056"/>
            <a:ext cx="14526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10. Rabbit</a:t>
            </a:r>
            <a:endParaRPr lang="ru-RU" sz="2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7636458" y="3501008"/>
            <a:ext cx="10486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9.Fish  </a:t>
            </a:r>
            <a:endParaRPr lang="ru-RU" sz="2400" dirty="0"/>
          </a:p>
        </p:txBody>
      </p:sp>
      <p:pic>
        <p:nvPicPr>
          <p:cNvPr id="31" name="Picture 4" descr="C:\Users\gulnu\Desktop\Smiles 2 -4 term\1\parrot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362" y="789358"/>
            <a:ext cx="1197172" cy="161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C:\Users\gulnu\Desktop\Smiles 2 -4 term\1\snake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676868"/>
            <a:ext cx="1081169" cy="142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604448" y="6423576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1 m</a:t>
            </a:r>
            <a:endParaRPr lang="ru-RU" sz="1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442591" y="5301208"/>
            <a:ext cx="14843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13. Parrot </a:t>
            </a:r>
            <a:endParaRPr lang="ru-RU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94565" y="4797152"/>
            <a:ext cx="14443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12. Snake </a:t>
            </a:r>
            <a:endParaRPr lang="ru-RU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216846" y="191274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4296166" y="619274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m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6464749" y="4460797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L </a:t>
            </a:r>
            <a:endParaRPr lang="ru-RU" sz="24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5292080" y="370222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h</a:t>
            </a:r>
            <a:endParaRPr lang="ru-RU" sz="24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4645057" y="1692819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</a:t>
            </a:r>
            <a:endParaRPr lang="ru-RU" sz="24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6371816" y="166973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4296166" y="3831431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g</a:t>
            </a:r>
            <a:endParaRPr lang="ru-RU" sz="2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3684685" y="4706147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k</a:t>
            </a:r>
            <a:endParaRPr lang="ru-RU" sz="2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2582998" y="631585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j</a:t>
            </a:r>
            <a:endParaRPr lang="ru-RU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395536" y="578422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i</a:t>
            </a:r>
            <a:endParaRPr lang="ru-RU" sz="2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2267744" y="375942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</a:t>
            </a:r>
            <a:endParaRPr lang="ru-RU" sz="2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467544" y="3471390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e</a:t>
            </a:r>
            <a:endParaRPr lang="ru-RU" sz="24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2915816" y="1564397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b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507470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548680"/>
            <a:ext cx="56166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Home task</a:t>
            </a:r>
          </a:p>
          <a:p>
            <a:endParaRPr lang="en-US" dirty="0"/>
          </a:p>
          <a:p>
            <a:r>
              <a:rPr lang="en-US" dirty="0" smtClean="0"/>
              <a:t>1.Learn new words</a:t>
            </a:r>
          </a:p>
          <a:p>
            <a:r>
              <a:rPr lang="en-US" dirty="0" smtClean="0"/>
              <a:t>2.Online test</a:t>
            </a:r>
          </a:p>
          <a:p>
            <a:r>
              <a:rPr lang="en-US" dirty="0" smtClean="0"/>
              <a:t>3.Do exercises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0038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124744"/>
            <a:ext cx="72728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Learning objectives: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2.L.4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recognise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with support short basic questions relating to features such as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colour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number.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2.U.E.10 use common present continuous forms [positive, negative, question]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2.UE 13. Use can to talk about ability and to make requests and offers; use can /can’t to talk about permission.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2.UE 17. Use me too to give short answer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3085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325232"/>
            <a:ext cx="55446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Let’s get a rest: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  <a:hlinkClick r:id="rId2"/>
              </a:rPr>
              <a:t>https</a:t>
            </a:r>
            <a:r>
              <a:rPr lang="en-US" dirty="0">
                <a:solidFill>
                  <a:srgbClr val="FF0000"/>
                </a:solidFill>
                <a:hlinkClick r:id="rId2"/>
              </a:rPr>
              <a:t>://youtu.be/_</a:t>
            </a:r>
            <a:r>
              <a:rPr lang="en-US" dirty="0" smtClean="0">
                <a:solidFill>
                  <a:srgbClr val="FF0000"/>
                </a:solidFill>
                <a:hlinkClick r:id="rId2"/>
              </a:rPr>
              <a:t>Ir0Mc6Qilo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17" t="12096" r="30412" b="21100"/>
          <a:stretch/>
        </p:blipFill>
        <p:spPr bwMode="auto">
          <a:xfrm>
            <a:off x="755576" y="1412776"/>
            <a:ext cx="7909089" cy="458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604448" y="6423576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3m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xmlns="" val="3267900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ulnu\Desktop\Smiles 2 -4 term\1\bir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3044" y="1124744"/>
            <a:ext cx="2918875" cy="336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gulnu\Desktop\Новая папка (2) сынып\мектеп документы\ОТЧЕТТАР\1\1 grade\5.Animals\Новая папка\80773843_cuteredhaircatstretch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63732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09309" y="6287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Let’s learn some animals together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4065718"/>
            <a:ext cx="238251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</a:rPr>
              <a:t>cat</a:t>
            </a:r>
          </a:p>
          <a:p>
            <a:r>
              <a:rPr lang="en-US" sz="7200" dirty="0"/>
              <a:t>[ </a:t>
            </a:r>
            <a:r>
              <a:rPr lang="en-US" sz="7200" dirty="0" err="1"/>
              <a:t>kæt</a:t>
            </a:r>
            <a:r>
              <a:rPr lang="en-US" sz="7200" dirty="0"/>
              <a:t>]</a:t>
            </a:r>
            <a:endParaRPr lang="ru-RU" sz="7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38146" y="4077072"/>
            <a:ext cx="237116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</a:rPr>
              <a:t>Bird</a:t>
            </a:r>
            <a:r>
              <a:rPr lang="en-US" sz="7200" dirty="0" smtClean="0"/>
              <a:t>  </a:t>
            </a:r>
          </a:p>
          <a:p>
            <a:pPr algn="ctr"/>
            <a:r>
              <a:rPr lang="en-US" sz="7200" dirty="0" smtClean="0"/>
              <a:t>[</a:t>
            </a:r>
            <a:r>
              <a:rPr lang="en-US" sz="7200" dirty="0" err="1"/>
              <a:t>bɜːd</a:t>
            </a:r>
            <a:r>
              <a:rPr lang="en-US" sz="7200" dirty="0"/>
              <a:t>]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397334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gulnu\Desktop\Smiles 2 -4 term\1\elepha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322" y="170992"/>
            <a:ext cx="2712542" cy="3292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gulnu\Desktop\Smiles 2 -4 term\1\fro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322" y="3507683"/>
            <a:ext cx="3223351" cy="291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404664"/>
            <a:ext cx="371550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</a:rPr>
              <a:t>Elephant</a:t>
            </a:r>
            <a:r>
              <a:rPr lang="en-US" sz="7200" dirty="0" smtClean="0"/>
              <a:t> </a:t>
            </a:r>
          </a:p>
          <a:p>
            <a:r>
              <a:rPr lang="ru-RU" sz="7200" dirty="0" smtClean="0"/>
              <a:t>[</a:t>
            </a:r>
            <a:r>
              <a:rPr lang="ru-RU" sz="7200" dirty="0"/>
              <a:t>ˈ</a:t>
            </a:r>
            <a:r>
              <a:rPr lang="ru-RU" sz="7200" dirty="0" err="1"/>
              <a:t>ɛlɪfənt</a:t>
            </a:r>
            <a:r>
              <a:rPr lang="ru-RU" sz="7200" dirty="0"/>
              <a:t>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04448" y="6423576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1 m</a:t>
            </a:r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99992" y="3645024"/>
            <a:ext cx="30963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</a:rPr>
              <a:t>Frog  </a:t>
            </a:r>
          </a:p>
          <a:p>
            <a:pPr algn="ctr"/>
            <a:r>
              <a:rPr lang="en-US" sz="7200" dirty="0" smtClean="0"/>
              <a:t>[</a:t>
            </a:r>
            <a:r>
              <a:rPr lang="en-US" sz="7200" dirty="0" err="1"/>
              <a:t>frɒg</a:t>
            </a:r>
            <a:r>
              <a:rPr lang="en-US" sz="7200" dirty="0"/>
              <a:t>]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912226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gulnu\Desktop\Smiles 2 -4 term\1\co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50" b="6950"/>
          <a:stretch/>
        </p:blipFill>
        <p:spPr bwMode="auto">
          <a:xfrm>
            <a:off x="4244827" y="68016"/>
            <a:ext cx="4016865" cy="320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gulnu\Desktop\Smiles 2 -4 term\1\do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618"/>
          <a:stretch/>
        </p:blipFill>
        <p:spPr bwMode="auto">
          <a:xfrm>
            <a:off x="807160" y="2999724"/>
            <a:ext cx="2592288" cy="3676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88991" y="332656"/>
            <a:ext cx="2504147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dirty="0" smtClean="0">
                <a:solidFill>
                  <a:srgbClr val="FF0000"/>
                </a:solidFill>
              </a:rPr>
              <a:t>Cow</a:t>
            </a:r>
          </a:p>
          <a:p>
            <a:r>
              <a:rPr lang="en-US" sz="8800" dirty="0" smtClean="0"/>
              <a:t>[</a:t>
            </a:r>
            <a:r>
              <a:rPr lang="en-US" sz="8800" dirty="0" err="1" smtClean="0"/>
              <a:t>kau</a:t>
            </a:r>
            <a:r>
              <a:rPr lang="en-US" sz="8800" dirty="0"/>
              <a:t>]</a:t>
            </a:r>
            <a:endParaRPr lang="ru-RU" sz="8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3573016"/>
            <a:ext cx="2268570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 smtClean="0">
                <a:solidFill>
                  <a:srgbClr val="FF0000"/>
                </a:solidFill>
              </a:rPr>
              <a:t>Dog</a:t>
            </a:r>
            <a:r>
              <a:rPr lang="en-US" sz="8000" dirty="0" smtClean="0"/>
              <a:t> </a:t>
            </a:r>
          </a:p>
          <a:p>
            <a:r>
              <a:rPr lang="en-US" sz="8000" dirty="0" smtClean="0"/>
              <a:t>[</a:t>
            </a:r>
            <a:r>
              <a:rPr lang="en-US" sz="8000" dirty="0" err="1" smtClean="0"/>
              <a:t>dɔg</a:t>
            </a:r>
            <a:r>
              <a:rPr lang="en-US" sz="8000" dirty="0"/>
              <a:t>]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4102082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gulnu\Desktop\Smiles 2 -4 term\1\chim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2448272" cy="347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gulnu\Desktop\Smiles 2 -4 term\1\fo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053687"/>
            <a:ext cx="2536674" cy="361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3933056"/>
            <a:ext cx="2417778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 smtClean="0">
                <a:solidFill>
                  <a:srgbClr val="FF0000"/>
                </a:solidFill>
              </a:rPr>
              <a:t>Fox</a:t>
            </a:r>
            <a:r>
              <a:rPr lang="en-US" sz="8000" dirty="0" smtClean="0"/>
              <a:t> </a:t>
            </a:r>
          </a:p>
          <a:p>
            <a:pPr algn="ctr"/>
            <a:r>
              <a:rPr lang="en-US" sz="8000" dirty="0" smtClean="0"/>
              <a:t>[</a:t>
            </a:r>
            <a:r>
              <a:rPr lang="en-US" sz="8000" dirty="0" err="1" smtClean="0"/>
              <a:t>fɔks</a:t>
            </a:r>
            <a:r>
              <a:rPr lang="en-US" sz="8000" dirty="0"/>
              <a:t>]</a:t>
            </a:r>
            <a:endParaRPr lang="ru-RU" sz="8000" dirty="0"/>
          </a:p>
        </p:txBody>
      </p:sp>
      <p:sp>
        <p:nvSpPr>
          <p:cNvPr id="7" name="TextBox 6"/>
          <p:cNvSpPr txBox="1"/>
          <p:nvPr/>
        </p:nvSpPr>
        <p:spPr>
          <a:xfrm>
            <a:off x="8604448" y="6423576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1 m</a:t>
            </a:r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58140" y="116632"/>
            <a:ext cx="289534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>
                <a:solidFill>
                  <a:srgbClr val="FF0000"/>
                </a:solidFill>
              </a:rPr>
              <a:t>chimp</a:t>
            </a:r>
            <a:r>
              <a:rPr lang="en-US" sz="7200" dirty="0"/>
              <a:t> </a:t>
            </a:r>
            <a:endParaRPr lang="en-US" sz="7200" dirty="0" smtClean="0"/>
          </a:p>
          <a:p>
            <a:r>
              <a:rPr lang="en-US" sz="7200" dirty="0" smtClean="0"/>
              <a:t>[</a:t>
            </a:r>
            <a:r>
              <a:rPr lang="en-US" sz="7200" dirty="0" err="1"/>
              <a:t>ʧɪmp</a:t>
            </a:r>
            <a:r>
              <a:rPr lang="en-US" sz="7200" dirty="0"/>
              <a:t>]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3432222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gulnu\Desktop\Smiles 2 -4 term\1\fish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076" y="3284984"/>
            <a:ext cx="32575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gulnu\Desktop\Smiles 2 -4 term\1\hor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221175"/>
            <a:ext cx="5153575" cy="306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gulnu\Desktop\Smiles 2 -4 term\1\rabbi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8859" y="956596"/>
            <a:ext cx="3408508" cy="340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63688" y="-7572"/>
            <a:ext cx="44999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 smtClean="0">
                <a:solidFill>
                  <a:srgbClr val="FF0000"/>
                </a:solidFill>
              </a:rPr>
              <a:t>Horse</a:t>
            </a:r>
            <a:r>
              <a:rPr lang="en-US" sz="6600" dirty="0" smtClean="0"/>
              <a:t> [</a:t>
            </a:r>
            <a:r>
              <a:rPr lang="en-US" sz="6600" dirty="0" err="1" smtClean="0"/>
              <a:t>hɔːs</a:t>
            </a:r>
            <a:r>
              <a:rPr lang="en-US" sz="6600" dirty="0"/>
              <a:t>]</a:t>
            </a:r>
            <a:endParaRPr lang="ru-RU" sz="6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4437112"/>
            <a:ext cx="3317255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</a:rPr>
              <a:t>Rabbit</a:t>
            </a:r>
          </a:p>
          <a:p>
            <a:r>
              <a:rPr lang="en-US" sz="7200" dirty="0" smtClean="0"/>
              <a:t> [</a:t>
            </a:r>
            <a:r>
              <a:rPr lang="en-US" sz="7200" dirty="0"/>
              <a:t>ˈ</a:t>
            </a:r>
            <a:r>
              <a:rPr lang="en-US" sz="7200" dirty="0" err="1"/>
              <a:t>ræbɪt</a:t>
            </a:r>
            <a:r>
              <a:rPr lang="en-US" sz="7200" dirty="0"/>
              <a:t>]</a:t>
            </a:r>
            <a:endParaRPr lang="ru-RU" sz="7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5189984"/>
            <a:ext cx="397737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dirty="0" smtClean="0">
                <a:solidFill>
                  <a:srgbClr val="FF0000"/>
                </a:solidFill>
              </a:rPr>
              <a:t>fish</a:t>
            </a:r>
            <a:r>
              <a:rPr lang="en-US" sz="8800" dirty="0" smtClean="0"/>
              <a:t> </a:t>
            </a:r>
            <a:r>
              <a:rPr lang="en-US" sz="8800" dirty="0"/>
              <a:t>[</a:t>
            </a:r>
            <a:r>
              <a:rPr lang="en-US" sz="8800" dirty="0" err="1"/>
              <a:t>fɪʃ</a:t>
            </a:r>
            <a:r>
              <a:rPr lang="en-US" sz="8800" dirty="0"/>
              <a:t>] 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563367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gulnu\Desktop\Smiles 2 -4 term\1\parr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3300520" cy="446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gulnu\Desktop\Smiles 2 -4 term\1\snak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6632"/>
            <a:ext cx="338325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604448" y="6423576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1 m</a:t>
            </a:r>
            <a:endParaRPr lang="ru-RU" sz="1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573906"/>
            <a:ext cx="331052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/>
              <a:t>parrot </a:t>
            </a:r>
            <a:endParaRPr lang="en-US" sz="7200" dirty="0" smtClean="0"/>
          </a:p>
          <a:p>
            <a:r>
              <a:rPr lang="en-US" sz="7200" dirty="0" smtClean="0"/>
              <a:t>[</a:t>
            </a:r>
            <a:r>
              <a:rPr lang="en-US" sz="7200" dirty="0"/>
              <a:t>ˈ</a:t>
            </a:r>
            <a:r>
              <a:rPr lang="en-US" sz="7200" dirty="0" err="1"/>
              <a:t>pærət</a:t>
            </a:r>
            <a:r>
              <a:rPr lang="en-US" sz="7200" dirty="0"/>
              <a:t>]</a:t>
            </a:r>
            <a:endParaRPr lang="ru-RU" sz="7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51628" y="4258831"/>
            <a:ext cx="3268844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/>
              <a:t>snake </a:t>
            </a:r>
            <a:endParaRPr lang="en-US" sz="8000" dirty="0" smtClean="0"/>
          </a:p>
          <a:p>
            <a:r>
              <a:rPr lang="en-US" sz="8000" dirty="0" smtClean="0"/>
              <a:t>[</a:t>
            </a:r>
            <a:r>
              <a:rPr lang="en-US" sz="8000" dirty="0" err="1"/>
              <a:t>sneɪk</a:t>
            </a:r>
            <a:r>
              <a:rPr lang="en-US" sz="8000" dirty="0"/>
              <a:t>] 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5391006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244</Words>
  <Application>Microsoft Office PowerPoint</Application>
  <PresentationFormat>Экран (4:3)</PresentationFormat>
  <Paragraphs>84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gulnur arkhat</dc:creator>
  <cp:lastModifiedBy>Admin</cp:lastModifiedBy>
  <cp:revision>36</cp:revision>
  <dcterms:created xsi:type="dcterms:W3CDTF">2020-03-27T12:31:46Z</dcterms:created>
  <dcterms:modified xsi:type="dcterms:W3CDTF">2020-04-04T07:13:09Z</dcterms:modified>
</cp:coreProperties>
</file>