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63" r:id="rId2"/>
    <p:sldId id="262" r:id="rId3"/>
    <p:sldId id="260" r:id="rId4"/>
    <p:sldId id="261"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FF00"/>
    <a:srgbClr val="3366FF"/>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516" y="6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766E94-3438-4134-8CAD-9F64CBF10958}" type="doc">
      <dgm:prSet loTypeId="urn:microsoft.com/office/officeart/2005/8/layout/hierarchy1" loCatId="hierarchy" qsTypeId="urn:microsoft.com/office/officeart/2005/8/quickstyle/3d3" qsCatId="3D" csTypeId="urn:microsoft.com/office/officeart/2005/8/colors/accent1_2" csCatId="accent1" phldr="1"/>
      <dgm:spPr/>
      <dgm:t>
        <a:bodyPr/>
        <a:lstStyle/>
        <a:p>
          <a:endParaRPr lang="ru-RU"/>
        </a:p>
      </dgm:t>
    </dgm:pt>
    <dgm:pt modelId="{659D95F9-D507-490E-92F1-1928E0641213}">
      <dgm:prSet phldrT="[Текст]" custT="1"/>
      <dgm:spPr/>
      <dgm:t>
        <a:bodyPr/>
        <a:lstStyle/>
        <a:p>
          <a:r>
            <a:rPr lang="ru-RU" sz="1050" b="1" dirty="0" err="1" smtClean="0">
              <a:solidFill>
                <a:srgbClr val="FF0000"/>
              </a:solidFill>
            </a:rPr>
            <a:t>Құндылықтарға </a:t>
          </a:r>
          <a:r>
            <a:rPr lang="ru-RU" sz="1050" b="1" dirty="0" smtClean="0">
              <a:solidFill>
                <a:srgbClr val="FF0000"/>
              </a:solidFill>
            </a:rPr>
            <a:t>баулу:</a:t>
          </a:r>
          <a:r>
            <a:rPr lang="ru-RU" sz="1050" b="1" dirty="0" smtClean="0">
              <a:solidFill>
                <a:srgbClr val="0000FF"/>
              </a:solidFill>
            </a:rPr>
            <a:t>  </a:t>
          </a:r>
          <a:r>
            <a:rPr lang="ru-RU" sz="1050" b="1" dirty="0" err="1" smtClean="0">
              <a:solidFill>
                <a:srgbClr val="0000FF"/>
              </a:solidFill>
            </a:rPr>
            <a:t>Отбасындағы әке </a:t>
          </a:r>
          <a:r>
            <a:rPr lang="ru-RU" sz="1050" b="1" dirty="0" smtClean="0">
              <a:solidFill>
                <a:srgbClr val="0000FF"/>
              </a:solidFill>
            </a:rPr>
            <a:t>мен бала </a:t>
          </a:r>
          <a:r>
            <a:rPr lang="ru-RU" sz="1050" b="1" dirty="0" err="1" smtClean="0">
              <a:solidFill>
                <a:srgbClr val="0000FF"/>
              </a:solidFill>
            </a:rPr>
            <a:t>арасындағы қарым-қатынасты нығайту</a:t>
          </a:r>
          <a:r>
            <a:rPr lang="ru-RU" sz="1050" b="1" dirty="0" smtClean="0">
              <a:solidFill>
                <a:srgbClr val="0000FF"/>
              </a:solidFill>
            </a:rPr>
            <a:t>,</a:t>
          </a:r>
          <a:br>
            <a:rPr lang="ru-RU" sz="1050" b="1" dirty="0" smtClean="0">
              <a:solidFill>
                <a:srgbClr val="0000FF"/>
              </a:solidFill>
            </a:rPr>
          </a:br>
          <a:r>
            <a:rPr lang="ru-RU" sz="1050" b="1" dirty="0" err="1" smtClean="0">
              <a:solidFill>
                <a:srgbClr val="0000FF"/>
              </a:solidFill>
            </a:rPr>
            <a:t>ұлттық салт-дәстүрімізге байланысты</a:t>
          </a:r>
          <a:r>
            <a:rPr lang="ru-RU" sz="1050" b="1" dirty="0" smtClean="0">
              <a:solidFill>
                <a:srgbClr val="0000FF"/>
              </a:solidFill>
            </a:rPr>
            <a:t> </a:t>
          </a:r>
          <a:r>
            <a:rPr lang="ru-RU" sz="1050" b="1" dirty="0" err="1" smtClean="0">
              <a:solidFill>
                <a:srgbClr val="0000FF"/>
              </a:solidFill>
            </a:rPr>
            <a:t>әке орнының ерекше</a:t>
          </a:r>
          <a:r>
            <a:rPr lang="ru-RU" sz="1050" b="1" dirty="0" smtClean="0">
              <a:solidFill>
                <a:srgbClr val="0000FF"/>
              </a:solidFill>
            </a:rPr>
            <a:t> </a:t>
          </a:r>
          <a:r>
            <a:rPr lang="ru-RU" sz="1050" b="1" dirty="0" err="1" smtClean="0">
              <a:solidFill>
                <a:srgbClr val="0000FF"/>
              </a:solidFill>
            </a:rPr>
            <a:t>екендігін</a:t>
          </a:r>
          <a:r>
            <a:rPr lang="ru-RU" sz="1050" b="1" dirty="0" smtClean="0">
              <a:solidFill>
                <a:srgbClr val="0000FF"/>
              </a:solidFill>
            </a:rPr>
            <a:t> </a:t>
          </a:r>
          <a:r>
            <a:rPr lang="ru-RU" sz="1050" b="1" dirty="0" err="1" smtClean="0">
              <a:solidFill>
                <a:srgbClr val="0000FF"/>
              </a:solidFill>
            </a:rPr>
            <a:t>ұғындыру</a:t>
          </a:r>
          <a:r>
            <a:rPr lang="ru-RU" sz="1050" b="1" dirty="0" smtClean="0">
              <a:solidFill>
                <a:srgbClr val="0000FF"/>
              </a:solidFill>
            </a:rPr>
            <a:t>,</a:t>
          </a:r>
          <a:br>
            <a:rPr lang="ru-RU" sz="1050" b="1" dirty="0" smtClean="0">
              <a:solidFill>
                <a:srgbClr val="0000FF"/>
              </a:solidFill>
            </a:rPr>
          </a:br>
          <a:r>
            <a:rPr lang="ru-RU" sz="1050" b="1" dirty="0" err="1" smtClean="0">
              <a:solidFill>
                <a:srgbClr val="0000FF"/>
              </a:solidFill>
            </a:rPr>
            <a:t>әкеге деген</a:t>
          </a:r>
          <a:r>
            <a:rPr lang="ru-RU" sz="1050" b="1" dirty="0" smtClean="0">
              <a:solidFill>
                <a:srgbClr val="0000FF"/>
              </a:solidFill>
            </a:rPr>
            <a:t> </a:t>
          </a:r>
          <a:r>
            <a:rPr lang="ru-RU" sz="1050" b="1" dirty="0" err="1" smtClean="0">
              <a:solidFill>
                <a:srgbClr val="0000FF"/>
              </a:solidFill>
            </a:rPr>
            <a:t>бала</a:t>
          </a:r>
          <a:r>
            <a:rPr lang="ru-RU" sz="1050" b="1" dirty="0" smtClean="0">
              <a:solidFill>
                <a:srgbClr val="0000FF"/>
              </a:solidFill>
            </a:rPr>
            <a:t> </a:t>
          </a:r>
          <a:r>
            <a:rPr lang="ru-RU" sz="1050" b="1" dirty="0" err="1" smtClean="0">
              <a:solidFill>
                <a:srgbClr val="0000FF"/>
              </a:solidFill>
            </a:rPr>
            <a:t>махаббатын</a:t>
          </a:r>
          <a:r>
            <a:rPr lang="ru-RU" sz="1050" b="1" dirty="0" smtClean="0">
              <a:solidFill>
                <a:srgbClr val="0000FF"/>
              </a:solidFill>
            </a:rPr>
            <a:t> </a:t>
          </a:r>
          <a:r>
            <a:rPr lang="ru-RU" sz="1050" b="1" dirty="0" err="1" smtClean="0">
              <a:solidFill>
                <a:srgbClr val="0000FF"/>
              </a:solidFill>
            </a:rPr>
            <a:t>ояту</a:t>
          </a:r>
          <a:r>
            <a:rPr lang="ru-RU" sz="1050" b="1" dirty="0" smtClean="0">
              <a:solidFill>
                <a:srgbClr val="0000FF"/>
              </a:solidFill>
            </a:rPr>
            <a:t>.</a:t>
          </a:r>
          <a:endParaRPr lang="ru-RU" sz="1050" b="1" dirty="0">
            <a:solidFill>
              <a:srgbClr val="0000FF"/>
            </a:solidFill>
          </a:endParaRPr>
        </a:p>
      </dgm:t>
    </dgm:pt>
    <dgm:pt modelId="{6D68A670-6FEC-4518-BA0A-E88CFFF90E5C}" type="parTrans" cxnId="{D9E20DBE-EE97-49C2-82D2-698062F4729C}">
      <dgm:prSet/>
      <dgm:spPr/>
      <dgm:t>
        <a:bodyPr/>
        <a:lstStyle/>
        <a:p>
          <a:endParaRPr lang="ru-RU"/>
        </a:p>
      </dgm:t>
    </dgm:pt>
    <dgm:pt modelId="{C1C6F8FD-F940-45EB-AB9C-EAECDD718ACC}" type="sibTrans" cxnId="{D9E20DBE-EE97-49C2-82D2-698062F4729C}">
      <dgm:prSet/>
      <dgm:spPr/>
      <dgm:t>
        <a:bodyPr/>
        <a:lstStyle/>
        <a:p>
          <a:endParaRPr lang="ru-RU"/>
        </a:p>
      </dgm:t>
    </dgm:pt>
    <dgm:pt modelId="{1EEDB64A-4D4D-45AD-AF4E-647D8F340AC7}">
      <dgm:prSet custT="1"/>
      <dgm:spPr/>
      <dgm:t>
        <a:bodyPr/>
        <a:lstStyle/>
        <a:p>
          <a:r>
            <a:rPr lang="kk-KZ" sz="1100" b="1" u="sng" dirty="0" smtClean="0">
              <a:solidFill>
                <a:srgbClr val="FF0000"/>
              </a:solidFill>
              <a:latin typeface="Times New Roman" pitchFamily="18" charset="0"/>
              <a:cs typeface="Times New Roman" pitchFamily="18" charset="0"/>
            </a:rPr>
            <a:t>Пәнаралық байланыс</a:t>
          </a:r>
          <a:r>
            <a:rPr lang="kk-KZ" sz="1100" b="1" u="sng" dirty="0" smtClean="0">
              <a:solidFill>
                <a:srgbClr val="0000FF"/>
              </a:solidFill>
              <a:latin typeface="Times New Roman" pitchFamily="18" charset="0"/>
              <a:cs typeface="Times New Roman" pitchFamily="18" charset="0"/>
            </a:rPr>
            <a:t>: </a:t>
          </a:r>
          <a:r>
            <a:rPr lang="ru-RU" sz="1100" dirty="0" err="1" smtClean="0">
              <a:solidFill>
                <a:srgbClr val="0000FF"/>
              </a:solidFill>
            </a:rPr>
            <a:t>Қазақстан тарихы</a:t>
          </a:r>
          <a:r>
            <a:rPr lang="ru-RU" sz="1100" dirty="0" smtClean="0">
              <a:solidFill>
                <a:srgbClr val="0000FF"/>
              </a:solidFill>
            </a:rPr>
            <a:t>, </a:t>
          </a:r>
          <a:r>
            <a:rPr lang="ru-RU" sz="1100" dirty="0" err="1" smtClean="0">
              <a:solidFill>
                <a:srgbClr val="0000FF"/>
              </a:solidFill>
            </a:rPr>
            <a:t>өзін-өзі </a:t>
          </a:r>
          <a:r>
            <a:rPr lang="ru-RU" sz="1100" dirty="0" smtClean="0">
              <a:solidFill>
                <a:srgbClr val="0000FF"/>
              </a:solidFill>
            </a:rPr>
            <a:t>тану, </a:t>
          </a:r>
          <a:r>
            <a:rPr lang="ru-RU" sz="1100" dirty="0" err="1" smtClean="0">
              <a:solidFill>
                <a:srgbClr val="0000FF"/>
              </a:solidFill>
            </a:rPr>
            <a:t>жаратылыстану</a:t>
          </a:r>
          <a:r>
            <a:rPr lang="ru-RU" sz="1100" dirty="0" smtClean="0">
              <a:solidFill>
                <a:srgbClr val="0000FF"/>
              </a:solidFill>
            </a:rPr>
            <a:t>, АКТ</a:t>
          </a:r>
          <a:r>
            <a:rPr lang="kk-KZ" sz="1100" b="1" u="sng" dirty="0" smtClean="0">
              <a:solidFill>
                <a:srgbClr val="0000FF"/>
              </a:solidFill>
              <a:latin typeface="Times New Roman" pitchFamily="18" charset="0"/>
              <a:cs typeface="Times New Roman" pitchFamily="18" charset="0"/>
            </a:rPr>
            <a:t>           </a:t>
          </a:r>
          <a:r>
            <a:rPr lang="kk-KZ" sz="1100" b="1" dirty="0" smtClean="0">
              <a:solidFill>
                <a:srgbClr val="0000FF"/>
              </a:solidFill>
              <a:latin typeface="Times New Roman" pitchFamily="18" charset="0"/>
              <a:cs typeface="Times New Roman" pitchFamily="18" charset="0"/>
            </a:rPr>
            <a:t> </a:t>
          </a:r>
          <a:endParaRPr lang="ru-RU" sz="1100" dirty="0">
            <a:solidFill>
              <a:srgbClr val="0000FF"/>
            </a:solidFill>
          </a:endParaRPr>
        </a:p>
      </dgm:t>
    </dgm:pt>
    <dgm:pt modelId="{E01CCF38-CFE8-406C-B37B-C04EB9F227EF}" type="parTrans" cxnId="{3650D9BE-BA49-4620-BC59-6AE424C76D43}">
      <dgm:prSet/>
      <dgm:spPr/>
      <dgm:t>
        <a:bodyPr/>
        <a:lstStyle/>
        <a:p>
          <a:endParaRPr lang="ru-RU"/>
        </a:p>
      </dgm:t>
    </dgm:pt>
    <dgm:pt modelId="{70934A62-DA53-43F4-9544-88FEBE70440C}" type="sibTrans" cxnId="{3650D9BE-BA49-4620-BC59-6AE424C76D43}">
      <dgm:prSet/>
      <dgm:spPr/>
      <dgm:t>
        <a:bodyPr/>
        <a:lstStyle/>
        <a:p>
          <a:endParaRPr lang="ru-RU"/>
        </a:p>
      </dgm:t>
    </dgm:pt>
    <dgm:pt modelId="{099F8970-DDDB-4376-B1B4-661D799E325B}">
      <dgm:prSet custT="1"/>
      <dgm:spPr/>
      <dgm:t>
        <a:bodyPr/>
        <a:lstStyle/>
        <a:p>
          <a:r>
            <a:rPr lang="kk-KZ" sz="1050" b="1" u="sng" dirty="0" smtClean="0">
              <a:solidFill>
                <a:srgbClr val="FF0000"/>
              </a:solidFill>
              <a:latin typeface="Arial" pitchFamily="34" charset="0"/>
              <a:cs typeface="Arial" pitchFamily="34" charset="0"/>
            </a:rPr>
            <a:t>Оқушылар орындай алады:</a:t>
          </a:r>
          <a:r>
            <a:rPr lang="ru-RU" sz="1050" b="1" dirty="0" err="1" smtClean="0">
              <a:solidFill>
                <a:srgbClr val="0000FF"/>
              </a:solidFill>
            </a:rPr>
            <a:t>Әке көрген оқ жонар</a:t>
          </a:r>
          <a:r>
            <a:rPr lang="ru-RU" sz="1050" b="1" dirty="0" smtClean="0">
              <a:solidFill>
                <a:srgbClr val="0000FF"/>
              </a:solidFill>
            </a:rPr>
            <a:t>, </a:t>
          </a:r>
          <a:r>
            <a:rPr lang="ru-RU" sz="1050" b="1" dirty="0" err="1" smtClean="0">
              <a:solidFill>
                <a:srgbClr val="0000FF"/>
              </a:solidFill>
            </a:rPr>
            <a:t>ана</a:t>
          </a:r>
          <a:r>
            <a:rPr lang="ru-RU" sz="1050" b="1" dirty="0" smtClean="0">
              <a:solidFill>
                <a:srgbClr val="0000FF"/>
              </a:solidFill>
            </a:rPr>
            <a:t> </a:t>
          </a:r>
          <a:r>
            <a:rPr lang="ru-RU" sz="1050" b="1" dirty="0" err="1" smtClean="0">
              <a:solidFill>
                <a:srgbClr val="0000FF"/>
              </a:solidFill>
            </a:rPr>
            <a:t>көрген </a:t>
          </a:r>
          <a:r>
            <a:rPr lang="ru-RU" sz="1050" b="1" dirty="0" smtClean="0">
              <a:solidFill>
                <a:srgbClr val="0000FF"/>
              </a:solidFill>
            </a:rPr>
            <a:t>тон </a:t>
          </a:r>
          <a:r>
            <a:rPr lang="ru-RU" sz="1050" b="1" dirty="0" err="1" smtClean="0">
              <a:solidFill>
                <a:srgbClr val="0000FF"/>
              </a:solidFill>
            </a:rPr>
            <a:t>пішер</a:t>
          </a:r>
          <a:r>
            <a:rPr lang="ru-RU" sz="1050" b="1" dirty="0" smtClean="0">
              <a:solidFill>
                <a:srgbClr val="0000FF"/>
              </a:solidFill>
            </a:rPr>
            <a:t> </a:t>
          </a:r>
          <a:r>
            <a:rPr lang="ru-RU" sz="1050" b="1" dirty="0" err="1" smtClean="0">
              <a:solidFill>
                <a:srgbClr val="0000FF"/>
              </a:solidFill>
            </a:rPr>
            <a:t>тақырыбына сай</a:t>
          </a:r>
          <a:r>
            <a:rPr lang="ru-RU" sz="1050" b="1" dirty="0" smtClean="0">
              <a:solidFill>
                <a:srgbClr val="0000FF"/>
              </a:solidFill>
            </a:rPr>
            <a:t> диалог </a:t>
          </a:r>
          <a:r>
            <a:rPr lang="ru-RU" sz="1050" b="1" dirty="0" err="1" smtClean="0">
              <a:solidFill>
                <a:srgbClr val="0000FF"/>
              </a:solidFill>
            </a:rPr>
            <a:t>құра алады</a:t>
          </a:r>
          <a:r>
            <a:rPr lang="ru-RU" sz="1050" b="1" dirty="0" smtClean="0">
              <a:solidFill>
                <a:srgbClr val="0000FF"/>
              </a:solidFill>
            </a:rPr>
            <a:t> </a:t>
          </a:r>
          <a:r>
            <a:rPr lang="ru-RU" sz="1050" b="1" dirty="0" err="1" smtClean="0">
              <a:solidFill>
                <a:srgbClr val="0000FF"/>
              </a:solidFill>
            </a:rPr>
            <a:t>және өз ішкі</a:t>
          </a:r>
          <a:r>
            <a:rPr lang="ru-RU" sz="1050" b="1" dirty="0" smtClean="0">
              <a:solidFill>
                <a:srgbClr val="0000FF"/>
              </a:solidFill>
            </a:rPr>
            <a:t> </a:t>
          </a:r>
          <a:r>
            <a:rPr lang="ru-RU" sz="1050" b="1" dirty="0" err="1" smtClean="0">
              <a:solidFill>
                <a:srgbClr val="0000FF"/>
              </a:solidFill>
            </a:rPr>
            <a:t>толғанысын білдіреді</a:t>
          </a:r>
          <a:r>
            <a:rPr lang="kk-KZ" sz="1050" b="1" u="sng" dirty="0" smtClean="0">
              <a:solidFill>
                <a:srgbClr val="0000FF"/>
              </a:solidFill>
              <a:latin typeface="Arial" pitchFamily="34" charset="0"/>
              <a:cs typeface="Arial" pitchFamily="34" charset="0"/>
            </a:rPr>
            <a:t>   </a:t>
          </a:r>
          <a:r>
            <a:rPr lang="kk-KZ" sz="1050" b="1" dirty="0" smtClean="0">
              <a:solidFill>
                <a:srgbClr val="0000FF"/>
              </a:solidFill>
              <a:latin typeface="Arial" pitchFamily="34" charset="0"/>
              <a:cs typeface="Arial" pitchFamily="34" charset="0"/>
            </a:rPr>
            <a:t> </a:t>
          </a:r>
          <a:endParaRPr lang="ru-RU" sz="1050" dirty="0"/>
        </a:p>
      </dgm:t>
    </dgm:pt>
    <dgm:pt modelId="{4E8ECB92-DEBE-4380-B5D6-BDEF3090F19E}" type="parTrans" cxnId="{A7D59A61-997D-4F40-9508-833D46EF120E}">
      <dgm:prSet/>
      <dgm:spPr/>
      <dgm:t>
        <a:bodyPr/>
        <a:lstStyle/>
        <a:p>
          <a:endParaRPr lang="ru-RU"/>
        </a:p>
      </dgm:t>
    </dgm:pt>
    <dgm:pt modelId="{84D2C94A-263E-4289-B478-C53C9F964DA4}" type="sibTrans" cxnId="{A7D59A61-997D-4F40-9508-833D46EF120E}">
      <dgm:prSet/>
      <dgm:spPr/>
      <dgm:t>
        <a:bodyPr/>
        <a:lstStyle/>
        <a:p>
          <a:endParaRPr lang="ru-RU"/>
        </a:p>
      </dgm:t>
    </dgm:pt>
    <dgm:pt modelId="{057F0EC3-4C4E-4A93-A49A-2AA063E47818}">
      <dgm:prSet phldrT="[Текст]" custT="1"/>
      <dgm:spPr/>
      <dgm:t>
        <a:bodyPr/>
        <a:lstStyle/>
        <a:p>
          <a:r>
            <a:rPr lang="kk-KZ" sz="1100" b="1" u="sng" dirty="0" smtClean="0">
              <a:solidFill>
                <a:srgbClr val="FF0000"/>
              </a:solidFill>
              <a:latin typeface="Times New Roman" pitchFamily="18" charset="0"/>
              <a:cs typeface="Times New Roman" pitchFamily="18" charset="0"/>
            </a:rPr>
            <a:t>Пәнге қатысты сөздік қор мен терминдер:</a:t>
          </a:r>
          <a:r>
            <a:rPr lang="ru-RU" sz="1100" b="1" i="1" dirty="0" err="1" smtClean="0">
              <a:solidFill>
                <a:srgbClr val="002060"/>
              </a:solidFill>
            </a:rPr>
            <a:t>отағасы, еркеле</a:t>
          </a:r>
          <a:r>
            <a:rPr lang="ru-RU" sz="1100" b="1" i="1" dirty="0" smtClean="0">
              <a:solidFill>
                <a:srgbClr val="002060"/>
              </a:solidFill>
            </a:rPr>
            <a:t>, </a:t>
          </a:r>
          <a:r>
            <a:rPr lang="ru-RU" sz="1100" b="1" i="1" dirty="0" err="1" smtClean="0">
              <a:solidFill>
                <a:srgbClr val="002060"/>
              </a:solidFill>
            </a:rPr>
            <a:t>тәрбиеле, жауапкершілік</a:t>
          </a:r>
          <a:r>
            <a:rPr lang="ru-RU" sz="1100" b="1" i="1" dirty="0" smtClean="0">
              <a:solidFill>
                <a:srgbClr val="002060"/>
              </a:solidFill>
            </a:rPr>
            <a:t>, </a:t>
          </a:r>
          <a:r>
            <a:rPr lang="ru-RU" sz="1100" b="1" i="1" dirty="0" err="1" smtClean="0">
              <a:solidFill>
                <a:srgbClr val="002060"/>
              </a:solidFill>
            </a:rPr>
            <a:t>намыс</a:t>
          </a:r>
          <a:r>
            <a:rPr lang="ru-RU" sz="1100" b="1" i="1" dirty="0" smtClean="0">
              <a:solidFill>
                <a:srgbClr val="002060"/>
              </a:solidFill>
            </a:rPr>
            <a:t>, </a:t>
          </a:r>
          <a:r>
            <a:rPr lang="ru-RU" sz="1100" b="1" i="1" dirty="0" err="1" smtClean="0">
              <a:solidFill>
                <a:srgbClr val="002060"/>
              </a:solidFill>
            </a:rPr>
            <a:t>шыда</a:t>
          </a:r>
          <a:r>
            <a:rPr lang="ru-RU" sz="1100" b="1" i="1" dirty="0" smtClean="0">
              <a:solidFill>
                <a:srgbClr val="002060"/>
              </a:solidFill>
            </a:rPr>
            <a:t>, </a:t>
          </a:r>
          <a:r>
            <a:rPr lang="ru-RU" sz="1100" b="1" i="1" dirty="0" err="1" smtClean="0">
              <a:solidFill>
                <a:srgbClr val="002060"/>
              </a:solidFill>
            </a:rPr>
            <a:t>үйлен</a:t>
          </a:r>
          <a:r>
            <a:rPr lang="kk-KZ" sz="1100" b="1" i="1" u="sng" dirty="0" smtClean="0">
              <a:solidFill>
                <a:srgbClr val="002060"/>
              </a:solidFill>
              <a:latin typeface="Times New Roman" pitchFamily="18" charset="0"/>
              <a:cs typeface="Times New Roman" pitchFamily="18" charset="0"/>
            </a:rPr>
            <a:t>  </a:t>
          </a:r>
          <a:r>
            <a:rPr lang="kk-KZ" sz="1100" b="1" i="1" dirty="0" smtClean="0">
              <a:solidFill>
                <a:srgbClr val="002060"/>
              </a:solidFill>
              <a:latin typeface="Times New Roman" pitchFamily="18" charset="0"/>
              <a:cs typeface="Times New Roman" pitchFamily="18" charset="0"/>
            </a:rPr>
            <a:t> </a:t>
          </a:r>
          <a:endParaRPr lang="ru-RU" sz="1100" dirty="0"/>
        </a:p>
      </dgm:t>
    </dgm:pt>
    <dgm:pt modelId="{C650DC11-8C4A-4F0E-BA8C-5B2DC6712453}" type="parTrans" cxnId="{7A710DF9-002E-494A-B29F-9F0E77092C5C}">
      <dgm:prSet/>
      <dgm:spPr/>
      <dgm:t>
        <a:bodyPr/>
        <a:lstStyle/>
        <a:p>
          <a:endParaRPr lang="ru-RU"/>
        </a:p>
      </dgm:t>
    </dgm:pt>
    <dgm:pt modelId="{FB2ECEAC-3EBB-4983-96B7-F00FFF6232A3}" type="sibTrans" cxnId="{7A710DF9-002E-494A-B29F-9F0E77092C5C}">
      <dgm:prSet/>
      <dgm:spPr/>
      <dgm:t>
        <a:bodyPr/>
        <a:lstStyle/>
        <a:p>
          <a:endParaRPr lang="ru-RU"/>
        </a:p>
      </dgm:t>
    </dgm:pt>
    <dgm:pt modelId="{BC104314-E815-4012-8B91-02DD4B7B5307}">
      <dgm:prSet phldrT="[Текст]" custT="1"/>
      <dgm:spPr/>
      <dgm:t>
        <a:bodyPr/>
        <a:lstStyle/>
        <a:p>
          <a:r>
            <a:rPr lang="kk-KZ" sz="1050" b="1" u="sng" dirty="0" smtClean="0">
              <a:solidFill>
                <a:srgbClr val="FF0000"/>
              </a:solidFill>
              <a:latin typeface="Times New Roman" pitchFamily="18" charset="0"/>
              <a:cs typeface="Times New Roman" pitchFamily="18" charset="0"/>
            </a:rPr>
            <a:t>Алдыңғы оқу:</a:t>
          </a:r>
          <a:r>
            <a:rPr lang="ru-RU" sz="1050" dirty="0" err="1" smtClean="0">
              <a:solidFill>
                <a:srgbClr val="0000FF"/>
              </a:solidFill>
            </a:rPr>
            <a:t>Отбасы</a:t>
          </a:r>
          <a:r>
            <a:rPr lang="ru-RU" sz="1050" dirty="0" smtClean="0">
              <a:solidFill>
                <a:srgbClr val="0000FF"/>
              </a:solidFill>
            </a:rPr>
            <a:t> </a:t>
          </a:r>
          <a:r>
            <a:rPr lang="ru-RU" sz="1050" dirty="0" err="1" smtClean="0">
              <a:solidFill>
                <a:srgbClr val="0000FF"/>
              </a:solidFill>
            </a:rPr>
            <a:t>мүшелері туралы</a:t>
          </a:r>
          <a:r>
            <a:rPr lang="ru-RU" sz="1050" dirty="0" smtClean="0">
              <a:solidFill>
                <a:srgbClr val="0000FF"/>
              </a:solidFill>
            </a:rPr>
            <a:t> </a:t>
          </a:r>
          <a:r>
            <a:rPr lang="ru-RU" sz="1050" dirty="0" err="1" smtClean="0">
              <a:solidFill>
                <a:srgbClr val="0000FF"/>
              </a:solidFill>
            </a:rPr>
            <a:t>түсінік қалыптасқан, зат</a:t>
          </a:r>
          <a:r>
            <a:rPr lang="ru-RU" sz="1050" dirty="0" smtClean="0">
              <a:solidFill>
                <a:srgbClr val="0000FF"/>
              </a:solidFill>
            </a:rPr>
            <a:t> </a:t>
          </a:r>
          <a:r>
            <a:rPr lang="ru-RU" sz="1050" dirty="0" err="1" smtClean="0">
              <a:solidFill>
                <a:srgbClr val="0000FF"/>
              </a:solidFill>
            </a:rPr>
            <a:t>есімнің мағынасын біледі</a:t>
          </a:r>
          <a:r>
            <a:rPr lang="ru-RU" sz="1050" dirty="0" smtClean="0">
              <a:solidFill>
                <a:srgbClr val="0000FF"/>
              </a:solidFill>
            </a:rPr>
            <a:t>, </a:t>
          </a:r>
          <a:r>
            <a:rPr lang="ru-RU" sz="1050" dirty="0" err="1" smtClean="0">
              <a:solidFill>
                <a:srgbClr val="0000FF"/>
              </a:solidFill>
            </a:rPr>
            <a:t>сөйлем ішінде</a:t>
          </a:r>
          <a:r>
            <a:rPr lang="ru-RU" sz="1050" dirty="0" smtClean="0">
              <a:solidFill>
                <a:srgbClr val="0000FF"/>
              </a:solidFill>
            </a:rPr>
            <a:t> </a:t>
          </a:r>
          <a:r>
            <a:rPr lang="ru-RU" sz="1050" dirty="0" err="1" smtClean="0">
              <a:solidFill>
                <a:srgbClr val="0000FF"/>
              </a:solidFill>
            </a:rPr>
            <a:t>қолдана алады</a:t>
          </a:r>
          <a:endParaRPr lang="ru-RU" sz="1050" dirty="0">
            <a:solidFill>
              <a:srgbClr val="0000FF"/>
            </a:solidFill>
          </a:endParaRPr>
        </a:p>
      </dgm:t>
    </dgm:pt>
    <dgm:pt modelId="{102494CF-8F29-4173-A447-192C61A60B3A}" type="parTrans" cxnId="{150AF657-1D03-42D2-8072-06E90D3A5CFD}">
      <dgm:prSet/>
      <dgm:spPr/>
      <dgm:t>
        <a:bodyPr/>
        <a:lstStyle/>
        <a:p>
          <a:endParaRPr lang="ru-RU"/>
        </a:p>
      </dgm:t>
    </dgm:pt>
    <dgm:pt modelId="{0E855422-16D7-4710-866A-ECCF07AD6886}" type="sibTrans" cxnId="{150AF657-1D03-42D2-8072-06E90D3A5CFD}">
      <dgm:prSet/>
      <dgm:spPr/>
      <dgm:t>
        <a:bodyPr/>
        <a:lstStyle/>
        <a:p>
          <a:endParaRPr lang="ru-RU"/>
        </a:p>
      </dgm:t>
    </dgm:pt>
    <dgm:pt modelId="{08E9632D-B63B-49C4-9AA6-709926B3C72F}">
      <dgm:prSet phldrT="[Текст]" custT="1"/>
      <dgm:spPr/>
      <dgm:t>
        <a:bodyPr/>
        <a:lstStyle/>
        <a:p>
          <a:r>
            <a:rPr lang="kk-KZ" sz="1100" b="1" u="sng" dirty="0" smtClean="0">
              <a:solidFill>
                <a:srgbClr val="0000FF"/>
              </a:solidFill>
              <a:latin typeface="Arial" pitchFamily="34" charset="0"/>
              <a:cs typeface="Arial" pitchFamily="34" charset="0"/>
            </a:rPr>
            <a:t>Сыныптағы диалог/ жазылым үшін пайдалы тілдік бірліктер:</a:t>
          </a:r>
        </a:p>
        <a:p>
          <a:r>
            <a:rPr lang="kk-KZ" sz="1100" b="1" dirty="0" smtClean="0">
              <a:solidFill>
                <a:srgbClr val="0000FF"/>
              </a:solidFill>
              <a:latin typeface="Arial" pitchFamily="34" charset="0"/>
              <a:cs typeface="Arial" pitchFamily="34" charset="0"/>
            </a:rPr>
            <a:t>Отбасы-семья-</a:t>
          </a:r>
          <a:r>
            <a:rPr lang="en-US" sz="1100" b="1" dirty="0" smtClean="0">
              <a:solidFill>
                <a:srgbClr val="0000FF"/>
              </a:solidFill>
              <a:latin typeface="Arial" pitchFamily="34" charset="0"/>
              <a:cs typeface="Arial" pitchFamily="34" charset="0"/>
            </a:rPr>
            <a:t>family</a:t>
          </a:r>
        </a:p>
        <a:p>
          <a:r>
            <a:rPr lang="kk-KZ" sz="1100" b="1" dirty="0" smtClean="0">
              <a:solidFill>
                <a:srgbClr val="0000FF"/>
              </a:solidFill>
              <a:latin typeface="Arial" pitchFamily="34" charset="0"/>
              <a:cs typeface="Arial" pitchFamily="34" charset="0"/>
            </a:rPr>
            <a:t>Әке-отец – </a:t>
          </a:r>
          <a:r>
            <a:rPr lang="en-US" sz="1100" b="1" dirty="0" smtClean="0">
              <a:solidFill>
                <a:srgbClr val="0000FF"/>
              </a:solidFill>
              <a:latin typeface="Arial" pitchFamily="34" charset="0"/>
              <a:cs typeface="Arial" pitchFamily="34" charset="0"/>
            </a:rPr>
            <a:t>father</a:t>
          </a:r>
          <a:endParaRPr lang="kk-KZ" sz="1100" b="1" dirty="0" smtClean="0">
            <a:solidFill>
              <a:srgbClr val="0000FF"/>
            </a:solidFill>
            <a:latin typeface="Arial" pitchFamily="34" charset="0"/>
            <a:cs typeface="Arial" pitchFamily="34" charset="0"/>
          </a:endParaRPr>
        </a:p>
        <a:p>
          <a:endParaRPr lang="ru-RU" sz="900" dirty="0"/>
        </a:p>
      </dgm:t>
    </dgm:pt>
    <dgm:pt modelId="{7F68FDF9-72D8-4518-99F1-72AAF9B80FB7}" type="parTrans" cxnId="{86D8DDC6-A8FA-4F89-91AF-C48F80C55121}">
      <dgm:prSet/>
      <dgm:spPr/>
      <dgm:t>
        <a:bodyPr/>
        <a:lstStyle/>
        <a:p>
          <a:endParaRPr lang="ru-RU"/>
        </a:p>
      </dgm:t>
    </dgm:pt>
    <dgm:pt modelId="{38A1E836-2119-495B-A7CA-15B700D5AF82}" type="sibTrans" cxnId="{86D8DDC6-A8FA-4F89-91AF-C48F80C55121}">
      <dgm:prSet/>
      <dgm:spPr/>
      <dgm:t>
        <a:bodyPr/>
        <a:lstStyle/>
        <a:p>
          <a:endParaRPr lang="ru-RU"/>
        </a:p>
      </dgm:t>
    </dgm:pt>
    <dgm:pt modelId="{0605EA54-067D-4663-9B82-E99E0237EB47}">
      <dgm:prSet/>
      <dgm:spPr/>
      <dgm:t>
        <a:bodyPr/>
        <a:lstStyle/>
        <a:p>
          <a:r>
            <a:rPr lang="ru-RU" b="1" dirty="0" err="1" smtClean="0">
              <a:solidFill>
                <a:srgbClr val="FF0000"/>
              </a:solidFill>
            </a:rPr>
            <a:t>Бағалау критерий</a:t>
          </a:r>
          <a:r>
            <a:rPr lang="ru-RU" b="1" dirty="0" err="1" smtClean="0">
              <a:solidFill>
                <a:srgbClr val="0000FF"/>
              </a:solidFill>
            </a:rPr>
            <a:t>і:тірек</a:t>
          </a:r>
          <a:r>
            <a:rPr lang="ru-RU" b="1" dirty="0" smtClean="0">
              <a:solidFill>
                <a:srgbClr val="0000FF"/>
              </a:solidFill>
            </a:rPr>
            <a:t> </a:t>
          </a:r>
          <a:r>
            <a:rPr lang="ru-RU" b="1" dirty="0" err="1" smtClean="0">
              <a:solidFill>
                <a:srgbClr val="0000FF"/>
              </a:solidFill>
            </a:rPr>
            <a:t>сөздердің мағынасын анықтайды, мәтін тақырыбы </a:t>
          </a:r>
          <a:r>
            <a:rPr lang="ru-RU" b="1" dirty="0" smtClean="0">
              <a:solidFill>
                <a:srgbClr val="0000FF"/>
              </a:solidFill>
            </a:rPr>
            <a:t>мен </a:t>
          </a:r>
          <a:r>
            <a:rPr lang="ru-RU" b="1" dirty="0" err="1" smtClean="0">
              <a:solidFill>
                <a:srgbClr val="0000FF"/>
              </a:solidFill>
            </a:rPr>
            <a:t>көтерілетін мәселені болжайды</a:t>
          </a:r>
          <a:r>
            <a:rPr lang="ru-RU" b="1" dirty="0" smtClean="0">
              <a:solidFill>
                <a:srgbClr val="0000FF"/>
              </a:solidFill>
            </a:rPr>
            <a:t>;</a:t>
          </a:r>
          <a:br>
            <a:rPr lang="ru-RU" b="1" dirty="0" smtClean="0">
              <a:solidFill>
                <a:srgbClr val="0000FF"/>
              </a:solidFill>
            </a:rPr>
          </a:br>
          <a:r>
            <a:rPr lang="ru-RU" b="1" dirty="0" err="1" smtClean="0">
              <a:solidFill>
                <a:srgbClr val="0000FF"/>
              </a:solidFill>
            </a:rPr>
            <a:t>ұлттық сөз әдебі мен</a:t>
          </a:r>
          <a:r>
            <a:rPr lang="ru-RU" b="1" dirty="0" smtClean="0">
              <a:solidFill>
                <a:srgbClr val="0000FF"/>
              </a:solidFill>
            </a:rPr>
            <a:t> </a:t>
          </a:r>
          <a:r>
            <a:rPr lang="ru-RU" b="1" dirty="0" err="1" smtClean="0">
              <a:solidFill>
                <a:srgbClr val="0000FF"/>
              </a:solidFill>
            </a:rPr>
            <a:t>сөйлеу этикеті</a:t>
          </a:r>
          <a:r>
            <a:rPr lang="ru-RU" b="1" dirty="0" smtClean="0">
              <a:solidFill>
                <a:srgbClr val="0000FF"/>
              </a:solidFill>
            </a:rPr>
            <a:t> </a:t>
          </a:r>
          <a:r>
            <a:rPr lang="ru-RU" b="1" dirty="0" err="1" smtClean="0">
              <a:solidFill>
                <a:srgbClr val="0000FF"/>
              </a:solidFill>
            </a:rPr>
            <a:t>формаларын</a:t>
          </a:r>
          <a:r>
            <a:rPr lang="ru-RU" b="1" dirty="0" smtClean="0">
              <a:solidFill>
                <a:srgbClr val="0000FF"/>
              </a:solidFill>
            </a:rPr>
            <a:t> </a:t>
          </a:r>
          <a:r>
            <a:rPr lang="ru-RU" b="1" dirty="0" err="1" smtClean="0">
              <a:solidFill>
                <a:srgbClr val="0000FF"/>
              </a:solidFill>
            </a:rPr>
            <a:t>сақтай отырып</a:t>
          </a:r>
          <a:r>
            <a:rPr lang="ru-RU" b="1" dirty="0" smtClean="0">
              <a:solidFill>
                <a:srgbClr val="0000FF"/>
              </a:solidFill>
            </a:rPr>
            <a:t>, </a:t>
          </a:r>
          <a:r>
            <a:rPr lang="ru-RU" b="1" dirty="0" err="1" smtClean="0">
              <a:solidFill>
                <a:srgbClr val="0000FF"/>
              </a:solidFill>
            </a:rPr>
            <a:t>диалогтік</a:t>
          </a:r>
          <a:r>
            <a:rPr lang="ru-RU" b="1" dirty="0" smtClean="0">
              <a:solidFill>
                <a:srgbClr val="0000FF"/>
              </a:solidFill>
            </a:rPr>
            <a:t> </a:t>
          </a:r>
          <a:r>
            <a:rPr lang="ru-RU" b="1" dirty="0" err="1" smtClean="0">
              <a:solidFill>
                <a:srgbClr val="0000FF"/>
              </a:solidFill>
            </a:rPr>
            <a:t>қарым-қатынасқа түседі</a:t>
          </a:r>
          <a:r>
            <a:rPr lang="ru-RU" b="1" dirty="0" smtClean="0">
              <a:solidFill>
                <a:srgbClr val="0000FF"/>
              </a:solidFill>
            </a:rPr>
            <a:t>;</a:t>
          </a:r>
          <a:br>
            <a:rPr lang="ru-RU" b="1" dirty="0" smtClean="0">
              <a:solidFill>
                <a:srgbClr val="0000FF"/>
              </a:solidFill>
            </a:rPr>
          </a:br>
          <a:r>
            <a:rPr lang="ru-RU" b="1" dirty="0" err="1" smtClean="0">
              <a:solidFill>
                <a:srgbClr val="0000FF"/>
              </a:solidFill>
            </a:rPr>
            <a:t>деректі</a:t>
          </a:r>
          <a:r>
            <a:rPr lang="ru-RU" b="1" dirty="0" smtClean="0">
              <a:solidFill>
                <a:srgbClr val="0000FF"/>
              </a:solidFill>
            </a:rPr>
            <a:t> </a:t>
          </a:r>
          <a:r>
            <a:rPr lang="ru-RU" b="1" dirty="0" err="1" smtClean="0">
              <a:solidFill>
                <a:srgbClr val="0000FF"/>
              </a:solidFill>
            </a:rPr>
            <a:t>және дерексіз</a:t>
          </a:r>
          <a:r>
            <a:rPr lang="ru-RU" b="1" dirty="0" smtClean="0">
              <a:solidFill>
                <a:srgbClr val="0000FF"/>
              </a:solidFill>
            </a:rPr>
            <a:t> </a:t>
          </a:r>
          <a:r>
            <a:rPr lang="ru-RU" b="1" dirty="0" err="1" smtClean="0">
              <a:solidFill>
                <a:srgbClr val="0000FF"/>
              </a:solidFill>
            </a:rPr>
            <a:t>зат</a:t>
          </a:r>
          <a:r>
            <a:rPr lang="ru-RU" b="1" dirty="0" smtClean="0">
              <a:solidFill>
                <a:srgbClr val="0000FF"/>
              </a:solidFill>
            </a:rPr>
            <a:t> </a:t>
          </a:r>
          <a:r>
            <a:rPr lang="ru-RU" b="1" dirty="0" err="1" smtClean="0">
              <a:solidFill>
                <a:srgbClr val="0000FF"/>
              </a:solidFill>
            </a:rPr>
            <a:t>есімдерді</a:t>
          </a:r>
          <a:r>
            <a:rPr lang="ru-RU" b="1" dirty="0" smtClean="0">
              <a:solidFill>
                <a:srgbClr val="0000FF"/>
              </a:solidFill>
            </a:rPr>
            <a:t> </a:t>
          </a:r>
          <a:r>
            <a:rPr lang="ru-RU" b="1" dirty="0" err="1" smtClean="0">
              <a:solidFill>
                <a:srgbClr val="0000FF"/>
              </a:solidFill>
            </a:rPr>
            <a:t>пайдаланып</a:t>
          </a:r>
          <a:r>
            <a:rPr lang="ru-RU" b="1" dirty="0" smtClean="0">
              <a:solidFill>
                <a:srgbClr val="0000FF"/>
              </a:solidFill>
            </a:rPr>
            <a:t> </a:t>
          </a:r>
          <a:r>
            <a:rPr lang="ru-RU" b="1" dirty="0" err="1" smtClean="0">
              <a:solidFill>
                <a:srgbClr val="0000FF"/>
              </a:solidFill>
            </a:rPr>
            <a:t>өз пікірін</a:t>
          </a:r>
          <a:r>
            <a:rPr lang="ru-RU" b="1" dirty="0" smtClean="0">
              <a:solidFill>
                <a:srgbClr val="0000FF"/>
              </a:solidFill>
            </a:rPr>
            <a:t> </a:t>
          </a:r>
          <a:r>
            <a:rPr lang="ru-RU" b="1" dirty="0" err="1" smtClean="0">
              <a:solidFill>
                <a:srgbClr val="0000FF"/>
              </a:solidFill>
            </a:rPr>
            <a:t>білдіреді</a:t>
          </a:r>
          <a:r>
            <a:rPr lang="ru-RU" b="1" dirty="0" smtClean="0">
              <a:solidFill>
                <a:srgbClr val="0000FF"/>
              </a:solidFill>
            </a:rPr>
            <a:t>.</a:t>
          </a:r>
          <a:endParaRPr lang="ru-RU" dirty="0"/>
        </a:p>
      </dgm:t>
    </dgm:pt>
    <dgm:pt modelId="{89A36EF9-A093-4013-A515-A93366FF6B85}" type="parTrans" cxnId="{9F48249A-80C2-4E3E-B736-A240C85BF976}">
      <dgm:prSet/>
      <dgm:spPr/>
      <dgm:t>
        <a:bodyPr/>
        <a:lstStyle/>
        <a:p>
          <a:endParaRPr lang="ru-RU"/>
        </a:p>
      </dgm:t>
    </dgm:pt>
    <dgm:pt modelId="{FDB9EF8A-D911-4F3C-8F60-7695FDAABD6B}" type="sibTrans" cxnId="{9F48249A-80C2-4E3E-B736-A240C85BF976}">
      <dgm:prSet/>
      <dgm:spPr/>
      <dgm:t>
        <a:bodyPr/>
        <a:lstStyle/>
        <a:p>
          <a:endParaRPr lang="ru-RU"/>
        </a:p>
      </dgm:t>
    </dgm:pt>
    <dgm:pt modelId="{6834CDDD-A151-46A8-961C-D30A9AAA9C4F}" type="pres">
      <dgm:prSet presAssocID="{8E766E94-3438-4134-8CAD-9F64CBF10958}" presName="hierChild1" presStyleCnt="0">
        <dgm:presLayoutVars>
          <dgm:chPref val="1"/>
          <dgm:dir/>
          <dgm:animOne val="branch"/>
          <dgm:animLvl val="lvl"/>
          <dgm:resizeHandles/>
        </dgm:presLayoutVars>
      </dgm:prSet>
      <dgm:spPr/>
      <dgm:t>
        <a:bodyPr/>
        <a:lstStyle/>
        <a:p>
          <a:endParaRPr lang="ru-RU"/>
        </a:p>
      </dgm:t>
    </dgm:pt>
    <dgm:pt modelId="{7874956B-45FC-415C-A997-EE943B90F68B}" type="pres">
      <dgm:prSet presAssocID="{659D95F9-D507-490E-92F1-1928E0641213}" presName="hierRoot1" presStyleCnt="0"/>
      <dgm:spPr/>
    </dgm:pt>
    <dgm:pt modelId="{5A85E844-27FE-4DD9-941D-B95849703E1D}" type="pres">
      <dgm:prSet presAssocID="{659D95F9-D507-490E-92F1-1928E0641213}" presName="composite" presStyleCnt="0"/>
      <dgm:spPr/>
    </dgm:pt>
    <dgm:pt modelId="{DFB0D7D8-2D67-4330-9501-A55D3524C2A4}" type="pres">
      <dgm:prSet presAssocID="{659D95F9-D507-490E-92F1-1928E0641213}" presName="background" presStyleLbl="node0" presStyleIdx="0" presStyleCnt="2"/>
      <dgm:spPr/>
    </dgm:pt>
    <dgm:pt modelId="{CAE274C7-A20B-4E08-81CD-0F70557C3494}" type="pres">
      <dgm:prSet presAssocID="{659D95F9-D507-490E-92F1-1928E0641213}" presName="text" presStyleLbl="fgAcc0" presStyleIdx="0" presStyleCnt="2" custScaleX="115866" custScaleY="130848" custLinFactNeighborX="-46918" custLinFactNeighborY="18794">
        <dgm:presLayoutVars>
          <dgm:chPref val="3"/>
        </dgm:presLayoutVars>
      </dgm:prSet>
      <dgm:spPr/>
      <dgm:t>
        <a:bodyPr/>
        <a:lstStyle/>
        <a:p>
          <a:endParaRPr lang="ru-RU"/>
        </a:p>
      </dgm:t>
    </dgm:pt>
    <dgm:pt modelId="{E0F89409-3D5B-44E3-970B-10725B8F439A}" type="pres">
      <dgm:prSet presAssocID="{659D95F9-D507-490E-92F1-1928E0641213}" presName="hierChild2" presStyleCnt="0"/>
      <dgm:spPr/>
    </dgm:pt>
    <dgm:pt modelId="{FDBABA65-B4BE-4469-A8C5-4F6C9606C5B5}" type="pres">
      <dgm:prSet presAssocID="{E01CCF38-CFE8-406C-B37B-C04EB9F227EF}" presName="Name10" presStyleLbl="parChTrans1D2" presStyleIdx="0" presStyleCnt="2"/>
      <dgm:spPr/>
      <dgm:t>
        <a:bodyPr/>
        <a:lstStyle/>
        <a:p>
          <a:endParaRPr lang="ru-RU"/>
        </a:p>
      </dgm:t>
    </dgm:pt>
    <dgm:pt modelId="{7CC9E513-71FD-4755-9BF9-D24D15E0F4A3}" type="pres">
      <dgm:prSet presAssocID="{1EEDB64A-4D4D-45AD-AF4E-647D8F340AC7}" presName="hierRoot2" presStyleCnt="0"/>
      <dgm:spPr/>
    </dgm:pt>
    <dgm:pt modelId="{3E2EABDC-279D-4445-9731-4956A5B549A5}" type="pres">
      <dgm:prSet presAssocID="{1EEDB64A-4D4D-45AD-AF4E-647D8F340AC7}" presName="composite2" presStyleCnt="0"/>
      <dgm:spPr/>
    </dgm:pt>
    <dgm:pt modelId="{15BDC705-3666-4BFF-896A-C25929351CD0}" type="pres">
      <dgm:prSet presAssocID="{1EEDB64A-4D4D-45AD-AF4E-647D8F340AC7}" presName="background2" presStyleLbl="node2" presStyleIdx="0" presStyleCnt="2"/>
      <dgm:spPr/>
    </dgm:pt>
    <dgm:pt modelId="{C9BAB678-2555-49F9-BD7C-8196BF1C7B55}" type="pres">
      <dgm:prSet presAssocID="{1EEDB64A-4D4D-45AD-AF4E-647D8F340AC7}" presName="text2" presStyleLbl="fgAcc2" presStyleIdx="0" presStyleCnt="2" custLinFactNeighborX="-5238" custLinFactNeighborY="3486">
        <dgm:presLayoutVars>
          <dgm:chPref val="3"/>
        </dgm:presLayoutVars>
      </dgm:prSet>
      <dgm:spPr/>
      <dgm:t>
        <a:bodyPr/>
        <a:lstStyle/>
        <a:p>
          <a:endParaRPr lang="ru-RU"/>
        </a:p>
      </dgm:t>
    </dgm:pt>
    <dgm:pt modelId="{0A04FFEC-E201-4607-9A02-3C83F37EED4F}" type="pres">
      <dgm:prSet presAssocID="{1EEDB64A-4D4D-45AD-AF4E-647D8F340AC7}" presName="hierChild3" presStyleCnt="0"/>
      <dgm:spPr/>
    </dgm:pt>
    <dgm:pt modelId="{E264C93C-1D34-4CF5-9CD3-D649628E02BE}" type="pres">
      <dgm:prSet presAssocID="{4E8ECB92-DEBE-4380-B5D6-BDEF3090F19E}" presName="Name17" presStyleLbl="parChTrans1D3" presStyleIdx="0" presStyleCnt="3"/>
      <dgm:spPr/>
      <dgm:t>
        <a:bodyPr/>
        <a:lstStyle/>
        <a:p>
          <a:endParaRPr lang="ru-RU"/>
        </a:p>
      </dgm:t>
    </dgm:pt>
    <dgm:pt modelId="{2087B16B-6582-4CA9-B8DB-792FEB8D310B}" type="pres">
      <dgm:prSet presAssocID="{099F8970-DDDB-4376-B1B4-661D799E325B}" presName="hierRoot3" presStyleCnt="0"/>
      <dgm:spPr/>
    </dgm:pt>
    <dgm:pt modelId="{2A8EEA01-F3FA-4722-9953-A2F7DB271638}" type="pres">
      <dgm:prSet presAssocID="{099F8970-DDDB-4376-B1B4-661D799E325B}" presName="composite3" presStyleCnt="0"/>
      <dgm:spPr/>
    </dgm:pt>
    <dgm:pt modelId="{AEFAD3C2-1CF5-4C9E-83C9-D4C87D4F0690}" type="pres">
      <dgm:prSet presAssocID="{099F8970-DDDB-4376-B1B4-661D799E325B}" presName="background3" presStyleLbl="node3" presStyleIdx="0" presStyleCnt="3"/>
      <dgm:spPr/>
    </dgm:pt>
    <dgm:pt modelId="{2E398B18-52C3-414D-8E0E-CBFD1F02C523}" type="pres">
      <dgm:prSet presAssocID="{099F8970-DDDB-4376-B1B4-661D799E325B}" presName="text3" presStyleLbl="fgAcc3" presStyleIdx="0" presStyleCnt="3" custLinFactNeighborX="4199" custLinFactNeighborY="11610">
        <dgm:presLayoutVars>
          <dgm:chPref val="3"/>
        </dgm:presLayoutVars>
      </dgm:prSet>
      <dgm:spPr/>
      <dgm:t>
        <a:bodyPr/>
        <a:lstStyle/>
        <a:p>
          <a:endParaRPr lang="ru-RU"/>
        </a:p>
      </dgm:t>
    </dgm:pt>
    <dgm:pt modelId="{E8F3B5A4-3B93-43C0-8071-7CAE0905F73D}" type="pres">
      <dgm:prSet presAssocID="{099F8970-DDDB-4376-B1B4-661D799E325B}" presName="hierChild4" presStyleCnt="0"/>
      <dgm:spPr/>
    </dgm:pt>
    <dgm:pt modelId="{6B8DB873-A0D6-4485-8606-3A4C8CCF5E1F}" type="pres">
      <dgm:prSet presAssocID="{C650DC11-8C4A-4F0E-BA8C-5B2DC6712453}" presName="Name17" presStyleLbl="parChTrans1D3" presStyleIdx="1" presStyleCnt="3"/>
      <dgm:spPr/>
      <dgm:t>
        <a:bodyPr/>
        <a:lstStyle/>
        <a:p>
          <a:endParaRPr lang="ru-RU"/>
        </a:p>
      </dgm:t>
    </dgm:pt>
    <dgm:pt modelId="{EC4F6BCB-E74A-4626-96D6-57B0CB48FF6E}" type="pres">
      <dgm:prSet presAssocID="{057F0EC3-4C4E-4A93-A49A-2AA063E47818}" presName="hierRoot3" presStyleCnt="0"/>
      <dgm:spPr/>
    </dgm:pt>
    <dgm:pt modelId="{143CE0CE-45E3-41BB-9AA1-644648B4B76E}" type="pres">
      <dgm:prSet presAssocID="{057F0EC3-4C4E-4A93-A49A-2AA063E47818}" presName="composite3" presStyleCnt="0"/>
      <dgm:spPr/>
    </dgm:pt>
    <dgm:pt modelId="{5271C723-38B4-4AA4-8D2D-F2D8915D6937}" type="pres">
      <dgm:prSet presAssocID="{057F0EC3-4C4E-4A93-A49A-2AA063E47818}" presName="background3" presStyleLbl="node3" presStyleIdx="1" presStyleCnt="3"/>
      <dgm:spPr/>
    </dgm:pt>
    <dgm:pt modelId="{93DC0BC3-5719-4413-B986-31B93507638F}" type="pres">
      <dgm:prSet presAssocID="{057F0EC3-4C4E-4A93-A49A-2AA063E47818}" presName="text3" presStyleLbl="fgAcc3" presStyleIdx="1" presStyleCnt="3" custLinFactNeighborX="6063" custLinFactNeighborY="27454">
        <dgm:presLayoutVars>
          <dgm:chPref val="3"/>
        </dgm:presLayoutVars>
      </dgm:prSet>
      <dgm:spPr/>
      <dgm:t>
        <a:bodyPr/>
        <a:lstStyle/>
        <a:p>
          <a:endParaRPr lang="ru-RU"/>
        </a:p>
      </dgm:t>
    </dgm:pt>
    <dgm:pt modelId="{2FB45CBE-0FAE-4595-B5B0-B5C25E32AE2C}" type="pres">
      <dgm:prSet presAssocID="{057F0EC3-4C4E-4A93-A49A-2AA063E47818}" presName="hierChild4" presStyleCnt="0"/>
      <dgm:spPr/>
    </dgm:pt>
    <dgm:pt modelId="{914416FC-A17F-4843-9106-D885986FDC8D}" type="pres">
      <dgm:prSet presAssocID="{102494CF-8F29-4173-A447-192C61A60B3A}" presName="Name10" presStyleLbl="parChTrans1D2" presStyleIdx="1" presStyleCnt="2"/>
      <dgm:spPr/>
      <dgm:t>
        <a:bodyPr/>
        <a:lstStyle/>
        <a:p>
          <a:endParaRPr lang="ru-RU"/>
        </a:p>
      </dgm:t>
    </dgm:pt>
    <dgm:pt modelId="{8D7B568A-5742-475D-9DDA-22D208F17245}" type="pres">
      <dgm:prSet presAssocID="{BC104314-E815-4012-8B91-02DD4B7B5307}" presName="hierRoot2" presStyleCnt="0"/>
      <dgm:spPr/>
    </dgm:pt>
    <dgm:pt modelId="{D9A1DD67-D4BC-4DC8-AB36-03318D5B3C6E}" type="pres">
      <dgm:prSet presAssocID="{BC104314-E815-4012-8B91-02DD4B7B5307}" presName="composite2" presStyleCnt="0"/>
      <dgm:spPr/>
    </dgm:pt>
    <dgm:pt modelId="{59198648-DF77-4E17-A3F4-FFC2EF8C2524}" type="pres">
      <dgm:prSet presAssocID="{BC104314-E815-4012-8B91-02DD4B7B5307}" presName="background2" presStyleLbl="node2" presStyleIdx="1" presStyleCnt="2"/>
      <dgm:spPr/>
    </dgm:pt>
    <dgm:pt modelId="{013FB32D-4966-4FAB-9BF9-E15F34172A13}" type="pres">
      <dgm:prSet presAssocID="{BC104314-E815-4012-8B91-02DD4B7B5307}" presName="text2" presStyleLbl="fgAcc2" presStyleIdx="1" presStyleCnt="2" custScaleX="111477" custScaleY="117114" custLinFactNeighborX="8978" custLinFactNeighborY="15592">
        <dgm:presLayoutVars>
          <dgm:chPref val="3"/>
        </dgm:presLayoutVars>
      </dgm:prSet>
      <dgm:spPr/>
      <dgm:t>
        <a:bodyPr/>
        <a:lstStyle/>
        <a:p>
          <a:endParaRPr lang="ru-RU"/>
        </a:p>
      </dgm:t>
    </dgm:pt>
    <dgm:pt modelId="{AD9EFE0D-F48A-4431-B7FE-A7E092528419}" type="pres">
      <dgm:prSet presAssocID="{BC104314-E815-4012-8B91-02DD4B7B5307}" presName="hierChild3" presStyleCnt="0"/>
      <dgm:spPr/>
    </dgm:pt>
    <dgm:pt modelId="{A133A385-F692-4377-8436-229512D29E12}" type="pres">
      <dgm:prSet presAssocID="{7F68FDF9-72D8-4518-99F1-72AAF9B80FB7}" presName="Name17" presStyleLbl="parChTrans1D3" presStyleIdx="2" presStyleCnt="3"/>
      <dgm:spPr/>
      <dgm:t>
        <a:bodyPr/>
        <a:lstStyle/>
        <a:p>
          <a:endParaRPr lang="ru-RU"/>
        </a:p>
      </dgm:t>
    </dgm:pt>
    <dgm:pt modelId="{A75BD8F6-34A4-4089-81E3-225660D40367}" type="pres">
      <dgm:prSet presAssocID="{08E9632D-B63B-49C4-9AA6-709926B3C72F}" presName="hierRoot3" presStyleCnt="0"/>
      <dgm:spPr/>
    </dgm:pt>
    <dgm:pt modelId="{0879D938-8695-4B55-B311-93E922267487}" type="pres">
      <dgm:prSet presAssocID="{08E9632D-B63B-49C4-9AA6-709926B3C72F}" presName="composite3" presStyleCnt="0"/>
      <dgm:spPr/>
    </dgm:pt>
    <dgm:pt modelId="{DDAB7AE8-2D18-4C04-A51C-9D6C7DF67359}" type="pres">
      <dgm:prSet presAssocID="{08E9632D-B63B-49C4-9AA6-709926B3C72F}" presName="background3" presStyleLbl="node3" presStyleIdx="2" presStyleCnt="3"/>
      <dgm:spPr/>
    </dgm:pt>
    <dgm:pt modelId="{340BEDF5-FD80-4924-B5E8-CB863F0C9E2D}" type="pres">
      <dgm:prSet presAssocID="{08E9632D-B63B-49C4-9AA6-709926B3C72F}" presName="text3" presStyleLbl="fgAcc3" presStyleIdx="2" presStyleCnt="3" custLinFactNeighborX="10501" custLinFactNeighborY="22931">
        <dgm:presLayoutVars>
          <dgm:chPref val="3"/>
        </dgm:presLayoutVars>
      </dgm:prSet>
      <dgm:spPr/>
      <dgm:t>
        <a:bodyPr/>
        <a:lstStyle/>
        <a:p>
          <a:endParaRPr lang="ru-RU"/>
        </a:p>
      </dgm:t>
    </dgm:pt>
    <dgm:pt modelId="{76B767BE-D80C-4CC4-BF30-A1503F233959}" type="pres">
      <dgm:prSet presAssocID="{08E9632D-B63B-49C4-9AA6-709926B3C72F}" presName="hierChild4" presStyleCnt="0"/>
      <dgm:spPr/>
    </dgm:pt>
    <dgm:pt modelId="{6FB30803-D140-4D54-AEBC-CA36E144CDF7}" type="pres">
      <dgm:prSet presAssocID="{0605EA54-067D-4663-9B82-E99E0237EB47}" presName="hierRoot1" presStyleCnt="0"/>
      <dgm:spPr/>
    </dgm:pt>
    <dgm:pt modelId="{1439A703-9B84-4ED7-9614-B3B13BC415B6}" type="pres">
      <dgm:prSet presAssocID="{0605EA54-067D-4663-9B82-E99E0237EB47}" presName="composite" presStyleCnt="0"/>
      <dgm:spPr/>
    </dgm:pt>
    <dgm:pt modelId="{ABE8798A-431C-406C-92BD-C3B64AA06F39}" type="pres">
      <dgm:prSet presAssocID="{0605EA54-067D-4663-9B82-E99E0237EB47}" presName="background" presStyleLbl="node0" presStyleIdx="1" presStyleCnt="2"/>
      <dgm:spPr/>
    </dgm:pt>
    <dgm:pt modelId="{D249F0FE-88AA-40D5-B41A-481ACE546D9B}" type="pres">
      <dgm:prSet presAssocID="{0605EA54-067D-4663-9B82-E99E0237EB47}" presName="text" presStyleLbl="fgAcc0" presStyleIdx="1" presStyleCnt="2" custScaleX="119244" custScaleY="122683" custLinFactNeighborX="-34993" custLinFactNeighborY="-12894">
        <dgm:presLayoutVars>
          <dgm:chPref val="3"/>
        </dgm:presLayoutVars>
      </dgm:prSet>
      <dgm:spPr/>
      <dgm:t>
        <a:bodyPr/>
        <a:lstStyle/>
        <a:p>
          <a:endParaRPr lang="ru-RU"/>
        </a:p>
      </dgm:t>
    </dgm:pt>
    <dgm:pt modelId="{7C0C6529-E4D8-4C30-852B-5DAEA829E059}" type="pres">
      <dgm:prSet presAssocID="{0605EA54-067D-4663-9B82-E99E0237EB47}" presName="hierChild2" presStyleCnt="0"/>
      <dgm:spPr/>
    </dgm:pt>
  </dgm:ptLst>
  <dgm:cxnLst>
    <dgm:cxn modelId="{B19C4E74-3E59-4723-817C-BB8AE2669686}" type="presOf" srcId="{057F0EC3-4C4E-4A93-A49A-2AA063E47818}" destId="{93DC0BC3-5719-4413-B986-31B93507638F}" srcOrd="0" destOrd="0" presId="urn:microsoft.com/office/officeart/2005/8/layout/hierarchy1"/>
    <dgm:cxn modelId="{7752D93A-1A97-418B-99D4-3737288D03BB}" type="presOf" srcId="{4E8ECB92-DEBE-4380-B5D6-BDEF3090F19E}" destId="{E264C93C-1D34-4CF5-9CD3-D649628E02BE}" srcOrd="0" destOrd="0" presId="urn:microsoft.com/office/officeart/2005/8/layout/hierarchy1"/>
    <dgm:cxn modelId="{7A710DF9-002E-494A-B29F-9F0E77092C5C}" srcId="{1EEDB64A-4D4D-45AD-AF4E-647D8F340AC7}" destId="{057F0EC3-4C4E-4A93-A49A-2AA063E47818}" srcOrd="1" destOrd="0" parTransId="{C650DC11-8C4A-4F0E-BA8C-5B2DC6712453}" sibTransId="{FB2ECEAC-3EBB-4983-96B7-F00FFF6232A3}"/>
    <dgm:cxn modelId="{09C1E0C7-0580-47D1-9577-C06FF7A1F298}" type="presOf" srcId="{102494CF-8F29-4173-A447-192C61A60B3A}" destId="{914416FC-A17F-4843-9106-D885986FDC8D}" srcOrd="0" destOrd="0" presId="urn:microsoft.com/office/officeart/2005/8/layout/hierarchy1"/>
    <dgm:cxn modelId="{150AF657-1D03-42D2-8072-06E90D3A5CFD}" srcId="{659D95F9-D507-490E-92F1-1928E0641213}" destId="{BC104314-E815-4012-8B91-02DD4B7B5307}" srcOrd="1" destOrd="0" parTransId="{102494CF-8F29-4173-A447-192C61A60B3A}" sibTransId="{0E855422-16D7-4710-866A-ECCF07AD6886}"/>
    <dgm:cxn modelId="{B6336DCC-4A04-4B1B-876B-D03CF3F12342}" type="presOf" srcId="{659D95F9-D507-490E-92F1-1928E0641213}" destId="{CAE274C7-A20B-4E08-81CD-0F70557C3494}" srcOrd="0" destOrd="0" presId="urn:microsoft.com/office/officeart/2005/8/layout/hierarchy1"/>
    <dgm:cxn modelId="{86D8DDC6-A8FA-4F89-91AF-C48F80C55121}" srcId="{BC104314-E815-4012-8B91-02DD4B7B5307}" destId="{08E9632D-B63B-49C4-9AA6-709926B3C72F}" srcOrd="0" destOrd="0" parTransId="{7F68FDF9-72D8-4518-99F1-72AAF9B80FB7}" sibTransId="{38A1E836-2119-495B-A7CA-15B700D5AF82}"/>
    <dgm:cxn modelId="{3650D9BE-BA49-4620-BC59-6AE424C76D43}" srcId="{659D95F9-D507-490E-92F1-1928E0641213}" destId="{1EEDB64A-4D4D-45AD-AF4E-647D8F340AC7}" srcOrd="0" destOrd="0" parTransId="{E01CCF38-CFE8-406C-B37B-C04EB9F227EF}" sibTransId="{70934A62-DA53-43F4-9544-88FEBE70440C}"/>
    <dgm:cxn modelId="{9F48249A-80C2-4E3E-B736-A240C85BF976}" srcId="{8E766E94-3438-4134-8CAD-9F64CBF10958}" destId="{0605EA54-067D-4663-9B82-E99E0237EB47}" srcOrd="1" destOrd="0" parTransId="{89A36EF9-A093-4013-A515-A93366FF6B85}" sibTransId="{FDB9EF8A-D911-4F3C-8F60-7695FDAABD6B}"/>
    <dgm:cxn modelId="{6A336FB3-B9C4-4D89-B90E-945A8265B6D5}" type="presOf" srcId="{08E9632D-B63B-49C4-9AA6-709926B3C72F}" destId="{340BEDF5-FD80-4924-B5E8-CB863F0C9E2D}" srcOrd="0" destOrd="0" presId="urn:microsoft.com/office/officeart/2005/8/layout/hierarchy1"/>
    <dgm:cxn modelId="{5F3270EF-74F0-444A-AF46-48B4061C460E}" type="presOf" srcId="{C650DC11-8C4A-4F0E-BA8C-5B2DC6712453}" destId="{6B8DB873-A0D6-4485-8606-3A4C8CCF5E1F}" srcOrd="0" destOrd="0" presId="urn:microsoft.com/office/officeart/2005/8/layout/hierarchy1"/>
    <dgm:cxn modelId="{FC518AED-9F6E-4EE4-AAD5-436D2107AEA8}" type="presOf" srcId="{E01CCF38-CFE8-406C-B37B-C04EB9F227EF}" destId="{FDBABA65-B4BE-4469-A8C5-4F6C9606C5B5}" srcOrd="0" destOrd="0" presId="urn:microsoft.com/office/officeart/2005/8/layout/hierarchy1"/>
    <dgm:cxn modelId="{5B553210-4234-4924-9E32-2FF942C0EE64}" type="presOf" srcId="{7F68FDF9-72D8-4518-99F1-72AAF9B80FB7}" destId="{A133A385-F692-4377-8436-229512D29E12}" srcOrd="0" destOrd="0" presId="urn:microsoft.com/office/officeart/2005/8/layout/hierarchy1"/>
    <dgm:cxn modelId="{D9E20DBE-EE97-49C2-82D2-698062F4729C}" srcId="{8E766E94-3438-4134-8CAD-9F64CBF10958}" destId="{659D95F9-D507-490E-92F1-1928E0641213}" srcOrd="0" destOrd="0" parTransId="{6D68A670-6FEC-4518-BA0A-E88CFFF90E5C}" sibTransId="{C1C6F8FD-F940-45EB-AB9C-EAECDD718ACC}"/>
    <dgm:cxn modelId="{52ADAD20-911C-48AC-A1E9-6C818DCA8496}" type="presOf" srcId="{BC104314-E815-4012-8B91-02DD4B7B5307}" destId="{013FB32D-4966-4FAB-9BF9-E15F34172A13}" srcOrd="0" destOrd="0" presId="urn:microsoft.com/office/officeart/2005/8/layout/hierarchy1"/>
    <dgm:cxn modelId="{BB58D4FF-2944-4850-8EFE-1854E2799CBB}" type="presOf" srcId="{0605EA54-067D-4663-9B82-E99E0237EB47}" destId="{D249F0FE-88AA-40D5-B41A-481ACE546D9B}" srcOrd="0" destOrd="0" presId="urn:microsoft.com/office/officeart/2005/8/layout/hierarchy1"/>
    <dgm:cxn modelId="{F09ED7CB-C629-44EE-865A-AB43C0B6FFAB}" type="presOf" srcId="{1EEDB64A-4D4D-45AD-AF4E-647D8F340AC7}" destId="{C9BAB678-2555-49F9-BD7C-8196BF1C7B55}" srcOrd="0" destOrd="0" presId="urn:microsoft.com/office/officeart/2005/8/layout/hierarchy1"/>
    <dgm:cxn modelId="{00203711-FF40-4F0D-9B9A-AD43744DFA5D}" type="presOf" srcId="{8E766E94-3438-4134-8CAD-9F64CBF10958}" destId="{6834CDDD-A151-46A8-961C-D30A9AAA9C4F}" srcOrd="0" destOrd="0" presId="urn:microsoft.com/office/officeart/2005/8/layout/hierarchy1"/>
    <dgm:cxn modelId="{79FFA517-9715-4A0D-BFDF-0A17B41C685C}" type="presOf" srcId="{099F8970-DDDB-4376-B1B4-661D799E325B}" destId="{2E398B18-52C3-414D-8E0E-CBFD1F02C523}" srcOrd="0" destOrd="0" presId="urn:microsoft.com/office/officeart/2005/8/layout/hierarchy1"/>
    <dgm:cxn modelId="{A7D59A61-997D-4F40-9508-833D46EF120E}" srcId="{1EEDB64A-4D4D-45AD-AF4E-647D8F340AC7}" destId="{099F8970-DDDB-4376-B1B4-661D799E325B}" srcOrd="0" destOrd="0" parTransId="{4E8ECB92-DEBE-4380-B5D6-BDEF3090F19E}" sibTransId="{84D2C94A-263E-4289-B478-C53C9F964DA4}"/>
    <dgm:cxn modelId="{8D5F3C91-6BDB-4A52-AB9D-B29BD76116AF}" type="presParOf" srcId="{6834CDDD-A151-46A8-961C-D30A9AAA9C4F}" destId="{7874956B-45FC-415C-A997-EE943B90F68B}" srcOrd="0" destOrd="0" presId="urn:microsoft.com/office/officeart/2005/8/layout/hierarchy1"/>
    <dgm:cxn modelId="{37671F35-B823-4EFF-9F8E-E49DEA91D7B8}" type="presParOf" srcId="{7874956B-45FC-415C-A997-EE943B90F68B}" destId="{5A85E844-27FE-4DD9-941D-B95849703E1D}" srcOrd="0" destOrd="0" presId="urn:microsoft.com/office/officeart/2005/8/layout/hierarchy1"/>
    <dgm:cxn modelId="{1777AF1F-7A34-4660-9B03-8C9E0EBE18E8}" type="presParOf" srcId="{5A85E844-27FE-4DD9-941D-B95849703E1D}" destId="{DFB0D7D8-2D67-4330-9501-A55D3524C2A4}" srcOrd="0" destOrd="0" presId="urn:microsoft.com/office/officeart/2005/8/layout/hierarchy1"/>
    <dgm:cxn modelId="{5E175E63-9AB4-416A-9EE7-935DF4A35FEB}" type="presParOf" srcId="{5A85E844-27FE-4DD9-941D-B95849703E1D}" destId="{CAE274C7-A20B-4E08-81CD-0F70557C3494}" srcOrd="1" destOrd="0" presId="urn:microsoft.com/office/officeart/2005/8/layout/hierarchy1"/>
    <dgm:cxn modelId="{1B3B6ACC-4289-439D-943B-50FFB94BDDB6}" type="presParOf" srcId="{7874956B-45FC-415C-A997-EE943B90F68B}" destId="{E0F89409-3D5B-44E3-970B-10725B8F439A}" srcOrd="1" destOrd="0" presId="urn:microsoft.com/office/officeart/2005/8/layout/hierarchy1"/>
    <dgm:cxn modelId="{6A015E24-8BD4-4770-9C20-BFFC117E9686}" type="presParOf" srcId="{E0F89409-3D5B-44E3-970B-10725B8F439A}" destId="{FDBABA65-B4BE-4469-A8C5-4F6C9606C5B5}" srcOrd="0" destOrd="0" presId="urn:microsoft.com/office/officeart/2005/8/layout/hierarchy1"/>
    <dgm:cxn modelId="{39B7B618-140D-4C80-9E32-553CB1B558CA}" type="presParOf" srcId="{E0F89409-3D5B-44E3-970B-10725B8F439A}" destId="{7CC9E513-71FD-4755-9BF9-D24D15E0F4A3}" srcOrd="1" destOrd="0" presId="urn:microsoft.com/office/officeart/2005/8/layout/hierarchy1"/>
    <dgm:cxn modelId="{C804C63F-FE69-4FA8-806C-507532E9F36B}" type="presParOf" srcId="{7CC9E513-71FD-4755-9BF9-D24D15E0F4A3}" destId="{3E2EABDC-279D-4445-9731-4956A5B549A5}" srcOrd="0" destOrd="0" presId="urn:microsoft.com/office/officeart/2005/8/layout/hierarchy1"/>
    <dgm:cxn modelId="{F745156C-CE69-4C44-90DA-5A4E0693FA94}" type="presParOf" srcId="{3E2EABDC-279D-4445-9731-4956A5B549A5}" destId="{15BDC705-3666-4BFF-896A-C25929351CD0}" srcOrd="0" destOrd="0" presId="urn:microsoft.com/office/officeart/2005/8/layout/hierarchy1"/>
    <dgm:cxn modelId="{3542CE45-4405-4BE4-A63D-0A312415F5A8}" type="presParOf" srcId="{3E2EABDC-279D-4445-9731-4956A5B549A5}" destId="{C9BAB678-2555-49F9-BD7C-8196BF1C7B55}" srcOrd="1" destOrd="0" presId="urn:microsoft.com/office/officeart/2005/8/layout/hierarchy1"/>
    <dgm:cxn modelId="{77499DA4-F2D7-4743-A4CB-41EE3B02F5D1}" type="presParOf" srcId="{7CC9E513-71FD-4755-9BF9-D24D15E0F4A3}" destId="{0A04FFEC-E201-4607-9A02-3C83F37EED4F}" srcOrd="1" destOrd="0" presId="urn:microsoft.com/office/officeart/2005/8/layout/hierarchy1"/>
    <dgm:cxn modelId="{2E045880-BD4F-49AC-B75A-24B1CD8F4BD7}" type="presParOf" srcId="{0A04FFEC-E201-4607-9A02-3C83F37EED4F}" destId="{E264C93C-1D34-4CF5-9CD3-D649628E02BE}" srcOrd="0" destOrd="0" presId="urn:microsoft.com/office/officeart/2005/8/layout/hierarchy1"/>
    <dgm:cxn modelId="{A1857AD7-7F7C-4D24-8C59-6D5AC8AA416E}" type="presParOf" srcId="{0A04FFEC-E201-4607-9A02-3C83F37EED4F}" destId="{2087B16B-6582-4CA9-B8DB-792FEB8D310B}" srcOrd="1" destOrd="0" presId="urn:microsoft.com/office/officeart/2005/8/layout/hierarchy1"/>
    <dgm:cxn modelId="{760229AD-2A49-4A00-80F4-0C2622B92991}" type="presParOf" srcId="{2087B16B-6582-4CA9-B8DB-792FEB8D310B}" destId="{2A8EEA01-F3FA-4722-9953-A2F7DB271638}" srcOrd="0" destOrd="0" presId="urn:microsoft.com/office/officeart/2005/8/layout/hierarchy1"/>
    <dgm:cxn modelId="{277C7F08-AD87-447F-831F-E75E270F31BF}" type="presParOf" srcId="{2A8EEA01-F3FA-4722-9953-A2F7DB271638}" destId="{AEFAD3C2-1CF5-4C9E-83C9-D4C87D4F0690}" srcOrd="0" destOrd="0" presId="urn:microsoft.com/office/officeart/2005/8/layout/hierarchy1"/>
    <dgm:cxn modelId="{7413E17A-6101-485B-9153-0AF876B224F3}" type="presParOf" srcId="{2A8EEA01-F3FA-4722-9953-A2F7DB271638}" destId="{2E398B18-52C3-414D-8E0E-CBFD1F02C523}" srcOrd="1" destOrd="0" presId="urn:microsoft.com/office/officeart/2005/8/layout/hierarchy1"/>
    <dgm:cxn modelId="{81D500B1-404D-4EA6-85D3-3995C3B35C29}" type="presParOf" srcId="{2087B16B-6582-4CA9-B8DB-792FEB8D310B}" destId="{E8F3B5A4-3B93-43C0-8071-7CAE0905F73D}" srcOrd="1" destOrd="0" presId="urn:microsoft.com/office/officeart/2005/8/layout/hierarchy1"/>
    <dgm:cxn modelId="{3AAD916C-920D-4CF5-A4FA-6BA5D216BA14}" type="presParOf" srcId="{0A04FFEC-E201-4607-9A02-3C83F37EED4F}" destId="{6B8DB873-A0D6-4485-8606-3A4C8CCF5E1F}" srcOrd="2" destOrd="0" presId="urn:microsoft.com/office/officeart/2005/8/layout/hierarchy1"/>
    <dgm:cxn modelId="{FC90C049-C917-46ED-9E09-802BEF3F86B5}" type="presParOf" srcId="{0A04FFEC-E201-4607-9A02-3C83F37EED4F}" destId="{EC4F6BCB-E74A-4626-96D6-57B0CB48FF6E}" srcOrd="3" destOrd="0" presId="urn:microsoft.com/office/officeart/2005/8/layout/hierarchy1"/>
    <dgm:cxn modelId="{361E6390-A96B-41BA-866C-ED82EC492F1D}" type="presParOf" srcId="{EC4F6BCB-E74A-4626-96D6-57B0CB48FF6E}" destId="{143CE0CE-45E3-41BB-9AA1-644648B4B76E}" srcOrd="0" destOrd="0" presId="urn:microsoft.com/office/officeart/2005/8/layout/hierarchy1"/>
    <dgm:cxn modelId="{360EEE58-11E7-46B9-8B3D-13EF39637871}" type="presParOf" srcId="{143CE0CE-45E3-41BB-9AA1-644648B4B76E}" destId="{5271C723-38B4-4AA4-8D2D-F2D8915D6937}" srcOrd="0" destOrd="0" presId="urn:microsoft.com/office/officeart/2005/8/layout/hierarchy1"/>
    <dgm:cxn modelId="{BD2E5276-A475-4234-B7B4-05233666D481}" type="presParOf" srcId="{143CE0CE-45E3-41BB-9AA1-644648B4B76E}" destId="{93DC0BC3-5719-4413-B986-31B93507638F}" srcOrd="1" destOrd="0" presId="urn:microsoft.com/office/officeart/2005/8/layout/hierarchy1"/>
    <dgm:cxn modelId="{AFAE3624-FE08-473C-80F4-B10B7423707E}" type="presParOf" srcId="{EC4F6BCB-E74A-4626-96D6-57B0CB48FF6E}" destId="{2FB45CBE-0FAE-4595-B5B0-B5C25E32AE2C}" srcOrd="1" destOrd="0" presId="urn:microsoft.com/office/officeart/2005/8/layout/hierarchy1"/>
    <dgm:cxn modelId="{9817B25F-6149-4090-AEF5-F2254D7E71AC}" type="presParOf" srcId="{E0F89409-3D5B-44E3-970B-10725B8F439A}" destId="{914416FC-A17F-4843-9106-D885986FDC8D}" srcOrd="2" destOrd="0" presId="urn:microsoft.com/office/officeart/2005/8/layout/hierarchy1"/>
    <dgm:cxn modelId="{E5589E49-2F97-4A6C-AD5D-F839A01E7434}" type="presParOf" srcId="{E0F89409-3D5B-44E3-970B-10725B8F439A}" destId="{8D7B568A-5742-475D-9DDA-22D208F17245}" srcOrd="3" destOrd="0" presId="urn:microsoft.com/office/officeart/2005/8/layout/hierarchy1"/>
    <dgm:cxn modelId="{DC57998A-ADBE-46A1-95FB-D6511607F602}" type="presParOf" srcId="{8D7B568A-5742-475D-9DDA-22D208F17245}" destId="{D9A1DD67-D4BC-4DC8-AB36-03318D5B3C6E}" srcOrd="0" destOrd="0" presId="urn:microsoft.com/office/officeart/2005/8/layout/hierarchy1"/>
    <dgm:cxn modelId="{CD4934DD-E8AA-4318-81F5-EA973184DF94}" type="presParOf" srcId="{D9A1DD67-D4BC-4DC8-AB36-03318D5B3C6E}" destId="{59198648-DF77-4E17-A3F4-FFC2EF8C2524}" srcOrd="0" destOrd="0" presId="urn:microsoft.com/office/officeart/2005/8/layout/hierarchy1"/>
    <dgm:cxn modelId="{E27B04BD-B2A0-4807-948C-DBB1B8200086}" type="presParOf" srcId="{D9A1DD67-D4BC-4DC8-AB36-03318D5B3C6E}" destId="{013FB32D-4966-4FAB-9BF9-E15F34172A13}" srcOrd="1" destOrd="0" presId="urn:microsoft.com/office/officeart/2005/8/layout/hierarchy1"/>
    <dgm:cxn modelId="{8A69CF1C-F87F-47E9-A7E2-E4AAF1158BDA}" type="presParOf" srcId="{8D7B568A-5742-475D-9DDA-22D208F17245}" destId="{AD9EFE0D-F48A-4431-B7FE-A7E092528419}" srcOrd="1" destOrd="0" presId="urn:microsoft.com/office/officeart/2005/8/layout/hierarchy1"/>
    <dgm:cxn modelId="{37FA4CE8-62EA-4572-BB5B-BF7E791C2210}" type="presParOf" srcId="{AD9EFE0D-F48A-4431-B7FE-A7E092528419}" destId="{A133A385-F692-4377-8436-229512D29E12}" srcOrd="0" destOrd="0" presId="urn:microsoft.com/office/officeart/2005/8/layout/hierarchy1"/>
    <dgm:cxn modelId="{939C0532-1E92-449E-B7A9-7790442F1678}" type="presParOf" srcId="{AD9EFE0D-F48A-4431-B7FE-A7E092528419}" destId="{A75BD8F6-34A4-4089-81E3-225660D40367}" srcOrd="1" destOrd="0" presId="urn:microsoft.com/office/officeart/2005/8/layout/hierarchy1"/>
    <dgm:cxn modelId="{72F7E36E-4F6A-4FCE-ACE6-0BCFB250662D}" type="presParOf" srcId="{A75BD8F6-34A4-4089-81E3-225660D40367}" destId="{0879D938-8695-4B55-B311-93E922267487}" srcOrd="0" destOrd="0" presId="urn:microsoft.com/office/officeart/2005/8/layout/hierarchy1"/>
    <dgm:cxn modelId="{700688A2-FE6C-4ACE-9E89-0033922CFB09}" type="presParOf" srcId="{0879D938-8695-4B55-B311-93E922267487}" destId="{DDAB7AE8-2D18-4C04-A51C-9D6C7DF67359}" srcOrd="0" destOrd="0" presId="urn:microsoft.com/office/officeart/2005/8/layout/hierarchy1"/>
    <dgm:cxn modelId="{B9A71B01-3141-496A-B0D5-BE95BCC79DC7}" type="presParOf" srcId="{0879D938-8695-4B55-B311-93E922267487}" destId="{340BEDF5-FD80-4924-B5E8-CB863F0C9E2D}" srcOrd="1" destOrd="0" presId="urn:microsoft.com/office/officeart/2005/8/layout/hierarchy1"/>
    <dgm:cxn modelId="{3F469D2E-BF1A-4558-8465-6C4B7BF8ECEE}" type="presParOf" srcId="{A75BD8F6-34A4-4089-81E3-225660D40367}" destId="{76B767BE-D80C-4CC4-BF30-A1503F233959}" srcOrd="1" destOrd="0" presId="urn:microsoft.com/office/officeart/2005/8/layout/hierarchy1"/>
    <dgm:cxn modelId="{13200A8A-FAFE-45C5-B3E9-33A91CBFCBDA}" type="presParOf" srcId="{6834CDDD-A151-46A8-961C-D30A9AAA9C4F}" destId="{6FB30803-D140-4D54-AEBC-CA36E144CDF7}" srcOrd="1" destOrd="0" presId="urn:microsoft.com/office/officeart/2005/8/layout/hierarchy1"/>
    <dgm:cxn modelId="{9E573558-7DE0-4C0C-BACA-E5ACBFF8660E}" type="presParOf" srcId="{6FB30803-D140-4D54-AEBC-CA36E144CDF7}" destId="{1439A703-9B84-4ED7-9614-B3B13BC415B6}" srcOrd="0" destOrd="0" presId="urn:microsoft.com/office/officeart/2005/8/layout/hierarchy1"/>
    <dgm:cxn modelId="{1B2FAEA9-213F-40B4-8750-58EDD3ED34B8}" type="presParOf" srcId="{1439A703-9B84-4ED7-9614-B3B13BC415B6}" destId="{ABE8798A-431C-406C-92BD-C3B64AA06F39}" srcOrd="0" destOrd="0" presId="urn:microsoft.com/office/officeart/2005/8/layout/hierarchy1"/>
    <dgm:cxn modelId="{E2B68608-97DF-4234-AF53-FB056ABE889C}" type="presParOf" srcId="{1439A703-9B84-4ED7-9614-B3B13BC415B6}" destId="{D249F0FE-88AA-40D5-B41A-481ACE546D9B}" srcOrd="1" destOrd="0" presId="urn:microsoft.com/office/officeart/2005/8/layout/hierarchy1"/>
    <dgm:cxn modelId="{8E56218F-F0C4-4041-8F15-8F3920780B1B}" type="presParOf" srcId="{6FB30803-D140-4D54-AEBC-CA36E144CDF7}" destId="{7C0C6529-E4D8-4C30-852B-5DAEA829E059}"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FA2BF41-B3F6-4BA2-8DA5-52A101AC7AE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2BF41-B3F6-4BA2-8DA5-52A101AC7AE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2BF41-B3F6-4BA2-8DA5-52A101AC7AE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2BF41-B3F6-4BA2-8DA5-52A101AC7AE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2BF41-B3F6-4BA2-8DA5-52A101AC7AE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2BF41-B3F6-4BA2-8DA5-52A101AC7AE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FA2BF41-B3F6-4BA2-8DA5-52A101AC7AE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FA2BF41-B3F6-4BA2-8DA5-52A101AC7AE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FA2BF41-B3F6-4BA2-8DA5-52A101AC7AE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2BF41-B3F6-4BA2-8DA5-52A101AC7AE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2E9FE6A-2884-45BA-B4CC-77EF7616F65E}" type="datetimeFigureOut">
              <a:rPr lang="ru-RU" smtClean="0"/>
              <a:pPr/>
              <a:t>13.11.2018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FA2BF41-B3F6-4BA2-8DA5-52A101AC7AE6}"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2E9FE6A-2884-45BA-B4CC-77EF7616F65E}" type="datetimeFigureOut">
              <a:rPr lang="ru-RU" smtClean="0"/>
              <a:pPr/>
              <a:t>13.11.2018</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FA2BF41-B3F6-4BA2-8DA5-52A101AC7AE6}"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5" name="TextBox 4"/>
          <p:cNvSpPr txBox="1"/>
          <p:nvPr/>
        </p:nvSpPr>
        <p:spPr>
          <a:xfrm>
            <a:off x="2714612" y="428604"/>
            <a:ext cx="3286148" cy="369332"/>
          </a:xfrm>
          <a:prstGeom prst="rect">
            <a:avLst/>
          </a:prstGeom>
          <a:ln>
            <a:solidFill>
              <a:srgbClr val="00B05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k-KZ" b="1" dirty="0" smtClean="0">
                <a:solidFill>
                  <a:srgbClr val="0000FF"/>
                </a:solidFill>
                <a:latin typeface="Times New Roman" pitchFamily="18" charset="0"/>
                <a:cs typeface="Times New Roman" pitchFamily="18" charset="0"/>
              </a:rPr>
              <a:t> </a:t>
            </a:r>
            <a:r>
              <a:rPr lang="kk-KZ" b="1" dirty="0" smtClean="0">
                <a:solidFill>
                  <a:srgbClr val="0000FF"/>
                </a:solidFill>
                <a:latin typeface="Times New Roman" pitchFamily="18" charset="0"/>
                <a:cs typeface="Times New Roman" pitchFamily="18" charset="0"/>
              </a:rPr>
              <a:t>Ықшам сабақ </a:t>
            </a:r>
            <a:r>
              <a:rPr lang="kk-KZ" b="1" dirty="0" smtClean="0">
                <a:solidFill>
                  <a:srgbClr val="0000FF"/>
                </a:solidFill>
                <a:latin typeface="Times New Roman" pitchFamily="18" charset="0"/>
                <a:cs typeface="Times New Roman" pitchFamily="18" charset="0"/>
              </a:rPr>
              <a:t>жоспары</a:t>
            </a:r>
            <a:endParaRPr lang="ru-RU" b="1" dirty="0">
              <a:solidFill>
                <a:srgbClr val="0000FF"/>
              </a:solidFill>
              <a:latin typeface="Times New Roman" pitchFamily="18" charset="0"/>
              <a:cs typeface="Times New Roman" pitchFamily="18" charset="0"/>
            </a:endParaRPr>
          </a:p>
        </p:txBody>
      </p:sp>
      <p:sp>
        <p:nvSpPr>
          <p:cNvPr id="51" name="TextBox 50"/>
          <p:cNvSpPr txBox="1"/>
          <p:nvPr/>
        </p:nvSpPr>
        <p:spPr>
          <a:xfrm>
            <a:off x="6143636" y="1857364"/>
            <a:ext cx="2428892" cy="338554"/>
          </a:xfrm>
          <a:prstGeom prst="rect">
            <a:avLst/>
          </a:prstGeom>
        </p:spPr>
        <p:style>
          <a:lnRef idx="1">
            <a:schemeClr val="accent2"/>
          </a:lnRef>
          <a:fillRef idx="1001">
            <a:schemeClr val="lt2"/>
          </a:fillRef>
          <a:effectRef idx="1">
            <a:schemeClr val="accent2"/>
          </a:effectRef>
          <a:fontRef idx="minor">
            <a:schemeClr val="dk1"/>
          </a:fontRef>
        </p:style>
        <p:txBody>
          <a:bodyPr wrap="square" rtlCol="0">
            <a:spAutoFit/>
          </a:bodyPr>
          <a:lstStyle/>
          <a:p>
            <a:pPr algn="ctr"/>
            <a:r>
              <a:rPr lang="kk-KZ" sz="1600" b="1" dirty="0" smtClean="0">
                <a:solidFill>
                  <a:srgbClr val="0000FF"/>
                </a:solidFill>
                <a:latin typeface="Times New Roman" pitchFamily="18" charset="0"/>
                <a:cs typeface="Times New Roman" pitchFamily="18" charset="0"/>
              </a:rPr>
              <a:t>  Сабақ  мақсаты</a:t>
            </a:r>
            <a:endParaRPr lang="ru-RU" sz="1600" b="1" dirty="0">
              <a:solidFill>
                <a:srgbClr val="0000FF"/>
              </a:solidFill>
              <a:latin typeface="Times New Roman" pitchFamily="18" charset="0"/>
              <a:cs typeface="Times New Roman" pitchFamily="18" charset="0"/>
            </a:endParaRPr>
          </a:p>
        </p:txBody>
      </p:sp>
      <p:sp>
        <p:nvSpPr>
          <p:cNvPr id="21" name="Стрелка вниз 20"/>
          <p:cNvSpPr/>
          <p:nvPr/>
        </p:nvSpPr>
        <p:spPr>
          <a:xfrm>
            <a:off x="7143768" y="2357430"/>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a:solidFill>
                <a:srgbClr val="0000FF"/>
              </a:solidFill>
            </a:endParaRPr>
          </a:p>
        </p:txBody>
      </p:sp>
      <p:sp>
        <p:nvSpPr>
          <p:cNvPr id="22" name="Стрелка вниз 21"/>
          <p:cNvSpPr/>
          <p:nvPr/>
        </p:nvSpPr>
        <p:spPr>
          <a:xfrm>
            <a:off x="1785918" y="2428868"/>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a:solidFill>
                <a:srgbClr val="0000FF"/>
              </a:solidFill>
            </a:endParaRPr>
          </a:p>
        </p:txBody>
      </p:sp>
      <p:sp>
        <p:nvSpPr>
          <p:cNvPr id="25" name="TextBox 24"/>
          <p:cNvSpPr txBox="1"/>
          <p:nvPr/>
        </p:nvSpPr>
        <p:spPr>
          <a:xfrm>
            <a:off x="571472" y="214290"/>
            <a:ext cx="2000232" cy="615553"/>
          </a:xfrm>
          <a:prstGeom prst="rect">
            <a:avLst/>
          </a:prstGeom>
          <a:noFill/>
        </p:spPr>
        <p:txBody>
          <a:bodyPr wrap="square" rtlCol="0">
            <a:spAutoFit/>
          </a:bodyPr>
          <a:lstStyle/>
          <a:p>
            <a:endParaRPr lang="kk-KZ" b="1" dirty="0" smtClean="0">
              <a:solidFill>
                <a:srgbClr val="0000FF"/>
              </a:solidFill>
              <a:latin typeface="Times New Roman" pitchFamily="18" charset="0"/>
              <a:cs typeface="Times New Roman" pitchFamily="18" charset="0"/>
            </a:endParaRPr>
          </a:p>
          <a:p>
            <a:r>
              <a:rPr lang="kk-KZ" sz="1600" b="1" dirty="0" smtClean="0">
                <a:solidFill>
                  <a:srgbClr val="0000FF"/>
                </a:solidFill>
                <a:latin typeface="Times New Roman" pitchFamily="18" charset="0"/>
                <a:cs typeface="Times New Roman" pitchFamily="18" charset="0"/>
              </a:rPr>
              <a:t> </a:t>
            </a:r>
            <a:endParaRPr lang="ru-RU" sz="1600" b="1" dirty="0">
              <a:solidFill>
                <a:srgbClr val="0000FF"/>
              </a:solidFill>
              <a:latin typeface="Times New Roman" pitchFamily="18" charset="0"/>
              <a:cs typeface="Times New Roman" pitchFamily="18" charset="0"/>
            </a:endParaRPr>
          </a:p>
        </p:txBody>
      </p:sp>
      <p:sp>
        <p:nvSpPr>
          <p:cNvPr id="55" name="Скругленная прямоугольная выноска 54"/>
          <p:cNvSpPr/>
          <p:nvPr/>
        </p:nvSpPr>
        <p:spPr>
          <a:xfrm>
            <a:off x="0" y="2857496"/>
            <a:ext cx="3286116" cy="2428892"/>
          </a:xfrm>
          <a:prstGeom prst="wedgeRoundRectCallout">
            <a:avLst>
              <a:gd name="adj1" fmla="val 55357"/>
              <a:gd name="adj2" fmla="val 59811"/>
              <a:gd name="adj3" fmla="val 16667"/>
            </a:avLst>
          </a:prstGeom>
          <a:solidFill>
            <a:srgbClr val="00FFFF"/>
          </a:solidFill>
        </p:spPr>
        <p:style>
          <a:lnRef idx="1">
            <a:schemeClr val="accent3"/>
          </a:lnRef>
          <a:fillRef idx="2">
            <a:schemeClr val="accent3"/>
          </a:fillRef>
          <a:effectRef idx="1">
            <a:schemeClr val="accent3"/>
          </a:effectRef>
          <a:fontRef idx="minor">
            <a:schemeClr val="dk1"/>
          </a:fontRef>
        </p:style>
        <p:txBody>
          <a:bodyPr rtlCol="0" anchor="ctr"/>
          <a:lstStyle/>
          <a:p>
            <a:r>
              <a:rPr lang="ru-RU" sz="1400" dirty="0" smtClean="0"/>
              <a:t>6.Т1. </a:t>
            </a:r>
            <a:r>
              <a:rPr lang="ru-RU" sz="1400" dirty="0" err="1" smtClean="0"/>
              <a:t>Тірек</a:t>
            </a:r>
            <a:r>
              <a:rPr lang="ru-RU" sz="1400" dirty="0" smtClean="0"/>
              <a:t> </a:t>
            </a:r>
            <a:r>
              <a:rPr lang="ru-RU" sz="1400" dirty="0" err="1" smtClean="0"/>
              <a:t>сөздер, мәтіннің бастапқы бөлігін тыңдау арқылы тақырыпты және көтерілетін мәселені болжау</a:t>
            </a:r>
            <a:r>
              <a:rPr lang="ru-RU" sz="1400" dirty="0" smtClean="0"/>
              <a:t>. ТБ1.1. </a:t>
            </a:r>
            <a:r>
              <a:rPr lang="ru-RU" sz="1400" dirty="0" err="1" smtClean="0"/>
              <a:t>Мәтіндерден деректі</a:t>
            </a:r>
            <a:r>
              <a:rPr lang="ru-RU" sz="1400" dirty="0" smtClean="0"/>
              <a:t> </a:t>
            </a:r>
            <a:r>
              <a:rPr lang="ru-RU" sz="1400" dirty="0" err="1" smtClean="0"/>
              <a:t>және дерексіз</a:t>
            </a:r>
            <a:r>
              <a:rPr lang="ru-RU" sz="1400" dirty="0" smtClean="0"/>
              <a:t> </a:t>
            </a:r>
            <a:r>
              <a:rPr lang="ru-RU" sz="1400" dirty="0" err="1" smtClean="0"/>
              <a:t>зат</a:t>
            </a:r>
            <a:r>
              <a:rPr lang="ru-RU" sz="1400" dirty="0" smtClean="0"/>
              <a:t>, </a:t>
            </a:r>
            <a:r>
              <a:rPr lang="ru-RU" sz="1400" dirty="0" err="1" smtClean="0"/>
              <a:t>көптік мәнді есімдерді</a:t>
            </a:r>
            <a:r>
              <a:rPr lang="ru-RU" sz="1400" dirty="0" smtClean="0"/>
              <a:t> </a:t>
            </a:r>
            <a:r>
              <a:rPr lang="ru-RU" sz="1400" dirty="0" err="1" smtClean="0"/>
              <a:t>ажырата</a:t>
            </a:r>
            <a:r>
              <a:rPr lang="ru-RU" sz="1400" dirty="0" smtClean="0"/>
              <a:t> </a:t>
            </a:r>
            <a:r>
              <a:rPr lang="ru-RU" sz="1400" dirty="0" err="1" smtClean="0"/>
              <a:t>білу</a:t>
            </a:r>
            <a:r>
              <a:rPr lang="ru-RU" sz="1400" dirty="0" smtClean="0"/>
              <a:t>, </a:t>
            </a:r>
            <a:r>
              <a:rPr lang="ru-RU" sz="1400" dirty="0" err="1" smtClean="0"/>
              <a:t>жазбаша</a:t>
            </a:r>
            <a:r>
              <a:rPr lang="ru-RU" sz="1400" dirty="0" smtClean="0"/>
              <a:t>, </a:t>
            </a:r>
            <a:r>
              <a:rPr lang="ru-RU" sz="1400" dirty="0" err="1" smtClean="0"/>
              <a:t>ауызша</a:t>
            </a:r>
            <a:r>
              <a:rPr lang="ru-RU" sz="1400" dirty="0" smtClean="0"/>
              <a:t> </a:t>
            </a:r>
            <a:r>
              <a:rPr lang="ru-RU" sz="1400" dirty="0" err="1" smtClean="0"/>
              <a:t>жұмыстарда қолдану.</a:t>
            </a:r>
            <a:r>
              <a:rPr lang="ru-RU" sz="1400" dirty="0" smtClean="0"/>
              <a:t/>
            </a:r>
            <a:br>
              <a:rPr lang="ru-RU" sz="1400" dirty="0" smtClean="0"/>
            </a:br>
            <a:endParaRPr lang="ru-RU" sz="1400" dirty="0" smtClean="0"/>
          </a:p>
        </p:txBody>
      </p:sp>
      <p:sp>
        <p:nvSpPr>
          <p:cNvPr id="56" name="Скругленная прямоугольная выноска 55"/>
          <p:cNvSpPr/>
          <p:nvPr/>
        </p:nvSpPr>
        <p:spPr>
          <a:xfrm>
            <a:off x="5357818" y="2857496"/>
            <a:ext cx="3500462" cy="2500330"/>
          </a:xfrm>
          <a:prstGeom prst="wedgeRoundRectCallout">
            <a:avLst>
              <a:gd name="adj1" fmla="val -51608"/>
              <a:gd name="adj2" fmla="val 54271"/>
              <a:gd name="adj3" fmla="val 16667"/>
            </a:avLst>
          </a:prstGeom>
          <a:solidFill>
            <a:srgbClr val="00FFFF"/>
          </a:solidFill>
        </p:spPr>
        <p:style>
          <a:lnRef idx="1">
            <a:schemeClr val="accent5"/>
          </a:lnRef>
          <a:fillRef idx="2">
            <a:schemeClr val="accent5"/>
          </a:fillRef>
          <a:effectRef idx="1">
            <a:schemeClr val="accent5"/>
          </a:effectRef>
          <a:fontRef idx="minor">
            <a:schemeClr val="dk1"/>
          </a:fontRef>
        </p:style>
        <p:txBody>
          <a:bodyPr rtlCol="0" anchor="ctr"/>
          <a:lstStyle/>
          <a:p>
            <a:r>
              <a:rPr lang="ru-RU" sz="1400" dirty="0" smtClean="0"/>
              <a:t>. </a:t>
            </a:r>
            <a:r>
              <a:rPr lang="ru-RU" sz="1400" dirty="0" err="1" smtClean="0"/>
              <a:t>Сөздікке сүйеніп, тірек</a:t>
            </a:r>
            <a:r>
              <a:rPr lang="ru-RU" sz="1400" dirty="0" smtClean="0"/>
              <a:t> </a:t>
            </a:r>
            <a:r>
              <a:rPr lang="ru-RU" sz="1400" dirty="0" err="1" smtClean="0"/>
              <a:t>сөздердің мағынасын анықтау, тыңдалған мәтіннің тақырыбы </a:t>
            </a:r>
            <a:r>
              <a:rPr lang="ru-RU" sz="1400" dirty="0" smtClean="0"/>
              <a:t>мен </a:t>
            </a:r>
            <a:r>
              <a:rPr lang="ru-RU" sz="1400" dirty="0" err="1" smtClean="0"/>
              <a:t>көтерілетін </a:t>
            </a:r>
            <a:r>
              <a:rPr lang="ru-RU" sz="1400" dirty="0" err="1" smtClean="0"/>
              <a:t>мәселесін </a:t>
            </a:r>
            <a:r>
              <a:rPr lang="ru-RU" sz="1400" dirty="0" err="1" smtClean="0"/>
              <a:t>болжау</a:t>
            </a:r>
            <a:r>
              <a:rPr lang="ru-RU" sz="1400" dirty="0" smtClean="0"/>
              <a:t>.</a:t>
            </a:r>
            <a:br>
              <a:rPr lang="ru-RU" sz="1400" dirty="0" smtClean="0"/>
            </a:br>
            <a:r>
              <a:rPr lang="ru-RU" sz="1400" dirty="0" smtClean="0"/>
              <a:t>2. </a:t>
            </a:r>
            <a:r>
              <a:rPr lang="ru-RU" sz="1400" dirty="0" err="1" smtClean="0"/>
              <a:t>Ұлттық сөз әдебі </a:t>
            </a:r>
            <a:r>
              <a:rPr lang="ru-RU" sz="1400" dirty="0" smtClean="0"/>
              <a:t>мен </a:t>
            </a:r>
            <a:r>
              <a:rPr lang="ru-RU" sz="1400" dirty="0" err="1" smtClean="0"/>
              <a:t>сөйлеу этикетіне</a:t>
            </a:r>
            <a:r>
              <a:rPr lang="ru-RU" sz="1400" dirty="0" smtClean="0"/>
              <a:t> </a:t>
            </a:r>
            <a:r>
              <a:rPr lang="ru-RU" sz="1400" dirty="0" err="1" smtClean="0"/>
              <a:t>сай</a:t>
            </a:r>
            <a:r>
              <a:rPr lang="ru-RU" sz="1400" dirty="0" smtClean="0"/>
              <a:t> </a:t>
            </a:r>
            <a:r>
              <a:rPr lang="ru-RU" sz="1400" dirty="0" err="1" smtClean="0"/>
              <a:t>тақырып бойынша</a:t>
            </a:r>
            <a:r>
              <a:rPr lang="ru-RU" sz="1400" dirty="0" smtClean="0"/>
              <a:t> </a:t>
            </a:r>
            <a:r>
              <a:rPr lang="ru-RU" sz="1400" dirty="0" err="1" smtClean="0"/>
              <a:t>диалогтік</a:t>
            </a:r>
            <a:r>
              <a:rPr lang="ru-RU" sz="1400" dirty="0" smtClean="0"/>
              <a:t> </a:t>
            </a:r>
            <a:r>
              <a:rPr lang="ru-RU" sz="1400" dirty="0" err="1" smtClean="0"/>
              <a:t>қарым-қатынасқа түсу</a:t>
            </a:r>
            <a:r>
              <a:rPr lang="ru-RU" sz="1400" dirty="0" smtClean="0"/>
              <a:t>.</a:t>
            </a:r>
            <a:br>
              <a:rPr lang="ru-RU" sz="1400" dirty="0" smtClean="0"/>
            </a:br>
            <a:r>
              <a:rPr lang="ru-RU" sz="1400" dirty="0" smtClean="0"/>
              <a:t>3. </a:t>
            </a:r>
            <a:r>
              <a:rPr lang="ru-RU" sz="1400" dirty="0" err="1" smtClean="0"/>
              <a:t>Деректі</a:t>
            </a:r>
            <a:r>
              <a:rPr lang="ru-RU" sz="1400" dirty="0" smtClean="0"/>
              <a:t> </a:t>
            </a:r>
            <a:r>
              <a:rPr lang="ru-RU" sz="1400" dirty="0" err="1" smtClean="0"/>
              <a:t>және дерексіз</a:t>
            </a:r>
            <a:r>
              <a:rPr lang="ru-RU" sz="1400" dirty="0" smtClean="0"/>
              <a:t> </a:t>
            </a:r>
            <a:r>
              <a:rPr lang="ru-RU" sz="1400" dirty="0" err="1" smtClean="0"/>
              <a:t>зат</a:t>
            </a:r>
            <a:r>
              <a:rPr lang="ru-RU" sz="1400" dirty="0" smtClean="0"/>
              <a:t> </a:t>
            </a:r>
            <a:r>
              <a:rPr lang="ru-RU" sz="1400" dirty="0" err="1" smtClean="0"/>
              <a:t>есімдерді</a:t>
            </a:r>
            <a:r>
              <a:rPr lang="ru-RU" sz="1400" dirty="0" smtClean="0"/>
              <a:t>, </a:t>
            </a:r>
            <a:r>
              <a:rPr lang="ru-RU" sz="1400" dirty="0" err="1" smtClean="0"/>
              <a:t>көптік мәнді есімдерді</a:t>
            </a:r>
            <a:r>
              <a:rPr lang="ru-RU" sz="1400" dirty="0" smtClean="0"/>
              <a:t> </a:t>
            </a:r>
            <a:r>
              <a:rPr lang="ru-RU" sz="1400" dirty="0" err="1" smtClean="0"/>
              <a:t>ажырату</a:t>
            </a:r>
            <a:r>
              <a:rPr lang="ru-RU" sz="1400" dirty="0" smtClean="0"/>
              <a:t>, </a:t>
            </a:r>
            <a:r>
              <a:rPr lang="ru-RU" sz="1400" dirty="0" err="1" smtClean="0"/>
              <a:t>өз пікірін</a:t>
            </a:r>
            <a:r>
              <a:rPr lang="ru-RU" sz="1400" dirty="0" smtClean="0"/>
              <a:t> </a:t>
            </a:r>
            <a:r>
              <a:rPr lang="ru-RU" sz="1400" dirty="0" err="1" smtClean="0"/>
              <a:t>білдіру</a:t>
            </a:r>
            <a:r>
              <a:rPr lang="ru-RU" sz="1400" dirty="0" smtClean="0"/>
              <a:t>.</a:t>
            </a:r>
            <a:br>
              <a:rPr lang="ru-RU" sz="1400" dirty="0" smtClean="0"/>
            </a:br>
            <a:endParaRPr lang="ru-RU" sz="1400" b="1" dirty="0">
              <a:solidFill>
                <a:schemeClr val="bg1"/>
              </a:solidFill>
            </a:endParaRPr>
          </a:p>
        </p:txBody>
      </p:sp>
      <p:sp>
        <p:nvSpPr>
          <p:cNvPr id="23" name="Вертикальный свиток 22"/>
          <p:cNvSpPr/>
          <p:nvPr/>
        </p:nvSpPr>
        <p:spPr>
          <a:xfrm>
            <a:off x="3214678" y="2857496"/>
            <a:ext cx="2214578" cy="2643206"/>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200" b="1" dirty="0" smtClean="0">
                <a:solidFill>
                  <a:srgbClr val="0000FF"/>
                </a:solidFill>
                <a:latin typeface="Times New Roman" pitchFamily="18" charset="0"/>
                <a:cs typeface="Times New Roman" pitchFamily="18" charset="0"/>
              </a:rPr>
              <a:t>Ұзақ мерзімді жоспардың тарауы:</a:t>
            </a:r>
          </a:p>
          <a:p>
            <a:pPr algn="ctr"/>
            <a:r>
              <a:rPr lang="kk-KZ" sz="1200" b="1" dirty="0" smtClean="0">
                <a:solidFill>
                  <a:srgbClr val="0000FF"/>
                </a:solidFill>
                <a:latin typeface="Times New Roman" pitchFamily="18" charset="0"/>
                <a:cs typeface="Times New Roman" pitchFamily="18" charset="0"/>
              </a:rPr>
              <a:t> </a:t>
            </a:r>
            <a:r>
              <a:rPr lang="kk-KZ" sz="1200" b="1" dirty="0" smtClean="0">
                <a:solidFill>
                  <a:srgbClr val="FF0000"/>
                </a:solidFill>
                <a:latin typeface="Times New Roman" pitchFamily="18" charset="0"/>
                <a:cs typeface="Times New Roman" pitchFamily="18" charset="0"/>
              </a:rPr>
              <a:t>« Отан отбасынан басталады»  </a:t>
            </a:r>
            <a:endParaRPr lang="kk-KZ" sz="1600" b="1" dirty="0" smtClean="0">
              <a:solidFill>
                <a:srgbClr val="FF0000"/>
              </a:solidFill>
              <a:latin typeface="Times New Roman" pitchFamily="18" charset="0"/>
              <a:cs typeface="Times New Roman" pitchFamily="18" charset="0"/>
            </a:endParaRPr>
          </a:p>
          <a:p>
            <a:pPr algn="ctr"/>
            <a:endParaRPr lang="kk-KZ" sz="1400" b="1" u="sng" dirty="0" smtClean="0">
              <a:solidFill>
                <a:srgbClr val="0000FF"/>
              </a:solidFill>
              <a:latin typeface="Times New Roman" pitchFamily="18" charset="0"/>
              <a:cs typeface="Times New Roman" pitchFamily="18" charset="0"/>
            </a:endParaRPr>
          </a:p>
          <a:p>
            <a:pPr algn="ctr"/>
            <a:r>
              <a:rPr lang="kk-KZ" sz="1400" b="1" u="sng" dirty="0" smtClean="0">
                <a:solidFill>
                  <a:srgbClr val="0000FF"/>
                </a:solidFill>
                <a:latin typeface="Times New Roman" pitchFamily="18" charset="0"/>
                <a:cs typeface="Times New Roman" pitchFamily="18" charset="0"/>
              </a:rPr>
              <a:t>Тақырыбы:  </a:t>
            </a:r>
          </a:p>
          <a:p>
            <a:pPr algn="ctr"/>
            <a:r>
              <a:rPr lang="kk-KZ" sz="1400" b="1" dirty="0" smtClean="0">
                <a:solidFill>
                  <a:srgbClr val="0000FF"/>
                </a:solidFill>
                <a:latin typeface="Times New Roman" pitchFamily="18" charset="0"/>
                <a:cs typeface="Times New Roman" pitchFamily="18" charset="0"/>
              </a:rPr>
              <a:t>“</a:t>
            </a:r>
            <a:r>
              <a:rPr lang="ru-RU" sz="1400" dirty="0" err="1" smtClean="0">
                <a:solidFill>
                  <a:srgbClr val="FF0000"/>
                </a:solidFill>
              </a:rPr>
              <a:t>Әке көрген оқ жонар</a:t>
            </a:r>
            <a:r>
              <a:rPr lang="ru-RU" sz="1400" dirty="0" smtClean="0">
                <a:solidFill>
                  <a:srgbClr val="FF0000"/>
                </a:solidFill>
              </a:rPr>
              <a:t>…</a:t>
            </a:r>
            <a:r>
              <a:rPr lang="ru-RU" sz="1400" dirty="0" smtClean="0"/>
              <a:t>.</a:t>
            </a:r>
            <a:r>
              <a:rPr lang="kk-KZ" sz="1400" b="1" dirty="0" smtClean="0">
                <a:solidFill>
                  <a:srgbClr val="0000FF"/>
                </a:solidFill>
                <a:latin typeface="Times New Roman" pitchFamily="18" charset="0"/>
                <a:cs typeface="Times New Roman" pitchFamily="18" charset="0"/>
              </a:rPr>
              <a:t>”</a:t>
            </a:r>
          </a:p>
          <a:p>
            <a:pPr algn="ctr"/>
            <a:endParaRPr lang="ru-RU" b="1" dirty="0">
              <a:solidFill>
                <a:srgbClr val="0000FF"/>
              </a:solidFill>
              <a:latin typeface="Times New Roman" pitchFamily="18" charset="0"/>
              <a:cs typeface="Times New Roman" pitchFamily="18" charset="0"/>
            </a:endParaRPr>
          </a:p>
        </p:txBody>
      </p:sp>
      <p:sp>
        <p:nvSpPr>
          <p:cNvPr id="40" name="Выноска-облако 39"/>
          <p:cNvSpPr/>
          <p:nvPr/>
        </p:nvSpPr>
        <p:spPr>
          <a:xfrm>
            <a:off x="6072198" y="571480"/>
            <a:ext cx="3071802" cy="1000132"/>
          </a:xfrm>
          <a:prstGeom prst="cloudCallout">
            <a:avLst>
              <a:gd name="adj1" fmla="val -60213"/>
              <a:gd name="adj2" fmla="val 6739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1000" b="1" dirty="0" smtClean="0">
                <a:solidFill>
                  <a:srgbClr val="0000FF"/>
                </a:solidFill>
                <a:latin typeface="Times New Roman" pitchFamily="18" charset="0"/>
                <a:cs typeface="Times New Roman" pitchFamily="18" charset="0"/>
              </a:rPr>
              <a:t>“Мұғалімнің  ісі  сырттай  қарапайым  болғанымен – тарихтағы  ең  ұлы  істің  бірі”                </a:t>
            </a:r>
          </a:p>
          <a:p>
            <a:pPr algn="r"/>
            <a:r>
              <a:rPr lang="kk-KZ" sz="1000" b="1" dirty="0" smtClean="0">
                <a:solidFill>
                  <a:srgbClr val="0000FF"/>
                </a:solidFill>
                <a:latin typeface="Times New Roman" pitchFamily="18" charset="0"/>
                <a:cs typeface="Times New Roman" pitchFamily="18" charset="0"/>
              </a:rPr>
              <a:t> К.Д.Ушинский </a:t>
            </a:r>
            <a:endParaRPr lang="ru-RU" sz="1000" b="1" dirty="0">
              <a:solidFill>
                <a:srgbClr val="0000FF"/>
              </a:solidFill>
              <a:latin typeface="Times New Roman" pitchFamily="18" charset="0"/>
              <a:cs typeface="Times New Roman" pitchFamily="18" charset="0"/>
            </a:endParaRPr>
          </a:p>
        </p:txBody>
      </p:sp>
      <p:sp>
        <p:nvSpPr>
          <p:cNvPr id="48" name="Горизонтальный свиток 47"/>
          <p:cNvSpPr/>
          <p:nvPr/>
        </p:nvSpPr>
        <p:spPr>
          <a:xfrm>
            <a:off x="285720" y="642918"/>
            <a:ext cx="2357454" cy="1410980"/>
          </a:xfrm>
          <a:prstGeom prst="horizontalScroll">
            <a:avLst/>
          </a:prstGeom>
          <a:solidFill>
            <a:srgbClr val="FFFF00"/>
          </a:solidFill>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kk-KZ" sz="900" b="1" dirty="0" smtClean="0">
                <a:solidFill>
                  <a:srgbClr val="0000FF"/>
                </a:solidFill>
                <a:latin typeface="Arial" pitchFamily="34" charset="0"/>
                <a:cs typeface="Arial" pitchFamily="34" charset="0"/>
              </a:rPr>
              <a:t>Түркістан облысы</a:t>
            </a:r>
            <a:r>
              <a:rPr lang="kk-KZ" sz="900" b="1" dirty="0" smtClean="0">
                <a:solidFill>
                  <a:srgbClr val="0000FF"/>
                </a:solidFill>
                <a:latin typeface="Arial" pitchFamily="34" charset="0"/>
                <a:cs typeface="Arial" pitchFamily="34" charset="0"/>
              </a:rPr>
              <a:t>, </a:t>
            </a:r>
          </a:p>
          <a:p>
            <a:pPr algn="ctr"/>
            <a:r>
              <a:rPr lang="kk-KZ" sz="900" b="1" dirty="0" smtClean="0">
                <a:solidFill>
                  <a:srgbClr val="0000FF"/>
                </a:solidFill>
                <a:latin typeface="Arial" pitchFamily="34" charset="0"/>
                <a:cs typeface="Arial" pitchFamily="34" charset="0"/>
              </a:rPr>
              <a:t>Сайрам  </a:t>
            </a:r>
            <a:r>
              <a:rPr lang="kk-KZ" sz="900" b="1" dirty="0" smtClean="0">
                <a:solidFill>
                  <a:srgbClr val="0000FF"/>
                </a:solidFill>
                <a:latin typeface="Arial" pitchFamily="34" charset="0"/>
                <a:cs typeface="Arial" pitchFamily="34" charset="0"/>
              </a:rPr>
              <a:t>ауданы,  </a:t>
            </a:r>
          </a:p>
          <a:p>
            <a:pPr algn="ctr"/>
            <a:r>
              <a:rPr lang="kk-KZ" sz="900" b="1" dirty="0" smtClean="0">
                <a:solidFill>
                  <a:srgbClr val="0000FF"/>
                </a:solidFill>
                <a:latin typeface="Arial" pitchFamily="34" charset="0"/>
                <a:cs typeface="Arial" pitchFamily="34" charset="0"/>
              </a:rPr>
              <a:t>Көл</a:t>
            </a:r>
            <a:r>
              <a:rPr lang="kk-KZ" sz="900" b="1" dirty="0" smtClean="0">
                <a:solidFill>
                  <a:srgbClr val="0000FF"/>
                </a:solidFill>
                <a:latin typeface="Arial" pitchFamily="34" charset="0"/>
                <a:cs typeface="Arial" pitchFamily="34" charset="0"/>
              </a:rPr>
              <a:t>кент  </a:t>
            </a:r>
            <a:r>
              <a:rPr lang="kk-KZ" sz="900" b="1" dirty="0" smtClean="0">
                <a:solidFill>
                  <a:srgbClr val="0000FF"/>
                </a:solidFill>
                <a:latin typeface="Arial" pitchFamily="34" charset="0"/>
                <a:cs typeface="Arial" pitchFamily="34" charset="0"/>
              </a:rPr>
              <a:t>ауылы </a:t>
            </a:r>
          </a:p>
          <a:p>
            <a:pPr algn="ctr"/>
            <a:r>
              <a:rPr lang="kk-KZ" sz="900" b="1" dirty="0" smtClean="0">
                <a:solidFill>
                  <a:srgbClr val="0000FF"/>
                </a:solidFill>
                <a:latin typeface="Arial" pitchFamily="34" charset="0"/>
                <a:cs typeface="Arial" pitchFamily="34" charset="0"/>
              </a:rPr>
              <a:t>№</a:t>
            </a:r>
            <a:r>
              <a:rPr lang="kk-KZ" sz="900" b="1" dirty="0" smtClean="0">
                <a:solidFill>
                  <a:srgbClr val="0000FF"/>
                </a:solidFill>
                <a:latin typeface="Arial" pitchFamily="34" charset="0"/>
                <a:cs typeface="Arial" pitchFamily="34" charset="0"/>
              </a:rPr>
              <a:t>13 </a:t>
            </a:r>
            <a:r>
              <a:rPr lang="kk-KZ" sz="900" b="1" dirty="0" smtClean="0">
                <a:solidFill>
                  <a:srgbClr val="0000FF"/>
                </a:solidFill>
                <a:latin typeface="Arial" pitchFamily="34" charset="0"/>
                <a:cs typeface="Arial" pitchFamily="34" charset="0"/>
              </a:rPr>
              <a:t>А.Навои атындағы</a:t>
            </a:r>
            <a:r>
              <a:rPr lang="kk-KZ" sz="900" b="1" dirty="0" smtClean="0">
                <a:solidFill>
                  <a:srgbClr val="0000FF"/>
                </a:solidFill>
                <a:latin typeface="Arial" pitchFamily="34" charset="0"/>
                <a:cs typeface="Arial" pitchFamily="34" charset="0"/>
              </a:rPr>
              <a:t> </a:t>
            </a:r>
            <a:r>
              <a:rPr lang="kk-KZ" sz="900" b="1" dirty="0" smtClean="0">
                <a:solidFill>
                  <a:srgbClr val="0000FF"/>
                </a:solidFill>
                <a:latin typeface="Arial" pitchFamily="34" charset="0"/>
                <a:cs typeface="Arial" pitchFamily="34" charset="0"/>
              </a:rPr>
              <a:t>жалпы  орта  мектебінің  қазақ тілі  мен  әдебиеті  пәнінің мұғалімі  </a:t>
            </a:r>
          </a:p>
          <a:p>
            <a:pPr algn="ctr"/>
            <a:r>
              <a:rPr lang="kk-KZ" sz="900" b="1" dirty="0" smtClean="0">
                <a:solidFill>
                  <a:srgbClr val="0000FF"/>
                </a:solidFill>
                <a:latin typeface="Arial" pitchFamily="34" charset="0"/>
                <a:cs typeface="Arial" pitchFamily="34" charset="0"/>
              </a:rPr>
              <a:t>Аширбекова Айнагул</a:t>
            </a:r>
            <a:endParaRPr lang="ru-RU" sz="900" b="1" dirty="0" smtClean="0">
              <a:solidFill>
                <a:srgbClr val="0000FF"/>
              </a:solidFill>
              <a:latin typeface="Arial" pitchFamily="34" charset="0"/>
              <a:cs typeface="Arial" pitchFamily="34" charset="0"/>
            </a:endParaRPr>
          </a:p>
        </p:txBody>
      </p:sp>
      <p:pic>
        <p:nvPicPr>
          <p:cNvPr id="52" name="Picture 4" descr="555"/>
          <p:cNvPicPr>
            <a:picLocks noChangeAspect="1" noChangeArrowheads="1"/>
          </p:cNvPicPr>
          <p:nvPr/>
        </p:nvPicPr>
        <p:blipFill>
          <a:blip r:embed="rId2"/>
          <a:srcRect/>
          <a:stretch>
            <a:fillRect/>
          </a:stretch>
        </p:blipFill>
        <p:spPr bwMode="auto">
          <a:xfrm>
            <a:off x="0" y="0"/>
            <a:ext cx="1345118" cy="1285860"/>
          </a:xfrm>
          <a:prstGeom prst="rect">
            <a:avLst/>
          </a:prstGeom>
          <a:noFill/>
          <a:ln w="9525">
            <a:noFill/>
            <a:miter lim="800000"/>
            <a:headEnd/>
            <a:tailEnd/>
          </a:ln>
        </p:spPr>
      </p:pic>
      <p:sp>
        <p:nvSpPr>
          <p:cNvPr id="53" name="TextBox 52"/>
          <p:cNvSpPr txBox="1"/>
          <p:nvPr/>
        </p:nvSpPr>
        <p:spPr>
          <a:xfrm>
            <a:off x="785786" y="1928802"/>
            <a:ext cx="2357454" cy="369332"/>
          </a:xfrm>
          <a:prstGeom prst="rect">
            <a:avLst/>
          </a:prstGeom>
        </p:spPr>
        <p:style>
          <a:lnRef idx="1">
            <a:schemeClr val="accent3"/>
          </a:lnRef>
          <a:fillRef idx="1001">
            <a:schemeClr val="lt2"/>
          </a:fillRef>
          <a:effectRef idx="1">
            <a:schemeClr val="accent3"/>
          </a:effectRef>
          <a:fontRef idx="minor">
            <a:schemeClr val="dk1"/>
          </a:fontRef>
        </p:style>
        <p:txBody>
          <a:bodyPr wrap="square" rtlCol="0">
            <a:spAutoFit/>
          </a:bodyPr>
          <a:lstStyle/>
          <a:p>
            <a:pPr algn="ctr"/>
            <a:r>
              <a:rPr lang="kk-KZ" b="1" dirty="0" smtClean="0">
                <a:solidFill>
                  <a:srgbClr val="0000FF"/>
                </a:solidFill>
                <a:latin typeface="Times New Roman" pitchFamily="18" charset="0"/>
                <a:cs typeface="Times New Roman" pitchFamily="18" charset="0"/>
              </a:rPr>
              <a:t>   </a:t>
            </a:r>
            <a:r>
              <a:rPr lang="kk-KZ" sz="1600" b="1" dirty="0" smtClean="0">
                <a:solidFill>
                  <a:srgbClr val="0000FF"/>
                </a:solidFill>
                <a:latin typeface="Times New Roman" pitchFamily="18" charset="0"/>
                <a:cs typeface="Times New Roman" pitchFamily="18" charset="0"/>
              </a:rPr>
              <a:t>Оқу мақсаты:</a:t>
            </a:r>
            <a:endParaRPr lang="ru-RU" sz="1600" b="1" dirty="0">
              <a:solidFill>
                <a:srgbClr val="0000FF"/>
              </a:solidFill>
              <a:latin typeface="Times New Roman" pitchFamily="18" charset="0"/>
              <a:cs typeface="Times New Roman" pitchFamily="18" charset="0"/>
            </a:endParaRPr>
          </a:p>
        </p:txBody>
      </p:sp>
      <p:sp>
        <p:nvSpPr>
          <p:cNvPr id="57" name="Прямоугольник 56"/>
          <p:cNvSpPr/>
          <p:nvPr/>
        </p:nvSpPr>
        <p:spPr>
          <a:xfrm>
            <a:off x="1643042" y="6581001"/>
            <a:ext cx="223138" cy="276999"/>
          </a:xfrm>
          <a:prstGeom prst="rect">
            <a:avLst/>
          </a:prstGeom>
        </p:spPr>
        <p:txBody>
          <a:bodyPr wrap="none">
            <a:spAutoFit/>
          </a:bodyPr>
          <a:lstStyle/>
          <a:p>
            <a:r>
              <a:rPr lang="kk-KZ" sz="1200" b="1" dirty="0" smtClean="0">
                <a:solidFill>
                  <a:srgbClr val="0000FF"/>
                </a:solidFill>
                <a:latin typeface="Times New Roman" pitchFamily="18" charset="0"/>
                <a:cs typeface="Times New Roman" pitchFamily="18" charset="0"/>
              </a:rPr>
              <a:t> </a:t>
            </a:r>
            <a:endParaRPr lang="ru-RU" sz="1200" b="1"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a:t>
            </a:r>
            <a:endParaRPr lang="ru-RU" dirty="0"/>
          </a:p>
        </p:txBody>
      </p:sp>
      <p:graphicFrame>
        <p:nvGraphicFramePr>
          <p:cNvPr id="4" name="Содержимое 3"/>
          <p:cNvGraphicFramePr>
            <a:graphicFrameLocks noGrp="1"/>
          </p:cNvGraphicFramePr>
          <p:nvPr>
            <p:ph idx="1"/>
          </p:nvPr>
        </p:nvGraphicFramePr>
        <p:xfrm>
          <a:off x="457200" y="214290"/>
          <a:ext cx="8229600" cy="6072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Прямая со стрелкой 5"/>
          <p:cNvCxnSpPr/>
          <p:nvPr/>
        </p:nvCxnSpPr>
        <p:spPr>
          <a:xfrm rot="10800000" flipV="1">
            <a:off x="4929190" y="2071678"/>
            <a:ext cx="571504"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3" name="Picture 4" descr="555"/>
          <p:cNvPicPr>
            <a:picLocks noChangeAspect="1" noChangeArrowheads="1"/>
          </p:cNvPicPr>
          <p:nvPr/>
        </p:nvPicPr>
        <p:blipFill>
          <a:blip r:embed="rId6"/>
          <a:srcRect/>
          <a:stretch>
            <a:fillRect/>
          </a:stretch>
        </p:blipFill>
        <p:spPr bwMode="auto">
          <a:xfrm>
            <a:off x="0" y="0"/>
            <a:ext cx="1345118" cy="1285860"/>
          </a:xfrm>
          <a:prstGeom prst="rect">
            <a:avLst/>
          </a:prstGeom>
          <a:noFill/>
          <a:ln w="9525">
            <a:noFill/>
            <a:miter lim="800000"/>
            <a:headEnd/>
            <a:tailEnd/>
          </a:ln>
        </p:spPr>
      </p:pic>
      <p:pic>
        <p:nvPicPr>
          <p:cNvPr id="14340" name="Picture 4" descr="http://wall-dragon.info/images/200/DSC100273181.jpg"/>
          <p:cNvPicPr>
            <a:picLocks noChangeAspect="1" noChangeArrowheads="1"/>
          </p:cNvPicPr>
          <p:nvPr/>
        </p:nvPicPr>
        <p:blipFill>
          <a:blip r:embed="rId7"/>
          <a:srcRect/>
          <a:stretch>
            <a:fillRect/>
          </a:stretch>
        </p:blipFill>
        <p:spPr bwMode="auto">
          <a:xfrm>
            <a:off x="10001288" y="-9858468"/>
            <a:ext cx="26828066" cy="801842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alpha val="29000"/>
              </a:srgbClr>
            </a:gs>
            <a:gs pos="39999">
              <a:srgbClr val="85C2FF"/>
            </a:gs>
            <a:gs pos="70000">
              <a:srgbClr val="C4D6EB"/>
            </a:gs>
            <a:gs pos="100000">
              <a:srgbClr val="FFEBFA"/>
            </a:gs>
          </a:gsLst>
          <a:lin ang="5400000" scaled="1"/>
          <a:tileRect/>
        </a:gradFill>
        <a:effectLst/>
      </p:bgPr>
    </p:bg>
    <p:spTree>
      <p:nvGrpSpPr>
        <p:cNvPr id="1" name=""/>
        <p:cNvGrpSpPr/>
        <p:nvPr/>
      </p:nvGrpSpPr>
      <p:grpSpPr>
        <a:xfrm>
          <a:off x="0" y="0"/>
          <a:ext cx="0" cy="0"/>
          <a:chOff x="0" y="0"/>
          <a:chExt cx="0" cy="0"/>
        </a:xfrm>
      </p:grpSpPr>
      <p:sp>
        <p:nvSpPr>
          <p:cNvPr id="32" name="Скругленная прямоугольная выноска 31"/>
          <p:cNvSpPr/>
          <p:nvPr/>
        </p:nvSpPr>
        <p:spPr>
          <a:xfrm>
            <a:off x="357158" y="2000240"/>
            <a:ext cx="2214578" cy="428628"/>
          </a:xfrm>
          <a:prstGeom prst="wedgeRoundRectCallout">
            <a:avLst>
              <a:gd name="adj1" fmla="val -34105"/>
              <a:gd name="adj2" fmla="val 77738"/>
              <a:gd name="adj3" fmla="val 16667"/>
            </a:avLst>
          </a:prstGeom>
          <a:gradFill flip="none" rotWithShape="1">
            <a:gsLst>
              <a:gs pos="0">
                <a:srgbClr val="8CFC04">
                  <a:tint val="66000"/>
                  <a:satMod val="160000"/>
                </a:srgbClr>
              </a:gs>
              <a:gs pos="50000">
                <a:srgbClr val="8CFC04">
                  <a:tint val="44500"/>
                  <a:satMod val="160000"/>
                </a:srgbClr>
              </a:gs>
              <a:gs pos="100000">
                <a:srgbClr val="8CFC04">
                  <a:tint val="23500"/>
                  <a:satMod val="160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rgbClr val="FF0000"/>
                </a:solidFill>
                <a:latin typeface="Arial" pitchFamily="34" charset="0"/>
                <a:cs typeface="Arial" pitchFamily="34" charset="0"/>
              </a:rPr>
              <a:t>Әдіс-тәсілдер</a:t>
            </a:r>
            <a:endParaRPr lang="ru-RU" b="1" dirty="0">
              <a:solidFill>
                <a:srgbClr val="FF0000"/>
              </a:solidFill>
              <a:latin typeface="Arial" pitchFamily="34" charset="0"/>
              <a:cs typeface="Arial" pitchFamily="34" charset="0"/>
            </a:endParaRPr>
          </a:p>
        </p:txBody>
      </p:sp>
      <p:sp>
        <p:nvSpPr>
          <p:cNvPr id="33" name="Скругленная прямоугольная выноска 32"/>
          <p:cNvSpPr/>
          <p:nvPr/>
        </p:nvSpPr>
        <p:spPr>
          <a:xfrm>
            <a:off x="3857620" y="2000240"/>
            <a:ext cx="1928826" cy="428628"/>
          </a:xfrm>
          <a:prstGeom prst="wedgeRoundRectCallout">
            <a:avLst>
              <a:gd name="adj1" fmla="val -32120"/>
              <a:gd name="adj2" fmla="val 75198"/>
              <a:gd name="adj3" fmla="val 16667"/>
            </a:avLst>
          </a:prstGeom>
          <a:gradFill flip="none" rotWithShape="1">
            <a:gsLst>
              <a:gs pos="0">
                <a:srgbClr val="8CFC04">
                  <a:tint val="66000"/>
                  <a:satMod val="160000"/>
                </a:srgbClr>
              </a:gs>
              <a:gs pos="50000">
                <a:srgbClr val="8CFC04">
                  <a:tint val="44500"/>
                  <a:satMod val="160000"/>
                </a:srgbClr>
              </a:gs>
              <a:gs pos="100000">
                <a:srgbClr val="8CFC04">
                  <a:tint val="23500"/>
                  <a:satMod val="160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b="1" dirty="0" smtClean="0">
                <a:solidFill>
                  <a:srgbClr val="FF0000"/>
                </a:solidFill>
                <a:latin typeface="Arial" pitchFamily="34" charset="0"/>
                <a:cs typeface="Arial" pitchFamily="34" charset="0"/>
              </a:rPr>
              <a:t>Тапсырма</a:t>
            </a:r>
            <a:endParaRPr lang="ru-RU" sz="1600" b="1" dirty="0">
              <a:solidFill>
                <a:srgbClr val="FF0000"/>
              </a:solidFill>
              <a:latin typeface="Arial" pitchFamily="34" charset="0"/>
              <a:cs typeface="Arial" pitchFamily="34" charset="0"/>
            </a:endParaRPr>
          </a:p>
        </p:txBody>
      </p:sp>
      <p:sp>
        <p:nvSpPr>
          <p:cNvPr id="37" name="Стрелка вниз 36"/>
          <p:cNvSpPr/>
          <p:nvPr/>
        </p:nvSpPr>
        <p:spPr>
          <a:xfrm>
            <a:off x="1000100" y="2500306"/>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atin typeface="Arial" pitchFamily="34" charset="0"/>
              <a:cs typeface="Arial" pitchFamily="34" charset="0"/>
            </a:endParaRPr>
          </a:p>
        </p:txBody>
      </p:sp>
      <p:sp>
        <p:nvSpPr>
          <p:cNvPr id="38" name="Блок-схема: память с прямым доступом 37"/>
          <p:cNvSpPr/>
          <p:nvPr/>
        </p:nvSpPr>
        <p:spPr>
          <a:xfrm>
            <a:off x="214282" y="2643182"/>
            <a:ext cx="3571900" cy="1928826"/>
          </a:xfrm>
          <a:prstGeom prst="flowChartMagneticDrum">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1400" b="1" dirty="0" smtClean="0">
              <a:solidFill>
                <a:srgbClr val="0000FF"/>
              </a:solidFill>
              <a:latin typeface="Arial" pitchFamily="34" charset="0"/>
              <a:cs typeface="Arial" pitchFamily="34" charset="0"/>
            </a:endParaRPr>
          </a:p>
          <a:p>
            <a:pPr algn="ctr"/>
            <a:r>
              <a:rPr lang="kk-KZ" sz="1400" b="1" dirty="0" smtClean="0">
                <a:solidFill>
                  <a:srgbClr val="0000FF"/>
                </a:solidFill>
                <a:latin typeface="Arial" pitchFamily="34" charset="0"/>
                <a:cs typeface="Arial" pitchFamily="34" charset="0"/>
              </a:rPr>
              <a:t>«</a:t>
            </a:r>
            <a:r>
              <a:rPr lang="ru-RU" sz="1400" dirty="0" err="1" smtClean="0">
                <a:solidFill>
                  <a:srgbClr val="0000FF"/>
                </a:solidFill>
              </a:rPr>
              <a:t>Бір</a:t>
            </a:r>
            <a:r>
              <a:rPr lang="ru-RU" sz="1400" dirty="0" smtClean="0">
                <a:solidFill>
                  <a:srgbClr val="0000FF"/>
                </a:solidFill>
              </a:rPr>
              <a:t> </a:t>
            </a:r>
            <a:r>
              <a:rPr lang="ru-RU" sz="1400" dirty="0" err="1" smtClean="0">
                <a:solidFill>
                  <a:srgbClr val="0000FF"/>
                </a:solidFill>
              </a:rPr>
              <a:t>минуттық әңгіме әдісі» </a:t>
            </a:r>
            <a:br>
              <a:rPr lang="ru-RU" sz="1400" dirty="0" err="1" smtClean="0">
                <a:solidFill>
                  <a:srgbClr val="0000FF"/>
                </a:solidFill>
              </a:rPr>
            </a:br>
            <a:r>
              <a:rPr lang="ru-RU" sz="1400" dirty="0" err="1" smtClean="0">
                <a:solidFill>
                  <a:srgbClr val="0000FF"/>
                </a:solidFill>
              </a:rPr>
              <a:t>Мақсаты: оқушының бір-бірінен</a:t>
            </a:r>
            <a:r>
              <a:rPr lang="ru-RU" sz="1400" dirty="0" smtClean="0">
                <a:solidFill>
                  <a:srgbClr val="0000FF"/>
                </a:solidFill>
              </a:rPr>
              <a:t> </a:t>
            </a:r>
            <a:r>
              <a:rPr lang="ru-RU" sz="1400" dirty="0" err="1" smtClean="0">
                <a:solidFill>
                  <a:srgbClr val="0000FF"/>
                </a:solidFill>
              </a:rPr>
              <a:t>ақпарат алу</a:t>
            </a:r>
            <a:r>
              <a:rPr lang="ru-RU" sz="1400" dirty="0" smtClean="0">
                <a:solidFill>
                  <a:srgbClr val="0000FF"/>
                </a:solidFill>
              </a:rPr>
              <a:t> </a:t>
            </a:r>
            <a:r>
              <a:rPr lang="ru-RU" sz="1400" dirty="0" err="1" smtClean="0">
                <a:solidFill>
                  <a:srgbClr val="0000FF"/>
                </a:solidFill>
              </a:rPr>
              <a:t>дағдысын қалыптастыру</a:t>
            </a:r>
            <a:r>
              <a:rPr lang="ru-RU" sz="1200" dirty="0" err="1" smtClean="0">
                <a:solidFill>
                  <a:srgbClr val="0000FF"/>
                </a:solidFill>
              </a:rPr>
              <a:t>.</a:t>
            </a:r>
            <a:r>
              <a:rPr lang="ru-RU" sz="1200" dirty="0" smtClean="0">
                <a:solidFill>
                  <a:srgbClr val="0000FF"/>
                </a:solidFill>
              </a:rPr>
              <a:t/>
            </a:r>
            <a:br>
              <a:rPr lang="ru-RU" sz="1200" dirty="0" smtClean="0">
                <a:solidFill>
                  <a:srgbClr val="0000FF"/>
                </a:solidFill>
              </a:rPr>
            </a:br>
            <a:r>
              <a:rPr lang="ru-RU" sz="1200" dirty="0" smtClean="0"/>
              <a:t/>
            </a:r>
            <a:br>
              <a:rPr lang="ru-RU" sz="1200" dirty="0" smtClean="0"/>
            </a:br>
            <a:r>
              <a:rPr lang="ru-RU" sz="1200" dirty="0" smtClean="0"/>
              <a:t>«</a:t>
            </a:r>
            <a:endParaRPr lang="kk-KZ" sz="1200" b="1" dirty="0" smtClean="0">
              <a:solidFill>
                <a:srgbClr val="0000FF"/>
              </a:solidFill>
              <a:latin typeface="Arial" pitchFamily="34" charset="0"/>
              <a:cs typeface="Arial" pitchFamily="34" charset="0"/>
            </a:endParaRPr>
          </a:p>
        </p:txBody>
      </p:sp>
      <p:sp>
        <p:nvSpPr>
          <p:cNvPr id="49" name="Горизонтальный свиток 48"/>
          <p:cNvSpPr/>
          <p:nvPr/>
        </p:nvSpPr>
        <p:spPr>
          <a:xfrm>
            <a:off x="6500826" y="2928934"/>
            <a:ext cx="2500330" cy="714380"/>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dirty="0" smtClean="0">
                <a:solidFill>
                  <a:srgbClr val="0000FF"/>
                </a:solidFill>
              </a:rPr>
              <a:t>--</a:t>
            </a:r>
            <a:r>
              <a:rPr lang="ru-RU" sz="1100" dirty="0" smtClean="0"/>
              <a:t> </a:t>
            </a:r>
            <a:r>
              <a:rPr lang="ru-RU" sz="1600" dirty="0" err="1" smtClean="0">
                <a:solidFill>
                  <a:srgbClr val="0000FF"/>
                </a:solidFill>
              </a:rPr>
              <a:t>мәтінді тыңдайды;</a:t>
            </a:r>
            <a:r>
              <a:rPr lang="ru-RU" sz="1600" dirty="0" smtClean="0">
                <a:solidFill>
                  <a:srgbClr val="0000FF"/>
                </a:solidFill>
              </a:rPr>
              <a:t/>
            </a:r>
            <a:br>
              <a:rPr lang="ru-RU" sz="1600" dirty="0" smtClean="0">
                <a:solidFill>
                  <a:srgbClr val="0000FF"/>
                </a:solidFill>
              </a:rPr>
            </a:br>
            <a:endParaRPr lang="ru-RU" sz="1100" b="1" dirty="0">
              <a:solidFill>
                <a:srgbClr val="0000FF"/>
              </a:solidFill>
              <a:latin typeface="Arial" pitchFamily="34" charset="0"/>
              <a:cs typeface="Arial" pitchFamily="34" charset="0"/>
            </a:endParaRPr>
          </a:p>
        </p:txBody>
      </p:sp>
      <p:sp>
        <p:nvSpPr>
          <p:cNvPr id="50" name="Блок-схема: память с прямым доступом 49"/>
          <p:cNvSpPr/>
          <p:nvPr/>
        </p:nvSpPr>
        <p:spPr>
          <a:xfrm>
            <a:off x="3428992" y="2928934"/>
            <a:ext cx="2714644" cy="1143008"/>
          </a:xfrm>
          <a:prstGeom prst="flowChartMagneticDrum">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err="1" smtClean="0">
                <a:solidFill>
                  <a:srgbClr val="0000FF"/>
                </a:solidFill>
              </a:rPr>
              <a:t>Мәтінді тыңда.</a:t>
            </a:r>
            <a:r>
              <a:rPr lang="ru-RU" sz="1200" dirty="0" smtClean="0">
                <a:solidFill>
                  <a:srgbClr val="0000FF"/>
                </a:solidFill>
              </a:rPr>
              <a:t> </a:t>
            </a:r>
            <a:r>
              <a:rPr lang="ru-RU" sz="1200" dirty="0" err="1" smtClean="0">
                <a:solidFill>
                  <a:srgbClr val="0000FF"/>
                </a:solidFill>
              </a:rPr>
              <a:t>Мәтінге тақырып қой</a:t>
            </a:r>
            <a:r>
              <a:rPr lang="ru-RU" sz="1050" dirty="0" err="1" smtClean="0">
                <a:solidFill>
                  <a:srgbClr val="0000FF"/>
                </a:solidFill>
              </a:rPr>
              <a:t>.</a:t>
            </a:r>
            <a:r>
              <a:rPr lang="ru-RU" sz="1400" dirty="0" smtClean="0">
                <a:solidFill>
                  <a:srgbClr val="0000FF"/>
                </a:solidFill>
              </a:rPr>
              <a:t> </a:t>
            </a:r>
            <a:br>
              <a:rPr lang="ru-RU" sz="1400" dirty="0" smtClean="0">
                <a:solidFill>
                  <a:srgbClr val="0000FF"/>
                </a:solidFill>
              </a:rPr>
            </a:br>
            <a:endParaRPr lang="ru-RU" sz="1400" b="1" dirty="0">
              <a:solidFill>
                <a:srgbClr val="0000FF"/>
              </a:solidFill>
              <a:latin typeface="Arial" pitchFamily="34" charset="0"/>
              <a:cs typeface="Arial" pitchFamily="34" charset="0"/>
            </a:endParaRPr>
          </a:p>
        </p:txBody>
      </p:sp>
      <p:sp>
        <p:nvSpPr>
          <p:cNvPr id="64" name="Выноска-облако 63"/>
          <p:cNvSpPr/>
          <p:nvPr/>
        </p:nvSpPr>
        <p:spPr>
          <a:xfrm>
            <a:off x="4429124" y="4000504"/>
            <a:ext cx="1928826" cy="1285884"/>
          </a:xfrm>
          <a:prstGeom prst="cloudCallout">
            <a:avLst>
              <a:gd name="adj1" fmla="val -37764"/>
              <a:gd name="adj2" fmla="val 70812"/>
            </a:avLst>
          </a:prstGeom>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path path="circle">
              <a:fillToRect l="100000" b="100000"/>
            </a:path>
            <a:tileRect t="-100000" r="-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200" b="1" dirty="0" smtClean="0">
                <a:solidFill>
                  <a:srgbClr val="0000FF"/>
                </a:solidFill>
                <a:latin typeface="Arial" pitchFamily="34" charset="0"/>
                <a:cs typeface="Arial" pitchFamily="34" charset="0"/>
              </a:rPr>
              <a:t>Жұптар бірін-бірі “Басбармақ” әдісі  арқылы бағалайды</a:t>
            </a:r>
            <a:endParaRPr lang="ru-RU" sz="1200" b="1" dirty="0">
              <a:solidFill>
                <a:srgbClr val="0000FF"/>
              </a:solidFill>
              <a:latin typeface="Arial" pitchFamily="34" charset="0"/>
              <a:cs typeface="Arial" pitchFamily="34" charset="0"/>
            </a:endParaRPr>
          </a:p>
        </p:txBody>
      </p:sp>
      <p:sp>
        <p:nvSpPr>
          <p:cNvPr id="66" name="Выноска-облако 65"/>
          <p:cNvSpPr/>
          <p:nvPr/>
        </p:nvSpPr>
        <p:spPr>
          <a:xfrm flipH="1">
            <a:off x="1285852" y="5357826"/>
            <a:ext cx="1571636" cy="928694"/>
          </a:xfrm>
          <a:prstGeom prst="cloudCallout">
            <a:avLst>
              <a:gd name="adj1" fmla="val -82305"/>
              <a:gd name="adj2" fmla="val -14373"/>
            </a:avLst>
          </a:prstGeom>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200" b="1" dirty="0" smtClean="0">
                <a:solidFill>
                  <a:srgbClr val="0000FF"/>
                </a:solidFill>
                <a:latin typeface="Arial" pitchFamily="34" charset="0"/>
                <a:cs typeface="Arial" pitchFamily="34" charset="0"/>
              </a:rPr>
              <a:t> Өзара бағалау</a:t>
            </a:r>
            <a:endParaRPr lang="ru-RU" sz="1200" b="1" dirty="0">
              <a:solidFill>
                <a:srgbClr val="0000FF"/>
              </a:solidFill>
              <a:latin typeface="Arial" pitchFamily="34" charset="0"/>
              <a:cs typeface="Arial" pitchFamily="34" charset="0"/>
            </a:endParaRPr>
          </a:p>
        </p:txBody>
      </p:sp>
      <p:sp>
        <p:nvSpPr>
          <p:cNvPr id="68" name="Овал 67"/>
          <p:cNvSpPr/>
          <p:nvPr/>
        </p:nvSpPr>
        <p:spPr>
          <a:xfrm>
            <a:off x="3571868" y="5357826"/>
            <a:ext cx="1000132" cy="714380"/>
          </a:xfrm>
          <a:prstGeom prst="ellipse">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rgbClr val="FF0000"/>
                </a:solidFill>
                <a:latin typeface="Arial" pitchFamily="34" charset="0"/>
                <a:cs typeface="Arial" pitchFamily="34" charset="0"/>
              </a:rPr>
              <a:t>Қ.Б</a:t>
            </a:r>
            <a:endParaRPr lang="ru-RU" b="1" dirty="0">
              <a:solidFill>
                <a:srgbClr val="FF0000"/>
              </a:solidFill>
              <a:latin typeface="Arial" pitchFamily="34" charset="0"/>
              <a:cs typeface="Arial" pitchFamily="34" charset="0"/>
            </a:endParaRPr>
          </a:p>
        </p:txBody>
      </p:sp>
      <p:sp>
        <p:nvSpPr>
          <p:cNvPr id="69" name="Стрелка вниз 68"/>
          <p:cNvSpPr/>
          <p:nvPr/>
        </p:nvSpPr>
        <p:spPr>
          <a:xfrm>
            <a:off x="7500958" y="2571744"/>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atin typeface="Arial" pitchFamily="34" charset="0"/>
              <a:cs typeface="Arial" pitchFamily="34" charset="0"/>
            </a:endParaRPr>
          </a:p>
        </p:txBody>
      </p:sp>
      <p:sp>
        <p:nvSpPr>
          <p:cNvPr id="70" name="Стрелка вниз 69"/>
          <p:cNvSpPr/>
          <p:nvPr/>
        </p:nvSpPr>
        <p:spPr>
          <a:xfrm>
            <a:off x="4429124" y="2500306"/>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atin typeface="Arial" pitchFamily="34" charset="0"/>
              <a:cs typeface="Arial" pitchFamily="34" charset="0"/>
            </a:endParaRPr>
          </a:p>
        </p:txBody>
      </p:sp>
      <p:sp>
        <p:nvSpPr>
          <p:cNvPr id="75" name="Блок-схема: несколько документов 74"/>
          <p:cNvSpPr/>
          <p:nvPr/>
        </p:nvSpPr>
        <p:spPr>
          <a:xfrm>
            <a:off x="785786" y="785794"/>
            <a:ext cx="7429552" cy="1071570"/>
          </a:xfrm>
          <a:prstGeom prst="flowChartMultidocumen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1200" b="1" dirty="0" smtClean="0">
              <a:solidFill>
                <a:srgbClr val="C00000"/>
              </a:solidFill>
              <a:latin typeface="Arial" pitchFamily="34" charset="0"/>
              <a:ea typeface="Times New Roman"/>
              <a:cs typeface="Arial" pitchFamily="34" charset="0"/>
            </a:endParaRPr>
          </a:p>
          <a:p>
            <a:pPr algn="ctr"/>
            <a:r>
              <a:rPr lang="kk-KZ" sz="1400" b="1" u="sng" dirty="0" smtClean="0">
                <a:solidFill>
                  <a:srgbClr val="C00000"/>
                </a:solidFill>
                <a:latin typeface="Arial" pitchFamily="34" charset="0"/>
                <a:ea typeface="Times New Roman"/>
                <a:cs typeface="Arial" pitchFamily="34" charset="0"/>
              </a:rPr>
              <a:t>Ұйымдастыру кезеңі:</a:t>
            </a:r>
            <a:r>
              <a:rPr lang="kk-KZ" sz="1400" b="1" u="sng" baseline="0" dirty="0" smtClean="0">
                <a:solidFill>
                  <a:srgbClr val="C00000"/>
                </a:solidFill>
                <a:latin typeface="Arial" pitchFamily="34" charset="0"/>
                <a:ea typeface="Times New Roman"/>
                <a:cs typeface="Arial" pitchFamily="34" charset="0"/>
              </a:rPr>
              <a:t> </a:t>
            </a:r>
            <a:r>
              <a:rPr lang="kk-KZ" sz="1200" b="1" dirty="0" smtClean="0">
                <a:solidFill>
                  <a:srgbClr val="0000FF"/>
                </a:solidFill>
                <a:latin typeface="Arial" pitchFamily="34" charset="0"/>
                <a:ea typeface="Times New Roman"/>
                <a:cs typeface="Arial" pitchFamily="34" charset="0"/>
              </a:rPr>
              <a:t> “Мозайка”әдісі</a:t>
            </a:r>
            <a:r>
              <a:rPr lang="kk-KZ" sz="1200" b="1" baseline="0" dirty="0" smtClean="0">
                <a:solidFill>
                  <a:srgbClr val="0000FF"/>
                </a:solidFill>
                <a:latin typeface="Arial" pitchFamily="34" charset="0"/>
                <a:ea typeface="Times New Roman"/>
                <a:cs typeface="Arial" pitchFamily="34" charset="0"/>
              </a:rPr>
              <a:t>  арқылы  </a:t>
            </a:r>
            <a:r>
              <a:rPr lang="kk-KZ" sz="1200" b="1" dirty="0" smtClean="0">
                <a:solidFill>
                  <a:srgbClr val="0000FF"/>
                </a:solidFill>
                <a:latin typeface="Arial" pitchFamily="34" charset="0"/>
                <a:ea typeface="Times New Roman"/>
                <a:cs typeface="Arial" pitchFamily="34" charset="0"/>
              </a:rPr>
              <a:t>топқа  бөлінеді.                            </a:t>
            </a:r>
          </a:p>
          <a:p>
            <a:pPr algn="ctr"/>
            <a:r>
              <a:rPr lang="kk-KZ" sz="1200" b="1" dirty="0" smtClean="0">
                <a:solidFill>
                  <a:srgbClr val="0000FF"/>
                </a:solidFill>
                <a:latin typeface="Arial" pitchFamily="34" charset="0"/>
                <a:ea typeface="Times New Roman"/>
                <a:cs typeface="Arial" pitchFamily="34" charset="0"/>
              </a:rPr>
              <a:t>Оқу мақсатымен, бағалау критерийлерімен таныстырылады.</a:t>
            </a:r>
            <a:endParaRPr lang="ru-RU" sz="1100" b="1" dirty="0">
              <a:solidFill>
                <a:srgbClr val="0000FF"/>
              </a:solidFill>
              <a:latin typeface="Arial" pitchFamily="34" charset="0"/>
              <a:ea typeface="Times New Roman"/>
              <a:cs typeface="Arial" pitchFamily="34" charset="0"/>
            </a:endParaRPr>
          </a:p>
          <a:p>
            <a:pPr algn="ctr"/>
            <a:endParaRPr lang="ru-RU" sz="1200" b="1" dirty="0">
              <a:latin typeface="Arial" pitchFamily="34" charset="0"/>
              <a:cs typeface="Arial" pitchFamily="34" charset="0"/>
            </a:endParaRPr>
          </a:p>
        </p:txBody>
      </p:sp>
      <p:sp>
        <p:nvSpPr>
          <p:cNvPr id="81" name="Горизонтальный свиток 80"/>
          <p:cNvSpPr/>
          <p:nvPr/>
        </p:nvSpPr>
        <p:spPr>
          <a:xfrm>
            <a:off x="6500826" y="4143380"/>
            <a:ext cx="2500330" cy="785818"/>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rgbClr val="0000FF"/>
                </a:solidFill>
              </a:rPr>
              <a:t>- </a:t>
            </a:r>
            <a:r>
              <a:rPr lang="ru-RU" sz="1400" dirty="0" err="1" smtClean="0">
                <a:solidFill>
                  <a:srgbClr val="0000FF"/>
                </a:solidFill>
              </a:rPr>
              <a:t>тақырыбын анықтайды</a:t>
            </a:r>
            <a:endParaRPr lang="ru-RU" sz="1400" b="1" dirty="0">
              <a:solidFill>
                <a:srgbClr val="0000FF"/>
              </a:solidFill>
              <a:latin typeface="Arial" pitchFamily="34" charset="0"/>
              <a:cs typeface="Arial" pitchFamily="34" charset="0"/>
            </a:endParaRPr>
          </a:p>
        </p:txBody>
      </p:sp>
      <p:sp>
        <p:nvSpPr>
          <p:cNvPr id="29" name="Горизонтальный свиток 28"/>
          <p:cNvSpPr/>
          <p:nvPr/>
        </p:nvSpPr>
        <p:spPr>
          <a:xfrm>
            <a:off x="6500826" y="5286388"/>
            <a:ext cx="2500330" cy="785818"/>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rgbClr val="0000FF"/>
                </a:solidFill>
              </a:rPr>
              <a:t>- </a:t>
            </a:r>
            <a:r>
              <a:rPr lang="ru-RU" sz="1400" dirty="0" err="1" smtClean="0">
                <a:solidFill>
                  <a:srgbClr val="0000FF"/>
                </a:solidFill>
              </a:rPr>
              <a:t>тақырып бойынша</a:t>
            </a:r>
            <a:r>
              <a:rPr lang="ru-RU" sz="1400" dirty="0" smtClean="0">
                <a:solidFill>
                  <a:srgbClr val="0000FF"/>
                </a:solidFill>
              </a:rPr>
              <a:t> </a:t>
            </a:r>
            <a:r>
              <a:rPr lang="ru-RU" sz="1400" dirty="0" err="1" smtClean="0">
                <a:solidFill>
                  <a:srgbClr val="0000FF"/>
                </a:solidFill>
              </a:rPr>
              <a:t>өзара сұхбаттасады</a:t>
            </a:r>
            <a:endParaRPr lang="ru-RU" sz="1400" b="1" dirty="0">
              <a:solidFill>
                <a:srgbClr val="0000FF"/>
              </a:solidFill>
              <a:latin typeface="Arial" pitchFamily="34" charset="0"/>
              <a:cs typeface="Arial" pitchFamily="34" charset="0"/>
            </a:endParaRPr>
          </a:p>
        </p:txBody>
      </p:sp>
      <p:sp>
        <p:nvSpPr>
          <p:cNvPr id="35" name="Скругленная прямоугольная выноска 34"/>
          <p:cNvSpPr/>
          <p:nvPr/>
        </p:nvSpPr>
        <p:spPr>
          <a:xfrm>
            <a:off x="6858016" y="2000240"/>
            <a:ext cx="1857388" cy="428628"/>
          </a:xfrm>
          <a:prstGeom prst="wedgeRoundRectCallout">
            <a:avLst>
              <a:gd name="adj1" fmla="val -33727"/>
              <a:gd name="adj2" fmla="val 85357"/>
              <a:gd name="adj3" fmla="val 16667"/>
            </a:avLst>
          </a:prstGeom>
          <a:gradFill flip="none" rotWithShape="1">
            <a:gsLst>
              <a:gs pos="0">
                <a:srgbClr val="8CFC04">
                  <a:tint val="66000"/>
                  <a:satMod val="160000"/>
                </a:srgbClr>
              </a:gs>
              <a:gs pos="50000">
                <a:srgbClr val="8CFC04">
                  <a:tint val="44500"/>
                  <a:satMod val="160000"/>
                </a:srgbClr>
              </a:gs>
              <a:gs pos="100000">
                <a:srgbClr val="8CFC04">
                  <a:tint val="23500"/>
                  <a:satMod val="160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rgbClr val="FF0000"/>
                </a:solidFill>
                <a:latin typeface="Arial" pitchFamily="34" charset="0"/>
                <a:cs typeface="Arial" pitchFamily="34" charset="0"/>
              </a:rPr>
              <a:t>Дескриптор</a:t>
            </a:r>
            <a:endParaRPr lang="ru-RU" b="1"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alpha val="29000"/>
              </a:srgbClr>
            </a:gs>
            <a:gs pos="39999">
              <a:srgbClr val="85C2FF"/>
            </a:gs>
            <a:gs pos="70000">
              <a:srgbClr val="C4D6EB"/>
            </a:gs>
            <a:gs pos="100000">
              <a:srgbClr val="FFEBFA"/>
            </a:gs>
          </a:gsLst>
          <a:lin ang="5400000" scaled="1"/>
          <a:tileRect/>
        </a:gradFill>
        <a:effectLst/>
      </p:bgPr>
    </p:bg>
    <p:spTree>
      <p:nvGrpSpPr>
        <p:cNvPr id="1" name=""/>
        <p:cNvGrpSpPr/>
        <p:nvPr/>
      </p:nvGrpSpPr>
      <p:grpSpPr>
        <a:xfrm>
          <a:off x="0" y="0"/>
          <a:ext cx="0" cy="0"/>
          <a:chOff x="0" y="0"/>
          <a:chExt cx="0" cy="0"/>
        </a:xfrm>
      </p:grpSpPr>
      <p:graphicFrame>
        <p:nvGraphicFramePr>
          <p:cNvPr id="34" name="Таблица 33"/>
          <p:cNvGraphicFramePr>
            <a:graphicFrameLocks noGrp="1"/>
          </p:cNvGraphicFramePr>
          <p:nvPr/>
        </p:nvGraphicFramePr>
        <p:xfrm>
          <a:off x="428596" y="1285860"/>
          <a:ext cx="8358245" cy="4786346"/>
        </p:xfrm>
        <a:graphic>
          <a:graphicData uri="http://schemas.openxmlformats.org/drawingml/2006/table">
            <a:tbl>
              <a:tblPr/>
              <a:tblGrid>
                <a:gridCol w="2857520"/>
                <a:gridCol w="3066283"/>
                <a:gridCol w="2434442"/>
              </a:tblGrid>
              <a:tr h="1190749">
                <a:tc>
                  <a:txBody>
                    <a:bodyPr/>
                    <a:lstStyle/>
                    <a:p>
                      <a:pPr algn="ctr">
                        <a:spcAft>
                          <a:spcPts val="0"/>
                        </a:spcAft>
                      </a:pPr>
                      <a:r>
                        <a:rPr lang="kk-KZ" sz="1600" b="1" dirty="0" smtClean="0">
                          <a:solidFill>
                            <a:srgbClr val="FF0000"/>
                          </a:solidFill>
                          <a:latin typeface="Times New Roman"/>
                          <a:ea typeface="Calibri"/>
                          <a:cs typeface="Times New Roman"/>
                        </a:rPr>
                        <a:t>Саралау</a:t>
                      </a:r>
                    </a:p>
                    <a:p>
                      <a:pPr algn="ctr">
                        <a:spcAft>
                          <a:spcPts val="0"/>
                        </a:spcAft>
                      </a:pPr>
                      <a:r>
                        <a:rPr kumimoji="0" lang="kk-KZ" sz="1200" b="1" kern="1200" dirty="0" smtClean="0">
                          <a:solidFill>
                            <a:srgbClr val="FF0000"/>
                          </a:solidFill>
                          <a:latin typeface="Times New Roman" pitchFamily="18" charset="0"/>
                          <a:ea typeface="+mn-ea"/>
                          <a:cs typeface="Times New Roman" pitchFamily="18" charset="0"/>
                        </a:rPr>
                        <a:t>Сіз қосымша көмек көрсетуді қалай жоспарлайсыз? Сіз қабілеті жоғары оқушыларға  тапсырманы күрделендіруді  қалай жоспарлайсыз?</a:t>
                      </a:r>
                      <a:endParaRPr lang="ru-RU" sz="1200" dirty="0">
                        <a:solidFill>
                          <a:srgbClr val="FF0000"/>
                        </a:solidFill>
                        <a:latin typeface="Times New Roman" pitchFamily="18" charset="0"/>
                        <a:ea typeface="Calibri"/>
                        <a:cs typeface="Times New Roman" pitchFamily="18" charset="0"/>
                      </a:endParaRPr>
                    </a:p>
                  </a:txBody>
                  <a:tcPr marL="50547" marR="50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CFC04"/>
                    </a:solidFill>
                  </a:tcPr>
                </a:tc>
                <a:tc>
                  <a:txBody>
                    <a:bodyPr/>
                    <a:lstStyle/>
                    <a:p>
                      <a:pPr algn="ctr">
                        <a:spcAft>
                          <a:spcPts val="0"/>
                        </a:spcAft>
                      </a:pPr>
                      <a:r>
                        <a:rPr lang="kk-KZ" sz="1600" b="1" dirty="0">
                          <a:solidFill>
                            <a:srgbClr val="FF0000"/>
                          </a:solidFill>
                          <a:latin typeface="Times New Roman"/>
                          <a:ea typeface="Calibri"/>
                          <a:cs typeface="Times New Roman"/>
                        </a:rPr>
                        <a:t>Бағалау </a:t>
                      </a:r>
                      <a:endParaRPr lang="kk-KZ" sz="1600" b="1" dirty="0" smtClean="0">
                        <a:solidFill>
                          <a:srgbClr val="FF0000"/>
                        </a:solidFill>
                        <a:latin typeface="Times New Roman"/>
                        <a:ea typeface="Calibri"/>
                        <a:cs typeface="Times New Roman"/>
                      </a:endParaRPr>
                    </a:p>
                    <a:p>
                      <a:pPr algn="ctr">
                        <a:spcAft>
                          <a:spcPts val="0"/>
                        </a:spcAft>
                      </a:pPr>
                      <a:r>
                        <a:rPr lang="kk-KZ" sz="1100" b="1" dirty="0" smtClean="0">
                          <a:solidFill>
                            <a:srgbClr val="FF0000"/>
                          </a:solidFill>
                          <a:latin typeface="Times New Roman"/>
                          <a:ea typeface="Calibri"/>
                          <a:cs typeface="Times New Roman"/>
                        </a:rPr>
                        <a:t> </a:t>
                      </a:r>
                      <a:r>
                        <a:rPr kumimoji="0" lang="kk-KZ" sz="1200" b="1" kern="1200" dirty="0" smtClean="0">
                          <a:solidFill>
                            <a:srgbClr val="FF0000"/>
                          </a:solidFill>
                          <a:latin typeface="Times New Roman" pitchFamily="18" charset="0"/>
                          <a:ea typeface="+mn-ea"/>
                          <a:cs typeface="Times New Roman" pitchFamily="18" charset="0"/>
                        </a:rPr>
                        <a:t>Оқушылардың  үйренгенін  тексеруді қалай жоспарлайсыз?</a:t>
                      </a:r>
                      <a:endParaRPr lang="ru-RU" sz="1200" dirty="0">
                        <a:solidFill>
                          <a:srgbClr val="FF0000"/>
                        </a:solidFill>
                        <a:latin typeface="Times New Roman" pitchFamily="18" charset="0"/>
                        <a:ea typeface="Calibri"/>
                        <a:cs typeface="Times New Roman" pitchFamily="18" charset="0"/>
                      </a:endParaRPr>
                    </a:p>
                  </a:txBody>
                  <a:tcPr marL="50547" marR="50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CFC04"/>
                    </a:solidFill>
                  </a:tcPr>
                </a:tc>
                <a:tc>
                  <a:txBody>
                    <a:bodyPr/>
                    <a:lstStyle/>
                    <a:p>
                      <a:pPr algn="ctr">
                        <a:spcAft>
                          <a:spcPts val="0"/>
                        </a:spcAft>
                      </a:pPr>
                      <a:r>
                        <a:rPr lang="kk-KZ" sz="1600" b="1" dirty="0">
                          <a:solidFill>
                            <a:srgbClr val="FF0000"/>
                          </a:solidFill>
                          <a:latin typeface="Times New Roman"/>
                          <a:ea typeface="Calibri"/>
                          <a:cs typeface="Times New Roman"/>
                        </a:rPr>
                        <a:t>Ықшам  сабақтың  ықпалы:</a:t>
                      </a:r>
                      <a:endParaRPr lang="ru-RU" sz="1400" dirty="0">
                        <a:solidFill>
                          <a:srgbClr val="FF00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CFC04"/>
                    </a:solidFill>
                  </a:tcPr>
                </a:tc>
              </a:tr>
              <a:tr h="3595597">
                <a:tc>
                  <a:txBody>
                    <a:bodyPr/>
                    <a:lstStyle/>
                    <a:p>
                      <a:pPr algn="l">
                        <a:lnSpc>
                          <a:spcPct val="100000"/>
                        </a:lnSpc>
                        <a:spcAft>
                          <a:spcPts val="1000"/>
                        </a:spcAft>
                      </a:pPr>
                      <a:r>
                        <a:rPr kumimoji="0" lang="kk-KZ" sz="1200" b="1" kern="1200" dirty="0" smtClean="0">
                          <a:solidFill>
                            <a:srgbClr val="0000FF"/>
                          </a:solidFill>
                          <a:latin typeface="Arial" pitchFamily="34" charset="0"/>
                          <a:ea typeface="+mn-ea"/>
                          <a:cs typeface="Arial" pitchFamily="34" charset="0"/>
                        </a:rPr>
                        <a:t>2. Барлық оқушыларға тірек сөздер мен ұсынылған иллюстрация арқылы тақырыпқа болжау жасау тапсырылады. Сынып оқушыларының басым бөлігіне мәтінге тақырып қою,  негізгі және қосымша ақпаратты түсіну ұсынылса, ерекше қабілеттілігі бар оқушыларға  тірек сөздер мен  суреттер бойынша  шығармашылық мәтін құрастыру ұсынылады</a:t>
                      </a:r>
                      <a:r>
                        <a:rPr kumimoji="0" lang="kk-KZ" sz="1200" b="1" kern="1200" dirty="0" smtClean="0">
                          <a:solidFill>
                            <a:srgbClr val="0000FF"/>
                          </a:solidFill>
                          <a:latin typeface="Arial" pitchFamily="34" charset="0"/>
                          <a:ea typeface="+mn-ea"/>
                          <a:cs typeface="Arial" pitchFamily="34" charset="0"/>
                        </a:rPr>
                        <a:t>.</a:t>
                      </a:r>
                      <a:endParaRPr lang="ru-RU" sz="1200" b="1" dirty="0">
                        <a:solidFill>
                          <a:srgbClr val="0000FF"/>
                        </a:solidFill>
                        <a:latin typeface="Arial" pitchFamily="34" charset="0"/>
                        <a:ea typeface="Times New Roman"/>
                        <a:cs typeface="Arial" pitchFamily="34"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rgbClr val="8CFC04">
                            <a:tint val="66000"/>
                            <a:satMod val="160000"/>
                          </a:srgbClr>
                        </a:gs>
                        <a:gs pos="50000">
                          <a:srgbClr val="8CFC04">
                            <a:tint val="44500"/>
                            <a:satMod val="160000"/>
                          </a:srgbClr>
                        </a:gs>
                        <a:gs pos="100000">
                          <a:srgbClr val="8CFC04">
                            <a:tint val="23500"/>
                            <a:satMod val="160000"/>
                          </a:srgbClr>
                        </a:gs>
                      </a:gsLst>
                      <a:lin ang="8100000" scaled="1"/>
                      <a:tileRect/>
                    </a:gradFill>
                  </a:tcPr>
                </a:tc>
                <a:tc>
                  <a:txBody>
                    <a:bodyPr/>
                    <a:lstStyle/>
                    <a:p>
                      <a:pPr algn="l">
                        <a:spcAft>
                          <a:spcPts val="0"/>
                        </a:spcAft>
                      </a:pPr>
                      <a:r>
                        <a:rPr lang="kk-KZ" sz="1200" b="1" dirty="0">
                          <a:solidFill>
                            <a:srgbClr val="0000FF"/>
                          </a:solidFill>
                          <a:latin typeface="Arial" pitchFamily="34" charset="0"/>
                          <a:ea typeface="Calibri"/>
                          <a:cs typeface="Arial" pitchFamily="34" charset="0"/>
                        </a:rPr>
                        <a:t>1.Әр  оқушының  ОМ  жеткендігін  анықтау  үшін  бағалау  критерийлері   мен  дескрипторлар   қолданылады. </a:t>
                      </a:r>
                      <a:endParaRPr lang="ru-RU" sz="1200" b="1" dirty="0">
                        <a:solidFill>
                          <a:srgbClr val="0000FF"/>
                        </a:solidFill>
                        <a:latin typeface="Arial" pitchFamily="34" charset="0"/>
                        <a:ea typeface="Calibri"/>
                        <a:cs typeface="Arial" pitchFamily="34" charset="0"/>
                      </a:endParaRPr>
                    </a:p>
                    <a:p>
                      <a:pPr algn="l">
                        <a:spcAft>
                          <a:spcPts val="0"/>
                        </a:spcAft>
                      </a:pPr>
                      <a:r>
                        <a:rPr lang="kk-KZ" sz="1200" b="1" dirty="0">
                          <a:solidFill>
                            <a:srgbClr val="0000FF"/>
                          </a:solidFill>
                          <a:latin typeface="Arial" pitchFamily="34" charset="0"/>
                          <a:ea typeface="Calibri"/>
                          <a:cs typeface="Arial" pitchFamily="34" charset="0"/>
                        </a:rPr>
                        <a:t>2.Топтық,  жұптық  жұмыс  арқылы  оқушылардың  бірлескен  әрекеті  бақыланады.  «Бір  сөйлеммен  түйіндеу», «Бес  </a:t>
                      </a:r>
                      <a:r>
                        <a:rPr lang="kk-KZ" sz="1200" b="1" dirty="0" smtClean="0">
                          <a:solidFill>
                            <a:srgbClr val="0000FF"/>
                          </a:solidFill>
                          <a:latin typeface="Arial" pitchFamily="34" charset="0"/>
                          <a:ea typeface="Calibri"/>
                          <a:cs typeface="Arial" pitchFamily="34" charset="0"/>
                        </a:rPr>
                        <a:t>саусақ»  </a:t>
                      </a:r>
                      <a:r>
                        <a:rPr lang="kk-KZ" sz="1200" b="1" dirty="0">
                          <a:solidFill>
                            <a:srgbClr val="0000FF"/>
                          </a:solidFill>
                          <a:latin typeface="Arial" pitchFamily="34" charset="0"/>
                          <a:ea typeface="Calibri"/>
                          <a:cs typeface="Arial" pitchFamily="34" charset="0"/>
                        </a:rPr>
                        <a:t>әдісі, «Өзін-өзі  бағалау»,  «Бірін-бірі  бағалау».</a:t>
                      </a:r>
                      <a:endParaRPr lang="ru-RU" sz="1200" b="1" dirty="0">
                        <a:solidFill>
                          <a:srgbClr val="0000FF"/>
                        </a:solidFill>
                        <a:latin typeface="Arial" pitchFamily="34" charset="0"/>
                        <a:ea typeface="Calibri"/>
                        <a:cs typeface="Arial" pitchFamily="34" charset="0"/>
                      </a:endParaRPr>
                    </a:p>
                    <a:p>
                      <a:pPr algn="l">
                        <a:spcAft>
                          <a:spcPts val="0"/>
                        </a:spcAft>
                      </a:pPr>
                      <a:r>
                        <a:rPr lang="kk-KZ" sz="1200" b="1" dirty="0">
                          <a:solidFill>
                            <a:srgbClr val="0000FF"/>
                          </a:solidFill>
                          <a:latin typeface="Arial" pitchFamily="34" charset="0"/>
                          <a:ea typeface="Calibri"/>
                          <a:cs typeface="Arial" pitchFamily="34" charset="0"/>
                        </a:rPr>
                        <a:t>3.Кері  байланыс.   </a:t>
                      </a:r>
                      <a:endParaRPr lang="ru-RU" sz="1200" b="1" dirty="0">
                        <a:solidFill>
                          <a:srgbClr val="0000FF"/>
                        </a:solidFill>
                        <a:latin typeface="Arial" pitchFamily="34" charset="0"/>
                        <a:ea typeface="Calibri"/>
                        <a:cs typeface="Arial" pitchFamily="34" charset="0"/>
                      </a:endParaRPr>
                    </a:p>
                    <a:p>
                      <a:pPr algn="l">
                        <a:spcAft>
                          <a:spcPts val="0"/>
                        </a:spcAft>
                      </a:pPr>
                      <a:r>
                        <a:rPr lang="kk-KZ" sz="1200" b="1" dirty="0">
                          <a:solidFill>
                            <a:srgbClr val="0000FF"/>
                          </a:solidFill>
                          <a:latin typeface="Arial" pitchFamily="34" charset="0"/>
                          <a:ea typeface="Calibri"/>
                          <a:cs typeface="Arial" pitchFamily="34" charset="0"/>
                        </a:rPr>
                        <a:t>     </a:t>
                      </a:r>
                      <a:endParaRPr lang="ru-RU" sz="1200" b="1" dirty="0">
                        <a:solidFill>
                          <a:srgbClr val="0000FF"/>
                        </a:solidFill>
                        <a:latin typeface="Arial" pitchFamily="34" charset="0"/>
                        <a:ea typeface="Calibri"/>
                        <a:cs typeface="Arial" pitchFamily="34" charset="0"/>
                      </a:endParaRP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rgbClr val="8CFC04">
                            <a:tint val="66000"/>
                            <a:satMod val="160000"/>
                          </a:srgbClr>
                        </a:gs>
                        <a:gs pos="50000">
                          <a:srgbClr val="8CFC04">
                            <a:tint val="44500"/>
                            <a:satMod val="160000"/>
                          </a:srgbClr>
                        </a:gs>
                        <a:gs pos="100000">
                          <a:srgbClr val="8CFC04">
                            <a:tint val="23500"/>
                            <a:satMod val="160000"/>
                          </a:srgbClr>
                        </a:gs>
                      </a:gsLst>
                      <a:lin ang="8100000" scaled="1"/>
                      <a:tileRect/>
                    </a:gradFill>
                  </a:tcPr>
                </a:tc>
                <a:tc>
                  <a:txBody>
                    <a:bodyPr/>
                    <a:lstStyle/>
                    <a:p>
                      <a:pPr algn="l">
                        <a:spcAft>
                          <a:spcPts val="0"/>
                        </a:spcAft>
                      </a:pPr>
                      <a:r>
                        <a:rPr lang="kk-KZ" sz="1200" b="1" dirty="0">
                          <a:solidFill>
                            <a:srgbClr val="0000FF"/>
                          </a:solidFill>
                          <a:latin typeface="Arial" pitchFamily="34" charset="0"/>
                          <a:ea typeface="Calibri"/>
                          <a:cs typeface="Arial" pitchFamily="34" charset="0"/>
                        </a:rPr>
                        <a:t>Сабақ  жоспары  SMART өлшеміне сай   жоспарлаудың  тиімді  екенін  білдім.  Әдіс-тәсілді  таңдауға,  сабақты  жоспарлауға  септігін  </a:t>
                      </a:r>
                      <a:r>
                        <a:rPr lang="kk-KZ" sz="1200" b="1" dirty="0" smtClean="0">
                          <a:solidFill>
                            <a:srgbClr val="0000FF"/>
                          </a:solidFill>
                          <a:latin typeface="Arial" pitchFamily="34" charset="0"/>
                          <a:ea typeface="Calibri"/>
                          <a:cs typeface="Arial" pitchFamily="34" charset="0"/>
                        </a:rPr>
                        <a:t>тигізді</a:t>
                      </a:r>
                      <a:r>
                        <a:rPr lang="kk-KZ" sz="1200" b="1" dirty="0">
                          <a:solidFill>
                            <a:srgbClr val="0000FF"/>
                          </a:solidFill>
                          <a:latin typeface="Arial" pitchFamily="34" charset="0"/>
                          <a:ea typeface="Calibri"/>
                          <a:cs typeface="Arial" pitchFamily="34" charset="0"/>
                        </a:rPr>
                        <a:t>,</a:t>
                      </a:r>
                      <a:r>
                        <a:rPr lang="kk-KZ" sz="1200" b="1" dirty="0" smtClean="0">
                          <a:solidFill>
                            <a:srgbClr val="0000FF"/>
                          </a:solidFill>
                          <a:latin typeface="Arial" pitchFamily="34" charset="0"/>
                          <a:ea typeface="Calibri"/>
                          <a:cs typeface="Arial" pitchFamily="34" charset="0"/>
                        </a:rPr>
                        <a:t> ықшам </a:t>
                      </a:r>
                      <a:r>
                        <a:rPr lang="kk-KZ" sz="1200" b="1" dirty="0">
                          <a:solidFill>
                            <a:srgbClr val="0000FF"/>
                          </a:solidFill>
                          <a:latin typeface="Arial" pitchFamily="34" charset="0"/>
                          <a:ea typeface="Calibri"/>
                          <a:cs typeface="Arial" pitchFamily="34" charset="0"/>
                        </a:rPr>
                        <a:t>сабақтың  ықпалы  зор болды.   Болашақта  ҚМЖ  жасауда,  ҚБ  қолдануда,  оны  дәл,  нақты  </a:t>
                      </a:r>
                      <a:r>
                        <a:rPr lang="kk-KZ" sz="1200" b="1" dirty="0" smtClean="0">
                          <a:solidFill>
                            <a:srgbClr val="0000FF"/>
                          </a:solidFill>
                          <a:latin typeface="Arial" pitchFamily="34" charset="0"/>
                          <a:ea typeface="Calibri"/>
                          <a:cs typeface="Arial" pitchFamily="34" charset="0"/>
                        </a:rPr>
                        <a:t>қолдануды </a:t>
                      </a:r>
                      <a:r>
                        <a:rPr lang="kk-KZ" sz="1200" b="1" dirty="0">
                          <a:solidFill>
                            <a:srgbClr val="0000FF"/>
                          </a:solidFill>
                          <a:latin typeface="Arial" pitchFamily="34" charset="0"/>
                          <a:ea typeface="Calibri"/>
                          <a:cs typeface="Arial" pitchFamily="34" charset="0"/>
                        </a:rPr>
                        <a:t>жандандырамын.               </a:t>
                      </a:r>
                      <a:endParaRPr lang="ru-RU" sz="1200" b="1" dirty="0">
                        <a:solidFill>
                          <a:srgbClr val="0000FF"/>
                        </a:solidFill>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rgbClr val="8CFC04">
                            <a:tint val="66000"/>
                            <a:satMod val="160000"/>
                          </a:srgbClr>
                        </a:gs>
                        <a:gs pos="50000">
                          <a:srgbClr val="8CFC04">
                            <a:tint val="44500"/>
                            <a:satMod val="160000"/>
                          </a:srgbClr>
                        </a:gs>
                        <a:gs pos="100000">
                          <a:srgbClr val="8CFC04">
                            <a:tint val="23500"/>
                            <a:satMod val="160000"/>
                          </a:srgbClr>
                        </a:gs>
                      </a:gsLst>
                      <a:lin ang="8100000" scaled="1"/>
                      <a:tileRect/>
                    </a:gradFill>
                  </a:tcPr>
                </a:tc>
              </a:tr>
            </a:tbl>
          </a:graphicData>
        </a:graphic>
      </p:graphicFrame>
      <p:sp>
        <p:nvSpPr>
          <p:cNvPr id="44" name="Горизонтальный свиток 43"/>
          <p:cNvSpPr/>
          <p:nvPr/>
        </p:nvSpPr>
        <p:spPr>
          <a:xfrm>
            <a:off x="357158" y="0"/>
            <a:ext cx="8572592" cy="1000108"/>
          </a:xfrm>
          <a:prstGeom prst="horizontalScroll">
            <a:avLst/>
          </a:prstGeom>
          <a:solidFill>
            <a:srgbClr val="FFFF00"/>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1600" b="1" dirty="0" smtClean="0">
                <a:solidFill>
                  <a:srgbClr val="0000FF"/>
                </a:solidFill>
                <a:latin typeface="Times New Roman" pitchFamily="18" charset="0"/>
                <a:cs typeface="Times New Roman" pitchFamily="18" charset="0"/>
              </a:rPr>
              <a:t>“Саралап оқыту</a:t>
            </a:r>
            <a:r>
              <a:rPr lang="en-US" sz="1600" b="1" dirty="0" smtClean="0">
                <a:solidFill>
                  <a:srgbClr val="0000FF"/>
                </a:solidFill>
                <a:latin typeface="Times New Roman" pitchFamily="18" charset="0"/>
                <a:cs typeface="Times New Roman" pitchFamily="18" charset="0"/>
              </a:rPr>
              <a:t>-</a:t>
            </a:r>
            <a:r>
              <a:rPr lang="kk-KZ" sz="1600" b="1" dirty="0" smtClean="0">
                <a:solidFill>
                  <a:srgbClr val="0000FF"/>
                </a:solidFill>
                <a:latin typeface="Times New Roman" pitchFamily="18" charset="0"/>
                <a:cs typeface="Times New Roman" pitchFamily="18" charset="0"/>
              </a:rPr>
              <a:t>  әрбір оқушының  жеке қажеттіліктеріне сәйкес  тапсырма мен нұсқауларды, материал мен әдіс</a:t>
            </a:r>
            <a:r>
              <a:rPr lang="en-US" sz="1600" b="1" dirty="0" smtClean="0">
                <a:solidFill>
                  <a:srgbClr val="0000FF"/>
                </a:solidFill>
                <a:latin typeface="Times New Roman" pitchFamily="18" charset="0"/>
                <a:cs typeface="Times New Roman" pitchFamily="18" charset="0"/>
              </a:rPr>
              <a:t>-</a:t>
            </a:r>
            <a:r>
              <a:rPr lang="kk-KZ" sz="1600" b="1" dirty="0" smtClean="0">
                <a:solidFill>
                  <a:srgbClr val="0000FF"/>
                </a:solidFill>
                <a:latin typeface="Times New Roman" pitchFamily="18" charset="0"/>
                <a:cs typeface="Times New Roman" pitchFamily="18" charset="0"/>
              </a:rPr>
              <a:t> тәсілдерді іріктеп қолдану үдерісі” </a:t>
            </a:r>
            <a:r>
              <a:rPr lang="en-US" sz="1600" b="1" dirty="0" smtClean="0">
                <a:solidFill>
                  <a:srgbClr val="0000FF"/>
                </a:solidFill>
                <a:latin typeface="Times New Roman" pitchFamily="18" charset="0"/>
                <a:cs typeface="Times New Roman" pitchFamily="18" charset="0"/>
              </a:rPr>
              <a:t> </a:t>
            </a:r>
            <a:endParaRPr lang="ru-RU" sz="1600" b="1" dirty="0">
              <a:solidFill>
                <a:srgbClr val="0000FF"/>
              </a:solidFill>
              <a:latin typeface="Times New Roman" pitchFamily="18" charset="0"/>
              <a:cs typeface="Times New Roman" pitchFamily="18" charset="0"/>
            </a:endParaRPr>
          </a:p>
        </p:txBody>
      </p:sp>
      <p:sp>
        <p:nvSpPr>
          <p:cNvPr id="48" name="Нижний колонтитул 2"/>
          <p:cNvSpPr>
            <a:spLocks noGrp="1"/>
          </p:cNvSpPr>
          <p:nvPr>
            <p:ph type="ftr" sz="quarter" idx="11"/>
          </p:nvPr>
        </p:nvSpPr>
        <p:spPr>
          <a:xfrm>
            <a:off x="3857620" y="6215082"/>
            <a:ext cx="5000660" cy="292079"/>
          </a:xfrm>
        </p:spPr>
        <p:txBody>
          <a:bodyPr/>
          <a:lstStyle/>
          <a:p>
            <a:r>
              <a:rPr lang="ru-RU" sz="1200" b="1" dirty="0" smtClean="0">
                <a:solidFill>
                  <a:srgbClr val="0000FF"/>
                </a:solidFill>
                <a:latin typeface="Arial" pitchFamily="34" charset="0"/>
                <a:cs typeface="Arial" pitchFamily="34" charset="0"/>
              </a:rPr>
              <a:t> </a:t>
            </a:r>
            <a:endParaRPr lang="ru-RU" sz="1200" b="1" dirty="0">
              <a:solidFill>
                <a:srgbClr val="0000FF"/>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1">
      <a:dk1>
        <a:sysClr val="windowText" lastClr="000000"/>
      </a:dk1>
      <a:lt1>
        <a:sysClr val="window" lastClr="FFFFFF"/>
      </a:lt1>
      <a:dk2>
        <a:srgbClr val="FFFF00"/>
      </a:dk2>
      <a:lt2>
        <a:srgbClr val="DEDEDE"/>
      </a:lt2>
      <a:accent1>
        <a:srgbClr val="53548A"/>
      </a:accent1>
      <a:accent2>
        <a:srgbClr val="428A98"/>
      </a:accent2>
      <a:accent3>
        <a:srgbClr val="A04DA3"/>
      </a:accent3>
      <a:accent4>
        <a:srgbClr val="C4652D"/>
      </a:accent4>
      <a:accent5>
        <a:srgbClr val="8B5D3D"/>
      </a:accent5>
      <a:accent6>
        <a:srgbClr val="5C92B5"/>
      </a:accent6>
      <a:hlink>
        <a:srgbClr val="67AFBD"/>
      </a:hlink>
      <a:folHlink>
        <a:srgbClr val="FFFF0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432</TotalTime>
  <Words>468</Words>
  <Application>Microsoft Office PowerPoint</Application>
  <PresentationFormat>Экран (4:3)</PresentationFormat>
  <Paragraphs>58</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Поток</vt:lpstr>
      <vt:lpstr>Слайд 1</vt:lpstr>
      <vt:lpstr>.</vt:lpstr>
      <vt:lpstr>Слайд 3</vt:lpstr>
      <vt:lpstr>Слайд 4</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76</cp:revision>
  <dcterms:created xsi:type="dcterms:W3CDTF">2017-06-26T11:57:19Z</dcterms:created>
  <dcterms:modified xsi:type="dcterms:W3CDTF">2018-11-13T18:02:28Z</dcterms:modified>
</cp:coreProperties>
</file>