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9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2583160"/>
          </a:xfrm>
        </p:spPr>
        <p:txBody>
          <a:bodyPr/>
          <a:lstStyle/>
          <a:p>
            <a:r>
              <a:rPr lang="kk-KZ" sz="6000" dirty="0" smtClean="0"/>
              <a:t>Жеңіл атлетика Қазақстандағы даму тарихы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640856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548680"/>
            <a:ext cx="76328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Эстафетаны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беруші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назарын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эстафета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қабылдаушының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қолына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аударады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Артқа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созылған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қолды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көре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салысымен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 тез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қимыл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жасап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эстафетаның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бас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жақ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ұшын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оны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қабылдаушының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қолына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жеткізіп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.,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осыдан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жолы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жүгіруді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аяқтайды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жолынан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жолға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команданың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жүгірушілері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эстафетаны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эстафетаны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берген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адамнан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алға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жүгіріп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өткеннен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шығуға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рұқсат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етіледі.Эстафетаны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алған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жүгіруші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кідіртпестен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дереу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эстафетаны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қолына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ауыстырып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командасының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кезектегі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тұрған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жүгірушісіне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беру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жүгіріп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кетеді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83088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37" y="332656"/>
            <a:ext cx="5468937" cy="251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3356992"/>
            <a:ext cx="82089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Эстафеталық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жүгірудің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техникасын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үйренуге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тек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жүгіруге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дайарлығы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жағдайда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кірісуге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Бастапқы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эстафета  беру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техникасын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орында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адымдап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жүру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ақырын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жүру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ж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жүгіру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үйрену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 Тез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жүгірген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эстафетаны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беруді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үйрене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20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метрлік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аймақ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таяқшаны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беруге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дағдыланған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жөн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Эстафета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техникасын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ж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төменде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еткелі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отырған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кедергілермен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жүгіру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техникасын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меңгеруге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осыларға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ұқсас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қозғалыс-қимыл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ойындарының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септігі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бар. </a:t>
            </a:r>
          </a:p>
        </p:txBody>
      </p:sp>
    </p:spTree>
    <p:extLst>
      <p:ext uri="{BB962C8B-B14F-4D97-AF65-F5344CB8AC3E}">
        <p14:creationId xmlns:p14="http://schemas.microsoft.com/office/powerpoint/2010/main" val="1221725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9531" y="63785"/>
            <a:ext cx="8136904" cy="700919"/>
          </a:xfrm>
        </p:spPr>
        <p:txBody>
          <a:bodyPr>
            <a:noAutofit/>
          </a:bodyPr>
          <a:lstStyle/>
          <a:p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Тарихы</a:t>
            </a:r>
            <a:r>
              <a:rPr lang="kk-KZ" sz="4000" dirty="0" smtClean="0"/>
              <a:t>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764704"/>
            <a:ext cx="8784975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Жеңіл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атлетиканың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тарихы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ежелгі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дүние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дәуіріндегі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халықтардың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іс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әрекетінен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басталады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Табиғи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қозғалыстар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яғни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жүру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тұру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секіру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бұлшық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еттерінің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қозғалысы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адамзат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дәуірден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бастау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Мәліметтерге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сүйенсек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жеңіл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атлетикадан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жарыс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эрамызға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776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өткізілген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Ежелгі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Грек олимпиада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ойындары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жазбаларда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анық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жазылған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замандарда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жарыс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ұзын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-сонар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алаңда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жүгіру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жарысымен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шектелген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Ерлер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әйелдар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арасындағы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бәсеке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жеке-жеке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өткізіліпті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Гректер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жұдырық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түйістіретін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спорт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күресті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атлетикаға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жатқызған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Бұрынғы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атлеттердің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жетістігі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жүгіру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шапшаңдығымен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өлшенген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Бізге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олимпиадалық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чемпиондардың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Ежелгі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Грекиядан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шыққаны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шара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эрамызға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776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өткізілген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атлеттер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жүгіру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спорт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түрінен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бақ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сынаған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Додаға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192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метрді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бағындырған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жалғыз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атлет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жеңімпаз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аталған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екен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Жеңіс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тұғырынан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көрінген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азамат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Элида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қаласында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жай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даяшы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Ал,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жеңіл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атлетика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алғаш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Англияда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ұйымдастырылған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1837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жарысқа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түскендер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2 метр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қашықтықта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жүгірген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Оған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қатысушылар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Регби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қаласындағы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колледжде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жатқан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жастар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Итон, Оксфорд, Кембридж,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Лондондағы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орындарында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спорттық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жарыстан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өтіп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тұрған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Кейіннен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бағдарламаға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қысқа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қашықтықта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жүгіру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ұзындықта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биіктіктен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секіру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сынды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шарттар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енгізіді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1865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Лондон атлетика клубы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құрылды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Бұның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тұңғыш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жеңіл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атлетикадан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ел чемпионаты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өтті.1880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Англияда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Британ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империясының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шеңберінде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әуесқойлар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атлет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қауымдастығы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негізін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қалады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Ал, АҚШ-та 1868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Нью-Йорк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қаласында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атлет клубы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ашылды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Америкада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атлетиканың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дамуына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үлес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қосқандардың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басым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дені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университет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ошақтары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1880-90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жеңіл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атлетика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дара спорт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күллі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Еуропаға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кең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таралды.1896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өткен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олимпиада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ойындары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жеңіл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атлетиканың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дамуына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орсан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ашты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58785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16633"/>
            <a:ext cx="8568952" cy="453650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Қазақстанда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ресми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жеңіл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атлетикалық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жарыс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Бүкілқазақстандық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1-спартакиада 1928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Петропавл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қаласында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өтті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Республикада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жеңіл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атлетикадан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тұңғыш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КСРО-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ның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спорт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шебері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атағын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Ш.Бекбаев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алды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(1943).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Қазақстанның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жеңіл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атлеттері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Олимпия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ойындарында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дүниежүзілік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чемпионаттар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халықаралық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жарыстарда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нәтижелерді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көрсетіп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жеңімпаздар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жүлдегерлер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атанды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Е.Кадяйкин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Ұ.Қосанов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Ә.Тұяқов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В.Савинков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Л.Кононова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С.Исабаев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Б.Күреңкеев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В.Муравьев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В.Савин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В.Солдатенко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Л.Микитенко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А.Бадранков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Қазақстандықтар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Олимпиялық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ойындарға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тұңғыш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қатысқан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спортшы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Е.Кадяйкин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Тәуелсіз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елімізге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тұңғыш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алтын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медальді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2000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Сиднейде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(Австралия)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өткен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27-Олимпиялық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ойындарда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кедергі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жүгіруші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О.Шишигина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әкелді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595315"/>
            <a:ext cx="6552728" cy="293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91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628800"/>
            <a:ext cx="439248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Эстафета —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қатысушылар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бірінен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соң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кезеңдерден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өтіп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бір-біріне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қашықтықта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қозғалу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кезегін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спорттық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топтық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тәртіп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жиынтығы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Жеңіл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атлетикада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кезеңнен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кезеңге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өту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эстафеталық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таяқша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таспаны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экиден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бір-біріне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берілуі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шаңғы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спорт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түрлерінде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атлеттің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қолының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тиюімен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асады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Жүзуде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бортқа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қол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тигізу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кезеңге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өту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мүмкіндігі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беріледі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Эстафеталық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топтың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межеге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жету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80920" cy="738336"/>
          </a:xfrm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Эстафета дегеніміз...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2" r="12522"/>
          <a:stretch>
            <a:fillRect/>
          </a:stretch>
        </p:blipFill>
        <p:spPr>
          <a:xfrm>
            <a:off x="4860032" y="1628800"/>
            <a:ext cx="4022802" cy="3888432"/>
          </a:xfrm>
        </p:spPr>
      </p:pic>
    </p:spTree>
    <p:extLst>
      <p:ext uri="{BB962C8B-B14F-4D97-AF65-F5344CB8AC3E}">
        <p14:creationId xmlns:p14="http://schemas.microsoft.com/office/powerpoint/2010/main" val="3874932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7547" y="-171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Эстафеталық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жүгіру</a:t>
            </a:r>
            <a:endParaRPr lang="ru-RU" sz="3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54171" y="519805"/>
            <a:ext cx="534625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Эстафеталық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жүгіру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–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команданың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жүгіруі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қатынасушылар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қашықтықтың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өздеріне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бөлігін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кезікпен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жүгіреді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кезеңде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жүгіруші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сөреде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ұзындығы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30  см.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Диаметрі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3-4  см.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Эстафеталық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таяқшаны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 Оны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кезегінің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аяғында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командасының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кезекте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жүгірушісіне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сөйтіп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кезегін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аяқтайды.Таяқшаны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бала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сатысын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жүгіріп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аяғында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эстафеталық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таяқшаны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жүгірушіге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команданың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соңғы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қатысушысы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эстафеталық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таяқшаны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ұстап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м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сызығынан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жүгіріп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төрешіге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эстафета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таяқшасын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тапсырады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сатыларда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эстафетаны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беру тек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эстафетаны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аймағында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орындалуы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көрінетін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сызықтармен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белгіліп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Эстафеталық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жүгірудің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қиындығы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жүгіретін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де,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жүгіруді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тоқтатпай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эстафетаны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аймағында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эстафеталық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таяқшаны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285874"/>
            <a:ext cx="3737992" cy="351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79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39752" y="61214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>
              <a:solidFill>
                <a:schemeClr val="tx2"/>
              </a:solidFill>
            </a:endParaRPr>
          </a:p>
          <a:p>
            <a:pPr algn="ctr"/>
            <a:r>
              <a:rPr lang="ru-RU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Қарсы</a:t>
            </a: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жүгіру</a:t>
            </a: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эстафетасы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906011"/>
            <a:ext cx="42484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12-15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жастағы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жарыса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жүгіру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эстафетасы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неғұрлым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жеңіл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мұнда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команданың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жүгірушілері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тең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топқа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бөлініп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рбір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қатысушының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жүгіріп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өтуіне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тура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келетін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қашықтықта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бір-біріне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қарама-қарсы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орналасады.Жүгірушілер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орынға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сырыққа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жалауша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ілініп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қойылады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Сырықтың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биіктігі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150 см-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ден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180 см-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жүгіруші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эстафеталық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таяқты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ұшынан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қолына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ұстап,екінші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жүгірушіге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қарсы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алға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аласа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биік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сөреден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жүгіруді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124744"/>
            <a:ext cx="3816424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40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332656"/>
            <a:ext cx="806489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жүгіруші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қолын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созып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жалаудың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жағына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жүгірушіге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жақындап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жүгіріп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келіп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яғни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тұрған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жалаудың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жанындағы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кезектегі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екі-үш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адыа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қалғанда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эстафеталық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таяқша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қолын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созады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Кезекте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тұрған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жүгіруші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созылған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қолына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көзін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айырмай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қарайды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жалаудың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жағынан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жүгіріп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өтіп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эстафеталық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таяқшаны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қолынан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Эстафетаны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қабылдаушы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қолын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бірдей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бүгіп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оны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саусақтарымен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қысып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ж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қолын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жалаудың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жағынан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шығарады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да,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кезектегі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жүгірушіге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қатты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жүгіре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 Эстафета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таяқшасын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алған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үшінші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жүгіруші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төртінші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жүгірушіге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жүгіреді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ж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т.с.с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соңғы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жүгіруші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эстафетамен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өтуге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қарама-қарсы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жақтағы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жалаудың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сызығына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жүгіреді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3603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34683" y="75982"/>
            <a:ext cx="49896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Шеңбер</a:t>
            </a: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эстафета.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773" y="1037780"/>
            <a:ext cx="4537517" cy="280831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8834" y="3861048"/>
            <a:ext cx="87849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Шеңбер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эстафетада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жүгірушілер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бағытта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жүгіреді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Кезекке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тұрған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жгіруші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эстафетаны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қабылдаушы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жүгірушіге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бет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жағын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қаратып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арқа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жағын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қаратып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эстафетаны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орында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тұрып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жүгіріп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бара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жатып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қабылдайды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Эстафетаны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жиырма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метрлік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аймақта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жолға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көлденең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сызылған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анық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көрінетін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сызықпен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белгіленеді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913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3429000"/>
            <a:ext cx="80648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Шеңбер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эстафета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қалай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жүргізіледі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?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жүгіруші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төменгі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сөреден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жүгіруді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Кезектегі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жүгіруші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эстафета  беру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аймағының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басталуын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белгілейтін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сызықтың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жанында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серігін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күтіп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 Эстафета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таяқшасын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берушіге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эстафета  беру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аймағының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басталуына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4-6  см,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қалғанда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эстафетаны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қабылдайтын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жүгіруші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жолының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жағына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таман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жақын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барынша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жылдам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жүгіре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эстафетаны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берушінің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оңға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қатарласа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жатқан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жолға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шығып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кетпеуі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жасалады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ереже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жолынан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шығып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кетуге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рұқсат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етілмейді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Эстафетаны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беруші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зонаның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аяғына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8-5 м,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қалғанда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эстафетаны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қабылдаушыны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қуып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жетуі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эстафетаны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беруге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сір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екендігін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білдіріп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белгі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32656"/>
            <a:ext cx="5112568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4734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375</TotalTime>
  <Words>1120</Words>
  <Application>Microsoft Office PowerPoint</Application>
  <PresentationFormat>Экран (4:3)</PresentationFormat>
  <Paragraphs>20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Исполнительная</vt:lpstr>
      <vt:lpstr>Жеңіл атлетика Қазақстандағы даму тарихы</vt:lpstr>
      <vt:lpstr>Тарихы </vt:lpstr>
      <vt:lpstr>Презентация PowerPoint</vt:lpstr>
      <vt:lpstr>Эстафета дегеніміз...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калжанова  бернара</dc:creator>
  <cp:lastModifiedBy>калжанова  бернара</cp:lastModifiedBy>
  <cp:revision>13</cp:revision>
  <dcterms:created xsi:type="dcterms:W3CDTF">2019-06-13T12:32:54Z</dcterms:created>
  <dcterms:modified xsi:type="dcterms:W3CDTF">2019-06-17T05:22:52Z</dcterms:modified>
</cp:coreProperties>
</file>