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FF22CF-C40E-4CCF-9DB6-1261ED17A968}" type="datetimeFigureOut">
              <a:rPr lang="ru-RU" smtClean="0"/>
              <a:t>15.05.2020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F89228-8530-45A1-9CFB-C21FEEEA510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175351" cy="4968552"/>
          </a:xfrm>
        </p:spPr>
        <p:txBody>
          <a:bodyPr/>
          <a:lstStyle/>
          <a:p>
            <a:pPr marL="182880" indent="0"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Пәні : Қазақ тілі </a:t>
            </a:r>
            <a:b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4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Есептік және реттік сан есімдер </a:t>
            </a:r>
            <a:r>
              <a:rPr lang="ru-RU" sz="4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0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97839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3.2.3.1 мәтін мазмұны бойынша пікір білдіруге</a:t>
            </a: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бағытталған сұрақтар құрастыру және жауап беру;</a:t>
            </a: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3.2.5.1 берілген тақырып/сұрақ бойынша кездесетін жаңа </a:t>
            </a: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сөздердің мағынасын сөздіктер арқылы ашу, жүйелеу;</a:t>
            </a: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</a:p>
          <a:p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3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348880"/>
            <a:ext cx="574238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жетекші сұрақтар көмегімен мәтін мазмұнын түсіне алады;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есептік және реттік сан есімдерді анықтай алады;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сөйлеу мәдениетін сақтап, диалогке қатыса алады.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08720"/>
            <a:ext cx="37981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</a:p>
        </p:txBody>
      </p:sp>
    </p:spTree>
    <p:extLst>
      <p:ext uri="{BB962C8B-B14F-4D97-AF65-F5344CB8AC3E}">
        <p14:creationId xmlns:p14="http://schemas.microsoft.com/office/powerpoint/2010/main" val="368599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33123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Оқылым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85-беттегі  39-жаттығу</a:t>
            </a:r>
          </a:p>
        </p:txBody>
      </p:sp>
      <p:pic>
        <p:nvPicPr>
          <p:cNvPr id="3" name="Picture 1" descr="C:\Users\admn\Pictures\2020-03-28 112 c\112 c 001.jpg"/>
          <p:cNvPicPr>
            <a:picLocks noChangeAspect="1" noChangeArrowheads="1"/>
          </p:cNvPicPr>
          <p:nvPr/>
        </p:nvPicPr>
        <p:blipFill>
          <a:blip r:embed="rId2" cstate="print"/>
          <a:srcRect l="12056" t="31958" r="21232" b="20423"/>
          <a:stretch>
            <a:fillRect/>
          </a:stretch>
        </p:blipFill>
        <p:spPr bwMode="auto">
          <a:xfrm>
            <a:off x="1936884" y="1484784"/>
            <a:ext cx="5371420" cy="473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78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965" y="2564904"/>
            <a:ext cx="538234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Ызғын – қалың шөп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Дәрменсіздік – шарасыздық, қолынан келмеу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Жалықпай - ерінбей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3515" y="1196752"/>
            <a:ext cx="263007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Сөздікпен жұмыс</a:t>
            </a:r>
          </a:p>
        </p:txBody>
      </p:sp>
    </p:spTree>
    <p:extLst>
      <p:ext uri="{BB962C8B-B14F-4D97-AF65-F5344CB8AC3E}">
        <p14:creationId xmlns:p14="http://schemas.microsoft.com/office/powerpoint/2010/main" val="356820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64704"/>
            <a:ext cx="435597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Жазылым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85-беттегі   40-жаттығу</a:t>
            </a:r>
          </a:p>
        </p:txBody>
      </p:sp>
      <p:pic>
        <p:nvPicPr>
          <p:cNvPr id="4" name="Picture 1" descr="C:\Users\admn\Pictures\2020-03-28 112 c\112 c 001.jpg"/>
          <p:cNvPicPr>
            <a:picLocks noChangeAspect="1" noChangeArrowheads="1"/>
          </p:cNvPicPr>
          <p:nvPr/>
        </p:nvPicPr>
        <p:blipFill>
          <a:blip r:embed="rId2" cstate="print"/>
          <a:srcRect l="14846" t="78856" r="25023" b="10968"/>
          <a:stretch>
            <a:fillRect/>
          </a:stretch>
        </p:blipFill>
        <p:spPr bwMode="auto">
          <a:xfrm>
            <a:off x="2123728" y="1916832"/>
            <a:ext cx="5050973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admn\Pictures\2020-03-28 112-2c\112-2c 001.jpg"/>
          <p:cNvPicPr>
            <a:picLocks noChangeAspect="1" noChangeArrowheads="1"/>
          </p:cNvPicPr>
          <p:nvPr/>
        </p:nvPicPr>
        <p:blipFill>
          <a:blip r:embed="rId3" cstate="print"/>
          <a:srcRect l="5113" t="71356" r="30793" b="19063"/>
          <a:stretch>
            <a:fillRect/>
          </a:stretch>
        </p:blipFill>
        <p:spPr bwMode="auto">
          <a:xfrm rot="10800000">
            <a:off x="2123727" y="3948832"/>
            <a:ext cx="5050973" cy="214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090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kk-K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86- беттегі 41- жаттығу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" name="Picture 3" descr="C:\Users\admn\Pictures\2020-03-28 1111\1111 001.jpg"/>
          <p:cNvPicPr>
            <a:picLocks noChangeAspect="1" noChangeArrowheads="1"/>
          </p:cNvPicPr>
          <p:nvPr/>
        </p:nvPicPr>
        <p:blipFill>
          <a:blip r:embed="rId2" cstate="print"/>
          <a:srcRect l="7391" t="59810" r="33255" b="25684"/>
          <a:stretch>
            <a:fillRect/>
          </a:stretch>
        </p:blipFill>
        <p:spPr bwMode="auto">
          <a:xfrm rot="10800000">
            <a:off x="1403648" y="2276871"/>
            <a:ext cx="7128792" cy="3025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69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175351" cy="1232814"/>
          </a:xfrm>
        </p:spPr>
        <p:txBody>
          <a:bodyPr/>
          <a:lstStyle/>
          <a:p>
            <a:r>
              <a:rPr lang="kk-KZ" dirty="0" smtClean="0"/>
              <a:t>Кері байланыс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49685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78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86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Пәні : Қазақ тілі       Сабақтың тақырыбы:Есептік және реттік сан есімдер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 байланыс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Пәні : Қазақ тілі       Сабақтың тақырыбы:Есептік және реттік сан есімдер</dc:title>
  <dc:creator>User</dc:creator>
  <cp:lastModifiedBy>user1</cp:lastModifiedBy>
  <cp:revision>5</cp:revision>
  <dcterms:created xsi:type="dcterms:W3CDTF">2020-04-12T07:54:52Z</dcterms:created>
  <dcterms:modified xsi:type="dcterms:W3CDTF">2020-05-15T17:56:00Z</dcterms:modified>
</cp:coreProperties>
</file>