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sldIdLst>
    <p:sldId id="301" r:id="rId2"/>
    <p:sldId id="269" r:id="rId3"/>
    <p:sldId id="300" r:id="rId4"/>
    <p:sldId id="292" r:id="rId5"/>
    <p:sldId id="299" r:id="rId6"/>
    <p:sldId id="297" r:id="rId7"/>
    <p:sldId id="296" r:id="rId8"/>
    <p:sldId id="303" r:id="rId9"/>
    <p:sldId id="304" r:id="rId10"/>
    <p:sldId id="305" r:id="rId11"/>
    <p:sldId id="274" r:id="rId12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800000"/>
    <a:srgbClr val="85F2CA"/>
    <a:srgbClr val="78FAD9"/>
    <a:srgbClr val="939393"/>
    <a:srgbClr val="0000FF"/>
    <a:srgbClr val="FF0066"/>
    <a:srgbClr val="FEC0E5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30" autoAdjust="0"/>
  </p:normalViewPr>
  <p:slideViewPr>
    <p:cSldViewPr>
      <p:cViewPr varScale="1">
        <p:scale>
          <a:sx n="68" d="100"/>
          <a:sy n="68" d="100"/>
        </p:scale>
        <p:origin x="145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21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4AF209A2-BB33-4959-A749-6BA9747B4AA3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CBEE2CA-93CD-4722-9F16-406DFA5617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09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BEE2CA-93CD-4722-9F16-406DFA5617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879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A61B9A2A-0247-4B3C-B35A-3FB0BE5C81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4B15EB-43EF-4541-AF5E-B6D46D023C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61E748-CD9F-412D-ACD7-18E4B595D8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903E4E1-2950-45EF-94BD-A5199F3054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01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BA39C619-45F4-4150-A571-8F6BDD3C5DB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CFE0C-ED54-4DE2-B253-38F332CDF3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0E736B-83BC-45B9-859B-E7D9B6B913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D74756DF-F300-491B-A961-A37532FEDC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B22368-38CC-47B4-B5A1-2C6BFFAC16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464A8-C257-418E-B7F0-858428731A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19A518-1A8E-43C0-BB5E-202E043D3A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1EDF71-7979-4E46-9C8E-9CDDB79405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6376032-DC7C-4092-8032-9546E2897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221/00025f98-7072d387/640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3.infourok.ru/uploads/ex/1209/0000d558-f5845006/640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00108"/>
            <a:ext cx="6572296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C:\Documents and Settings\User\Рабочий стол\к от уроку\56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59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50416" y="1628800"/>
            <a:ext cx="5583581" cy="3416320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7200" b="1" spc="100" dirty="0">
                <a:ln w="18000">
                  <a:solidFill>
                    <a:srgbClr val="FEC0E5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charset="0"/>
                <a:cs typeface="Arial" charset="0"/>
              </a:rPr>
              <a:t>THANKS </a:t>
            </a:r>
          </a:p>
          <a:p>
            <a:pPr algn="ctr">
              <a:defRPr/>
            </a:pPr>
            <a:r>
              <a:rPr lang="en-US" sz="7200" b="1" spc="100" dirty="0">
                <a:ln w="18000">
                  <a:solidFill>
                    <a:srgbClr val="FEC0E5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charset="0"/>
                <a:cs typeface="Arial" charset="0"/>
              </a:rPr>
              <a:t>FOR YOUR </a:t>
            </a:r>
          </a:p>
          <a:p>
            <a:pPr algn="ctr">
              <a:defRPr/>
            </a:pPr>
            <a:r>
              <a:rPr lang="en-US" sz="7200" b="1" spc="100" dirty="0">
                <a:ln w="18000">
                  <a:solidFill>
                    <a:srgbClr val="FEC0E5"/>
                  </a:solidFill>
                  <a:prstDash val="solid"/>
                </a:ln>
                <a:blipFill>
                  <a:blip r:embed="rId3">
                    <a:extLst/>
                  </a:blip>
                  <a:tile tx="0" ty="0" sx="100000" sy="100000" flip="none" algn="tl"/>
                </a:blip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Arial" charset="0"/>
                <a:cs typeface="Arial" charset="0"/>
              </a:rPr>
              <a:t>GOOD JOB!</a:t>
            </a:r>
            <a:endParaRPr lang="ru-RU" sz="7200" b="1" spc="100" dirty="0">
              <a:ln w="18000">
                <a:solidFill>
                  <a:srgbClr val="FEC0E5"/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User\Рабочий стол\к от уроку\54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3825"/>
            <a:ext cx="9144000" cy="698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715140" y="480570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W.Shakespeare</a:t>
            </a:r>
            <a:endParaRPr lang="en-US" dirty="0"/>
          </a:p>
        </p:txBody>
      </p:sp>
      <p:pic>
        <p:nvPicPr>
          <p:cNvPr id="44" name="Рисунок 43" descr="kristi_agat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000372"/>
            <a:ext cx="136152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Прямоугольник 44"/>
          <p:cNvSpPr/>
          <p:nvPr/>
        </p:nvSpPr>
        <p:spPr>
          <a:xfrm>
            <a:off x="4786314" y="4857760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A. Christie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15366" name="Picture 6" descr="http://1.bp.blogspot.com/-BzGqoluCHIQ/UFH3k82JTTI/AAAAAAAAADs/GrFObauCTmg/s1600/her_majesty_queen_liz_I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928670"/>
            <a:ext cx="1855780" cy="2000264"/>
          </a:xfrm>
          <a:prstGeom prst="rect">
            <a:avLst/>
          </a:prstGeom>
          <a:noFill/>
        </p:spPr>
      </p:pic>
      <p:sp>
        <p:nvSpPr>
          <p:cNvPr id="48" name="Прямоугольник 47"/>
          <p:cNvSpPr/>
          <p:nvPr/>
        </p:nvSpPr>
        <p:spPr>
          <a:xfrm>
            <a:off x="6215074" y="2928934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Elizabeth  II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207167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2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orte" pitchFamily="66" charset="0"/>
              </a:rPr>
              <a:t>FAMOUS</a:t>
            </a:r>
            <a:br>
              <a:rPr lang="en-US" sz="72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orte" pitchFamily="66" charset="0"/>
              </a:rPr>
            </a:br>
            <a:r>
              <a:rPr lang="en-US" sz="72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orte" pitchFamily="66" charset="0"/>
              </a:rPr>
              <a:t>PEOPLE</a:t>
            </a:r>
            <a:endParaRPr lang="ru-RU" sz="7200" dirty="0"/>
          </a:p>
        </p:txBody>
      </p:sp>
      <p:pic>
        <p:nvPicPr>
          <p:cNvPr id="11" name="Picture 11" descr="C:\Users\Марина\Desktop\Презентация\shakespea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6592" y="3357562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Aims of the lesson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7758138" cy="4114800"/>
          </a:xfrm>
        </p:spPr>
        <p:txBody>
          <a:bodyPr>
            <a:normAutofit/>
          </a:bodyPr>
          <a:lstStyle/>
          <a:p>
            <a:r>
              <a:rPr lang="en-US" dirty="0"/>
              <a:t>to present information about famous people of the United Kingdom.</a:t>
            </a:r>
            <a:endParaRPr lang="ru-RU" dirty="0"/>
          </a:p>
          <a:p>
            <a:r>
              <a:rPr lang="en-US" dirty="0"/>
              <a:t>to develop students’ skills in reading, understanding, writing, speaking </a:t>
            </a:r>
            <a:endParaRPr lang="ru-RU" dirty="0"/>
          </a:p>
          <a:p>
            <a:r>
              <a:rPr lang="en-US" dirty="0"/>
              <a:t>bring up to be educated, cultural and kind.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  <a:alpha val="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Ð°ÑÑÐ¸Ð½ÐºÐ¸ Ð¿Ð¾ Ð·Ð°Ð¿ÑÐ¾ÑÑ elizabeth ii biography in chil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285860"/>
            <a:ext cx="2071702" cy="214261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928662" y="1571612"/>
            <a:ext cx="414340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Elizabeth Mary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Alexandra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born in London on  21 April 1926, became Queen Elizabeth II in 1952,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and is adored  all around the world. She was educated at home. She can speak French.</a:t>
            </a:r>
            <a:r>
              <a:rPr lang="en-US" sz="2000" b="1" dirty="0"/>
              <a:t> 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 In 1947 she married Prince Philip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and they have four children,  Prince  Charles, Princess Anne, Prince  Andrew and Prince Edward, and eight grandchildren. </a:t>
            </a:r>
          </a:p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    She is the first ever British monarch to celebrate a Diamond wedding anniversary.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s://easyscienceforkids.com/wp-content/uploads/2017/07/Queen-Elizabeth-I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3643314"/>
            <a:ext cx="2214578" cy="233761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71736" y="428604"/>
            <a:ext cx="38576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Elizabeth II 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338772309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1214422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William Shakespeare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was born in Stratford-upon-Avon on 23 April 1564. Shakespeare was a famous British poet and playwright. 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His father was John Shakespeare, a craftsman and trader. William went to a grammar school.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In 1582 Shakespeare married Anne Hathaway. Their daughter Susanna was born in 1583 and two years later Anne gave birth to twins,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Hamnet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and Judith.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In 1585 Shakespeare left his hometown and moved to London. Shakespeare died in Stratford on 23 April 1616.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428604"/>
            <a:ext cx="3579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William Shakespeare </a:t>
            </a:r>
            <a:endParaRPr lang="ru-RU" sz="2800" b="1" dirty="0"/>
          </a:p>
        </p:txBody>
      </p:sp>
      <p:pic>
        <p:nvPicPr>
          <p:cNvPr id="39940" name="Picture 4" descr="https://zabavnik.club/wp-content/uploads/Shakespeare_25_05085302-1024x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142984"/>
            <a:ext cx="2214578" cy="2262920"/>
          </a:xfrm>
          <a:prstGeom prst="rect">
            <a:avLst/>
          </a:prstGeom>
          <a:noFill/>
        </p:spPr>
      </p:pic>
      <p:sp>
        <p:nvSpPr>
          <p:cNvPr id="39942" name="AutoShape 6" descr="https://shakespeareandbeyond.folger.edu/wp-content/uploads/sites/5/2015/12/000806_Shakespeare_signboa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4" name="AutoShape 8" descr="https://shakespeareandbeyond.folger.edu/wp-content/uploads/sites/5/2015/12/000806_Shakespeare_signboa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6" name="AutoShape 10" descr="https://shakespeareandbeyond.folger.edu/wp-content/uploads/sites/5/2015/12/000806_Shakespeare_signboa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8" name="Picture 12" descr="https://d3d00swyhr67nd.cloudfront.net/w1200h1200/WAR/WAR_SBT_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3643314"/>
            <a:ext cx="2455850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8772309"/>
      </p:ext>
    </p:extLst>
  </p:cSld>
  <p:clrMapOvr>
    <a:masterClrMapping/>
  </p:clrMapOvr>
  <p:transition spd="slow">
    <p:checke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-1071602" y="500042"/>
            <a:ext cx="8686800" cy="8382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Agatha Christie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1285860"/>
            <a:ext cx="5910274" cy="479426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/>
              <a:t>    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Agatha Christie was a famous English writer. She was born on 15 September 1890 in England. She was educated at home. She wrote 78 crime novels, 19 plays and 6 romantic novels. Her books have been translated into 103 foreign languages. Agatha Christie died on January 12th, 1976.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https://i.pinimg.com/736x/34/ab/4e/34ab4efcd5845be0418ad6fff5d25670--the-killers-detectiv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429000"/>
            <a:ext cx="2093909" cy="2643207"/>
          </a:xfrm>
          <a:prstGeom prst="rect">
            <a:avLst/>
          </a:prstGeom>
          <a:noFill/>
        </p:spPr>
      </p:pic>
      <p:pic>
        <p:nvPicPr>
          <p:cNvPr id="5124" name="Picture 4" descr="https://interesno-vse.ru/wp-content/uploads/988eeyy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714356"/>
            <a:ext cx="2084386" cy="2500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4393253"/>
      </p:ext>
    </p:extLst>
  </p:cSld>
  <p:clrMapOvr>
    <a:masterClrMapping/>
  </p:clrMapOvr>
  <p:transition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dirty="0"/>
              <a:t>True or False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Elizabeth  II was educated at college. ___ </a:t>
            </a: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She was married Prince Philip in 1947. _____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Her first son is Prince Andrew _____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Queen has got 5 children. _____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William Shakespeare was born in 23 April 1564 ___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1582 Shakespeare married Anne Hathaway ___ 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Shakespeare was a famous British singer ___ 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Shakespeare died in Stratford on 23 April 1616 ___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Agatha Christie was a famous English writer ___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She was educated at college___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Her books have been translated into 91 foreign languages___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Christie died on January 12th, 1976___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587862"/>
      </p:ext>
    </p:extLst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1802" y="285728"/>
            <a:ext cx="33292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What’s the word? </a:t>
            </a:r>
            <a:endParaRPr lang="ru-RU" sz="2800" b="1" dirty="0">
              <a:solidFill>
                <a:schemeClr val="accent6"/>
              </a:solidFill>
            </a:endParaRPr>
          </a:p>
        </p:txBody>
      </p:sp>
      <p:pic>
        <p:nvPicPr>
          <p:cNvPr id="25602" name="Picture 2" descr="https://im0-tub-kz.yandex.net/i?id=9b479188774fd9d0981c5324c69323b5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357298"/>
            <a:ext cx="1543061" cy="1428760"/>
          </a:xfrm>
          <a:prstGeom prst="rect">
            <a:avLst/>
          </a:prstGeom>
          <a:noFill/>
        </p:spPr>
      </p:pic>
      <p:sp>
        <p:nvSpPr>
          <p:cNvPr id="25604" name="AutoShape 4" descr="https://directhousebuyer.co.uk/wp-content/uploads/2017/09/cartoon-of-london-char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6" name="AutoShape 6" descr="https://directhousebuyer.co.uk/wp-content/uploads/2017/09/cartoon-of-london-char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10" name="Picture 10" descr="http://flf.kz/thumb/2/PAyYNR10H7jU9eNj1PMyeQ/r/d/kisspng-big-ben-bus-big-ben-london-bus-creatives-5a6ccc94534b03988918391517079700341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214422"/>
            <a:ext cx="2000264" cy="1500198"/>
          </a:xfrm>
          <a:prstGeom prst="rect">
            <a:avLst/>
          </a:prstGeom>
          <a:noFill/>
        </p:spPr>
      </p:pic>
      <p:pic>
        <p:nvPicPr>
          <p:cNvPr id="25612" name="Picture 12" descr="https://im0-tub-kz.yandex.net/i?id=5bffc05930322fe2492af3238adbfddb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4643446"/>
            <a:ext cx="1643073" cy="1675267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928662" y="785794"/>
            <a:ext cx="78581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</a:rPr>
              <a:t>twins </a:t>
            </a:r>
            <a:r>
              <a:rPr lang="en-US" sz="2200" b="1" dirty="0">
                <a:solidFill>
                  <a:srgbClr val="7030A0"/>
                </a:solidFill>
              </a:rPr>
              <a:t>Queen</a:t>
            </a:r>
            <a:r>
              <a:rPr lang="en-US" sz="2200" b="1" dirty="0"/>
              <a:t> funny </a:t>
            </a:r>
            <a:r>
              <a:rPr lang="en-US" sz="2200" b="1" dirty="0">
                <a:solidFill>
                  <a:srgbClr val="FF0000"/>
                </a:solidFill>
              </a:rPr>
              <a:t>eat</a:t>
            </a:r>
            <a:r>
              <a:rPr lang="en-US" sz="2200" b="1" dirty="0"/>
              <a:t>  </a:t>
            </a:r>
            <a:r>
              <a:rPr lang="en-US" sz="2200" b="1" dirty="0">
                <a:solidFill>
                  <a:srgbClr val="00B0F0"/>
                </a:solidFill>
              </a:rPr>
              <a:t>sing</a:t>
            </a:r>
            <a:r>
              <a:rPr lang="en-US" sz="2200" b="1" dirty="0"/>
              <a:t> </a:t>
            </a:r>
            <a:r>
              <a:rPr lang="en-US" sz="2200" b="1" dirty="0">
                <a:solidFill>
                  <a:srgbClr val="C00000"/>
                </a:solidFill>
              </a:rPr>
              <a:t>theatre </a:t>
            </a:r>
            <a:r>
              <a:rPr lang="en-US" sz="2200" b="1" dirty="0">
                <a:solidFill>
                  <a:srgbClr val="0070C0"/>
                </a:solidFill>
              </a:rPr>
              <a:t>London</a:t>
            </a:r>
            <a:r>
              <a:rPr lang="en-US" sz="2200" b="1" dirty="0">
                <a:solidFill>
                  <a:srgbClr val="C00000"/>
                </a:solidFill>
              </a:rPr>
              <a:t>  write </a:t>
            </a:r>
            <a:r>
              <a:rPr lang="en-US" sz="2200" b="1" dirty="0">
                <a:solidFill>
                  <a:srgbClr val="0070C0"/>
                </a:solidFill>
              </a:rPr>
              <a:t>dance </a:t>
            </a:r>
            <a:r>
              <a:rPr lang="en-US" sz="2200" b="1" dirty="0">
                <a:solidFill>
                  <a:srgbClr val="C00000"/>
                </a:solidFill>
              </a:rPr>
              <a:t> 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25614" name="AutoShape 14" descr="http://png.clipart-library.com/images/2/eating-lunch-people-eating-clip-art/food-eating-lunch-child-clip-art-child-eating-5b56b545e52046.46143402153240915793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16" name="AutoShape 16" descr="http://png.clipart-library.com/images/2/eating-lunch-people-eating-clip-art/food-eating-lunch-child-clip-art-child-eating-5b56b545e52046.46143402153240915793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18" name="Picture 18" descr="https://im0-tub-kz.yandex.net/i?id=5ab0d6cdf6e4f58504f9458d2970cd4d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2857496"/>
            <a:ext cx="1643074" cy="1500198"/>
          </a:xfrm>
          <a:prstGeom prst="rect">
            <a:avLst/>
          </a:prstGeom>
          <a:noFill/>
        </p:spPr>
      </p:pic>
      <p:pic>
        <p:nvPicPr>
          <p:cNvPr id="16" name="Рисунок 15" descr="https://im0-tub-kz.yandex.net/i?id=c9d2a652c97bdbbbfc22cf3dfdbb19e1-l&amp;n=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1428736"/>
            <a:ext cx="1643074" cy="1571636"/>
          </a:xfrm>
          <a:prstGeom prst="rect">
            <a:avLst/>
          </a:prstGeom>
          <a:noFill/>
        </p:spPr>
      </p:pic>
      <p:pic>
        <p:nvPicPr>
          <p:cNvPr id="25622" name="Picture 22" descr="http://enosart.com/wp-content/uploads/2018/09/19-clipart-queen-huge-freebie-download-for-powerpoint-presentations-within-queen-clipart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143240" y="2928934"/>
            <a:ext cx="1285884" cy="1398781"/>
          </a:xfrm>
          <a:prstGeom prst="rect">
            <a:avLst/>
          </a:prstGeom>
          <a:noFill/>
        </p:spPr>
      </p:pic>
      <p:pic>
        <p:nvPicPr>
          <p:cNvPr id="19" name="Picture 24" descr="http://4.bp.blogspot.com/-3PNp9CwwLFY/TZvajasKBrI/AAAAAAAAAK0/2Mh89nN-PoA/s1600/Writ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4643446"/>
            <a:ext cx="1643074" cy="1864253"/>
          </a:xfrm>
          <a:prstGeom prst="rect">
            <a:avLst/>
          </a:prstGeom>
          <a:noFill/>
        </p:spPr>
      </p:pic>
      <p:pic>
        <p:nvPicPr>
          <p:cNvPr id="20" name="Рисунок 19" descr="https://odintsovo.biz/img/catalog/yellow/1-5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29256" y="3143248"/>
            <a:ext cx="1601028" cy="155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6" name="Picture 26" descr="https://im0-tub-kz.yandex.net/i?id=df88ae46572aa90ecc328ae9bbf65321&amp;n=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15074" y="4786322"/>
            <a:ext cx="1576993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428604"/>
            <a:ext cx="56436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600" b="1" dirty="0">
                <a:latin typeface="Times New Roman" pitchFamily="18" charset="0"/>
                <a:cs typeface="Times New Roman" pitchFamily="18" charset="0"/>
              </a:rPr>
              <a:t>Find </a:t>
            </a:r>
            <a:br>
              <a:rPr lang="en-US" alt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3600" b="1" dirty="0">
                <a:latin typeface="Times New Roman" pitchFamily="18" charset="0"/>
                <a:cs typeface="Times New Roman" pitchFamily="18" charset="0"/>
              </a:rPr>
              <a:t>the second part of the name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1928802"/>
            <a:ext cx="26432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rabi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Marco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rabi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John 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rabi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William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rabi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Agatha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rabi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Charlie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29190" y="1928802"/>
            <a:ext cx="30003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lphaL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Chaplin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lphaL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Shakespeare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lphaL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Christie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lphaL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Polo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fontAlgn="auto">
              <a:spcAft>
                <a:spcPts val="0"/>
              </a:spcAft>
              <a:buFont typeface="Arial Black" panose="020B0A04020102020204" pitchFamily="34" charset="0"/>
              <a:buAutoNum type="alphaLcPeriod"/>
              <a:defRPr/>
            </a:pPr>
            <a:r>
              <a:rPr lang="en-US" alt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Tolkien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246</Words>
  <Application>Microsoft Office PowerPoint</Application>
  <PresentationFormat>Экран (4:3)</PresentationFormat>
  <Paragraphs>49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Arial Black</vt:lpstr>
      <vt:lpstr>Calibri</vt:lpstr>
      <vt:lpstr>Forte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Презентация PowerPoint</vt:lpstr>
      <vt:lpstr>Презентация PowerPoint</vt:lpstr>
      <vt:lpstr>Aims of the lesson</vt:lpstr>
      <vt:lpstr>Презентация PowerPoint</vt:lpstr>
      <vt:lpstr>Презентация PowerPoint</vt:lpstr>
      <vt:lpstr>Agatha Christie</vt:lpstr>
      <vt:lpstr>True or False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Куаныш Мелдешов</cp:lastModifiedBy>
  <cp:revision>135</cp:revision>
  <dcterms:created xsi:type="dcterms:W3CDTF">2010-10-28T19:16:25Z</dcterms:created>
  <dcterms:modified xsi:type="dcterms:W3CDTF">2019-01-30T19:34:10Z</dcterms:modified>
</cp:coreProperties>
</file>