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3" r:id="rId1"/>
  </p:sldMasterIdLst>
  <p:notesMasterIdLst>
    <p:notesMasterId r:id="rId13"/>
  </p:notesMasterIdLst>
  <p:sldIdLst>
    <p:sldId id="301" r:id="rId2"/>
    <p:sldId id="269" r:id="rId3"/>
    <p:sldId id="300" r:id="rId4"/>
    <p:sldId id="292" r:id="rId5"/>
    <p:sldId id="299" r:id="rId6"/>
    <p:sldId id="297" r:id="rId7"/>
    <p:sldId id="296" r:id="rId8"/>
    <p:sldId id="303" r:id="rId9"/>
    <p:sldId id="304" r:id="rId10"/>
    <p:sldId id="305" r:id="rId11"/>
    <p:sldId id="274" r:id="rId12"/>
  </p:sldIdLst>
  <p:sldSz cx="9144000" cy="6858000" type="screen4x3"/>
  <p:notesSz cx="6888163" cy="100203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00"/>
    <a:srgbClr val="800000"/>
    <a:srgbClr val="85F2CA"/>
    <a:srgbClr val="78FAD9"/>
    <a:srgbClr val="939393"/>
    <a:srgbClr val="0000FF"/>
    <a:srgbClr val="FF0066"/>
    <a:srgbClr val="FEC0E5"/>
    <a:srgbClr val="FF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370" autoAdjust="0"/>
    <p:restoredTop sz="94630" autoAdjust="0"/>
  </p:normalViewPr>
  <p:slideViewPr>
    <p:cSldViewPr>
      <p:cViewPr varScale="1">
        <p:scale>
          <a:sx n="68" d="100"/>
          <a:sy n="68" d="100"/>
        </p:scale>
        <p:origin x="1452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70" d="100"/>
          <a:sy n="70" d="100"/>
        </p:scale>
        <p:origin x="2178" y="7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microsoft.com/office/2015/10/relationships/revisionInfo" Target="revisionInfo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4871" cy="502755"/>
          </a:xfrm>
          <a:prstGeom prst="rect">
            <a:avLst/>
          </a:prstGeom>
        </p:spPr>
        <p:txBody>
          <a:bodyPr vert="horz" lIns="96616" tIns="48308" rIns="96616" bIns="48308" rtlCol="0"/>
          <a:lstStyle>
            <a:lvl1pPr algn="l">
              <a:defRPr sz="13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901698" y="0"/>
            <a:ext cx="2984871" cy="502755"/>
          </a:xfrm>
          <a:prstGeom prst="rect">
            <a:avLst/>
          </a:prstGeom>
        </p:spPr>
        <p:txBody>
          <a:bodyPr vert="horz" lIns="96616" tIns="48308" rIns="96616" bIns="48308" rtlCol="0"/>
          <a:lstStyle>
            <a:lvl1pPr algn="r">
              <a:defRPr sz="1300"/>
            </a:lvl1pPr>
          </a:lstStyle>
          <a:p>
            <a:fld id="{4AF209A2-BB33-4959-A749-6BA9747B4AA3}" type="datetimeFigureOut">
              <a:rPr lang="ru-RU" smtClean="0"/>
              <a:pPr/>
              <a:t>30.01.2019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90625" y="1252538"/>
            <a:ext cx="4506913" cy="33813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16" tIns="48308" rIns="96616" bIns="48308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8817" y="4822269"/>
            <a:ext cx="5510530" cy="3945493"/>
          </a:xfrm>
          <a:prstGeom prst="rect">
            <a:avLst/>
          </a:prstGeom>
        </p:spPr>
        <p:txBody>
          <a:bodyPr vert="horz" lIns="96616" tIns="48308" rIns="96616" bIns="48308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517547"/>
            <a:ext cx="2984871" cy="502754"/>
          </a:xfrm>
          <a:prstGeom prst="rect">
            <a:avLst/>
          </a:prstGeom>
        </p:spPr>
        <p:txBody>
          <a:bodyPr vert="horz" lIns="96616" tIns="48308" rIns="96616" bIns="48308" rtlCol="0" anchor="b"/>
          <a:lstStyle>
            <a:lvl1pPr algn="l">
              <a:defRPr sz="13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901698" y="9517547"/>
            <a:ext cx="2984871" cy="502754"/>
          </a:xfrm>
          <a:prstGeom prst="rect">
            <a:avLst/>
          </a:prstGeom>
        </p:spPr>
        <p:txBody>
          <a:bodyPr vert="horz" lIns="96616" tIns="48308" rIns="96616" bIns="48308" rtlCol="0" anchor="b"/>
          <a:lstStyle>
            <a:lvl1pPr algn="r">
              <a:defRPr sz="1300"/>
            </a:lvl1pPr>
          </a:lstStyle>
          <a:p>
            <a:fld id="{ACBEE2CA-93CD-4722-9F16-406DFA5617D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200968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BEE2CA-93CD-4722-9F16-406DFA5617D5}" type="slidenum">
              <a:rPr lang="ru-RU" smtClean="0"/>
              <a:pPr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518792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pPr>
              <a:defRPr/>
            </a:pPr>
            <a:fld id="{A61B9A2A-0247-4B3C-B35A-3FB0BE5C814B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A4B15EB-43EF-4541-AF5E-B6D46D023CEA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C61E748-CD9F-412D-ACD7-18E4B595D81E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92100"/>
            <a:ext cx="8229600" cy="1384300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905000"/>
            <a:ext cx="4038600" cy="41148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905000"/>
            <a:ext cx="4038600" cy="41148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B903E4E1-2950-45EF-94BD-A5199F3054B9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1500188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pPr>
              <a:defRPr/>
            </a:pPr>
            <a:fld id="{BA39C619-45F4-4150-A571-8F6BDD3C5DB3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5CCFE0C-ED54-4DE2-B253-38F332CDF334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80E736B-83BC-45B9-859B-E7D9B6B913E3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pPr>
              <a:defRPr/>
            </a:pPr>
            <a:fld id="{D74756DF-F300-491B-A961-A37532FEDC9E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CB22368-38CC-47B4-B5A1-2C6BFFAC1640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47464A8-C257-418E-B7F0-858428731AED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719A518-1A8E-43C0-BB5E-202E043D3A6B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A1EDF71-7979-4E46-9C8E-9CDDB7940538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/>
              <a:t>Образец текста</a:t>
            </a:r>
          </a:p>
          <a:p>
            <a:pPr lvl="1" eaLnBrk="1" latinLnBrk="0" hangingPunct="1"/>
            <a:r>
              <a:rPr kumimoji="0" lang="ru-RU"/>
              <a:t>Второй уровень</a:t>
            </a:r>
          </a:p>
          <a:p>
            <a:pPr lvl="2" eaLnBrk="1" latinLnBrk="0" hangingPunct="1"/>
            <a:r>
              <a:rPr kumimoji="0" lang="ru-RU"/>
              <a:t>Третий уровень</a:t>
            </a:r>
          </a:p>
          <a:p>
            <a:pPr lvl="3" eaLnBrk="1" latinLnBrk="0" hangingPunct="1"/>
            <a:r>
              <a:rPr kumimoji="0" lang="ru-RU"/>
              <a:t>Четвертый уровень</a:t>
            </a:r>
          </a:p>
          <a:p>
            <a:pPr lvl="4" eaLnBrk="1" latinLnBrk="0" hangingPunct="1"/>
            <a:r>
              <a:rPr kumimoji="0" lang="ru-RU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pPr>
              <a:defRPr/>
            </a:pPr>
            <a:fld id="{46376032-DC7C-4092-8032-9546E2897276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eg"/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10" Type="http://schemas.openxmlformats.org/officeDocument/2006/relationships/image" Target="../media/image22.jpeg"/><Relationship Id="rId4" Type="http://schemas.openxmlformats.org/officeDocument/2006/relationships/image" Target="../media/image16.jpeg"/><Relationship Id="rId9" Type="http://schemas.openxmlformats.org/officeDocument/2006/relationships/image" Target="../media/image21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https://ds04.infourok.ru/uploads/ex/0221/00025f98-7072d387/640/img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>
    <p:wedg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s://ds03.infourok.ru/uploads/ex/1209/0000d558-f5845006/640/img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00166" y="1000108"/>
            <a:ext cx="6572296" cy="492922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3" descr="C:\Documents and Settings\User\Рабочий стол\к от уроку\56-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20591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1750416" y="1628800"/>
            <a:ext cx="5583581" cy="3416320"/>
          </a:xfrm>
          <a:prstGeom prst="rect">
            <a:avLst/>
          </a:prstGeom>
          <a:noFill/>
          <a:effectLst>
            <a:innerShdw blurRad="63500" dist="50800" dir="2700000">
              <a:prstClr val="black">
                <a:alpha val="50000"/>
              </a:prstClr>
            </a:innerShdw>
          </a:effec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7200" b="1" spc="100" dirty="0">
                <a:ln w="18000">
                  <a:solidFill>
                    <a:srgbClr val="FEC0E5"/>
                  </a:solidFill>
                  <a:prstDash val="solid"/>
                </a:ln>
                <a:blipFill>
                  <a:blip r:embed="rId3"/>
                  <a:tile tx="0" ty="0" sx="100000" sy="100000" flip="none" algn="tl"/>
                </a:blip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  <a:latin typeface="Arial" charset="0"/>
                <a:cs typeface="Arial" charset="0"/>
              </a:rPr>
              <a:t>THANKS </a:t>
            </a:r>
          </a:p>
          <a:p>
            <a:pPr algn="ctr">
              <a:defRPr/>
            </a:pPr>
            <a:r>
              <a:rPr lang="en-US" sz="7200" b="1" spc="100" dirty="0">
                <a:ln w="18000">
                  <a:solidFill>
                    <a:srgbClr val="FEC0E5"/>
                  </a:solidFill>
                  <a:prstDash val="solid"/>
                </a:ln>
                <a:blipFill>
                  <a:blip r:embed="rId3"/>
                  <a:tile tx="0" ty="0" sx="100000" sy="100000" flip="none" algn="tl"/>
                </a:blip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  <a:latin typeface="Arial" charset="0"/>
                <a:cs typeface="Arial" charset="0"/>
              </a:rPr>
              <a:t>FOR YOUR </a:t>
            </a:r>
          </a:p>
          <a:p>
            <a:pPr algn="ctr">
              <a:defRPr/>
            </a:pPr>
            <a:r>
              <a:rPr lang="en-US" sz="7200" b="1" spc="100" dirty="0">
                <a:ln w="18000">
                  <a:solidFill>
                    <a:srgbClr val="FEC0E5"/>
                  </a:solidFill>
                  <a:prstDash val="solid"/>
                </a:ln>
                <a:blipFill>
                  <a:blip r:embed="rId3">
                    <a:extLst/>
                  </a:blip>
                  <a:tile tx="0" ty="0" sx="100000" sy="100000" flip="none" algn="tl"/>
                </a:blip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  <a:latin typeface="Arial" charset="0"/>
                <a:cs typeface="Arial" charset="0"/>
              </a:rPr>
              <a:t>GOOD JOB!</a:t>
            </a:r>
            <a:endParaRPr lang="ru-RU" sz="7200" b="1" spc="100" dirty="0">
              <a:ln w="18000">
                <a:solidFill>
                  <a:srgbClr val="FEC0E5"/>
                </a:solidFill>
                <a:prstDash val="solid"/>
              </a:ln>
              <a:blipFill>
                <a:blip r:embed="rId3"/>
                <a:tile tx="0" ty="0" sx="100000" sy="100000" flip="none" algn="tl"/>
              </a:blipFill>
              <a:effectLst>
                <a:outerShdw blurRad="25000" dist="20000" dir="16020000" algn="tl">
                  <a:schemeClr val="accent1">
                    <a:satMod val="200000"/>
                    <a:shade val="1000"/>
                    <a:alpha val="60000"/>
                  </a:schemeClr>
                </a:outerShdw>
              </a:effectLst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C:\Documents and Settings\User\Рабочий стол\к от уроку\54-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23825"/>
            <a:ext cx="9144000" cy="6981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" name="TextBox 19"/>
          <p:cNvSpPr txBox="1"/>
          <p:nvPr/>
        </p:nvSpPr>
        <p:spPr>
          <a:xfrm>
            <a:off x="6715140" y="4805702"/>
            <a:ext cx="20002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err="1"/>
              <a:t>W.Shakespeare</a:t>
            </a:r>
            <a:endParaRPr lang="en-US" dirty="0"/>
          </a:p>
        </p:txBody>
      </p:sp>
      <p:pic>
        <p:nvPicPr>
          <p:cNvPr id="44" name="Рисунок 43" descr="kristi_agata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43438" y="3000372"/>
            <a:ext cx="1361522" cy="178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5" name="Прямоугольник 44"/>
          <p:cNvSpPr/>
          <p:nvPr/>
        </p:nvSpPr>
        <p:spPr>
          <a:xfrm>
            <a:off x="4786314" y="4857760"/>
            <a:ext cx="124906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eaLnBrk="1" hangingPunct="1">
              <a:defRPr/>
            </a:pPr>
            <a:r>
              <a:rPr lang="en-US" dirty="0">
                <a:solidFill>
                  <a:schemeClr val="tx1">
                    <a:lumMod val="75000"/>
                  </a:schemeClr>
                </a:solidFill>
              </a:rPr>
              <a:t>A. Christie</a:t>
            </a:r>
            <a:endParaRPr lang="ru-RU" dirty="0">
              <a:solidFill>
                <a:schemeClr val="tx1">
                  <a:lumMod val="75000"/>
                </a:schemeClr>
              </a:solidFill>
            </a:endParaRPr>
          </a:p>
        </p:txBody>
      </p:sp>
      <p:pic>
        <p:nvPicPr>
          <p:cNvPr id="15366" name="Picture 6" descr="http://1.bp.blogspot.com/-BzGqoluCHIQ/UFH3k82JTTI/AAAAAAAAADs/GrFObauCTmg/s1600/her_majesty_queen_liz_II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72198" y="928670"/>
            <a:ext cx="1855780" cy="2000264"/>
          </a:xfrm>
          <a:prstGeom prst="rect">
            <a:avLst/>
          </a:prstGeom>
          <a:noFill/>
        </p:spPr>
      </p:pic>
      <p:sp>
        <p:nvSpPr>
          <p:cNvPr id="48" name="Прямоугольник 47"/>
          <p:cNvSpPr/>
          <p:nvPr/>
        </p:nvSpPr>
        <p:spPr>
          <a:xfrm>
            <a:off x="6215074" y="2928934"/>
            <a:ext cx="139012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eaLnBrk="1" hangingPunct="1">
              <a:defRPr/>
            </a:pPr>
            <a:r>
              <a:rPr lang="en-US" dirty="0">
                <a:solidFill>
                  <a:schemeClr val="tx1">
                    <a:lumMod val="75000"/>
                  </a:schemeClr>
                </a:solidFill>
              </a:rPr>
              <a:t>Elizabeth  II</a:t>
            </a:r>
            <a:endParaRPr lang="ru-RU" dirty="0">
              <a:solidFill>
                <a:schemeClr val="tx1">
                  <a:lumMod val="75000"/>
                </a:schemeClr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714348" y="2071678"/>
            <a:ext cx="4572000" cy="230832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7200" b="1" dirty="0">
                <a:solidFill>
                  <a:srgbClr val="8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Forte" pitchFamily="66" charset="0"/>
              </a:rPr>
              <a:t>FAMOUS</a:t>
            </a:r>
            <a:br>
              <a:rPr lang="en-US" sz="7200" b="1" dirty="0">
                <a:solidFill>
                  <a:srgbClr val="8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Forte" pitchFamily="66" charset="0"/>
              </a:rPr>
            </a:br>
            <a:r>
              <a:rPr lang="en-US" sz="7200" b="1" dirty="0">
                <a:solidFill>
                  <a:srgbClr val="8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Forte" pitchFamily="66" charset="0"/>
              </a:rPr>
              <a:t>PEOPLE</a:t>
            </a:r>
            <a:endParaRPr lang="ru-RU" sz="7200" dirty="0"/>
          </a:p>
        </p:txBody>
      </p:sp>
      <p:pic>
        <p:nvPicPr>
          <p:cNvPr id="11" name="Picture 11" descr="C:\Users\Марина\Desktop\Презентация\shakespeare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006592" y="3357562"/>
            <a:ext cx="1428750" cy="1428750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Aims of the lesson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905000"/>
            <a:ext cx="7758138" cy="4114800"/>
          </a:xfrm>
        </p:spPr>
        <p:txBody>
          <a:bodyPr>
            <a:normAutofit/>
          </a:bodyPr>
          <a:lstStyle/>
          <a:p>
            <a:r>
              <a:rPr lang="en-US" dirty="0"/>
              <a:t>to present information about famous people of the United Kingdom.</a:t>
            </a:r>
            <a:endParaRPr lang="ru-RU" dirty="0"/>
          </a:p>
          <a:p>
            <a:r>
              <a:rPr lang="en-US" dirty="0"/>
              <a:t>to develop students’ skills in reading, understanding, writing, speaking </a:t>
            </a:r>
            <a:endParaRPr lang="ru-RU" dirty="0"/>
          </a:p>
          <a:p>
            <a:r>
              <a:rPr lang="en-US" dirty="0"/>
              <a:t>bring up to be educated, cultural and kind.</a:t>
            </a:r>
            <a:endParaRPr lang="ru-RU" dirty="0"/>
          </a:p>
          <a:p>
            <a:endParaRPr lang="ru-RU" dirty="0"/>
          </a:p>
        </p:txBody>
      </p:sp>
    </p:spTree>
  </p:cSld>
  <p:clrMapOvr>
    <a:masterClrMapping/>
  </p:clrMapOvr>
  <p:transition>
    <p:pull dir="rd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0"/>
                <a:lumOff val="100000"/>
                <a:alpha val="0"/>
              </a:schemeClr>
            </a:gs>
            <a:gs pos="35000">
              <a:schemeClr val="accent1">
                <a:lumMod val="0"/>
                <a:lumOff val="100000"/>
              </a:schemeClr>
            </a:gs>
            <a:gs pos="100000">
              <a:schemeClr val="accent1">
                <a:lumMod val="100000"/>
              </a:schemeClr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ÐÐ°ÑÑÐ¸Ð½ÐºÐ¸ Ð¿Ð¾ Ð·Ð°Ð¿ÑÐ¾ÑÑ elizabeth ii biography in child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00760" y="1285860"/>
            <a:ext cx="2071702" cy="2142611"/>
          </a:xfrm>
          <a:prstGeom prst="rect">
            <a:avLst/>
          </a:prstGeom>
          <a:noFill/>
        </p:spPr>
      </p:pic>
      <p:sp>
        <p:nvSpPr>
          <p:cNvPr id="8" name="Прямоугольник 7"/>
          <p:cNvSpPr/>
          <p:nvPr/>
        </p:nvSpPr>
        <p:spPr>
          <a:xfrm>
            <a:off x="928662" y="1571612"/>
            <a:ext cx="4143404" cy="46782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en-US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Elizabeth Mary </a:t>
            </a:r>
            <a:r>
              <a:rPr lang="ru-RU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Alexandra</a:t>
            </a:r>
            <a:r>
              <a:rPr lang="ru-RU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born in London on  21 April 1926, became Queen Elizabeth II in 1952,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and is adored  all around the world. She was educated at home. She can speak French.</a:t>
            </a:r>
            <a:r>
              <a:rPr lang="en-US" sz="2000" b="1" dirty="0"/>
              <a:t> </a:t>
            </a:r>
            <a:endParaRPr lang="en-US" sz="2000" b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     In 1947 she married Prince Philip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and they have four children,  Prince  Charles, Princess Anne, Prince  Andrew and Prince Edward, and eight grandchildren. </a:t>
            </a:r>
          </a:p>
          <a:p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    She is the first ever British monarch to celebrate a Diamond wedding anniversary.</a:t>
            </a:r>
          </a:p>
          <a:p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42" name="Picture 2" descr="https://easyscienceforkids.com/wp-content/uploads/2017/07/Queen-Elizabeth-II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572264" y="3643314"/>
            <a:ext cx="2214578" cy="2337610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2571736" y="428604"/>
            <a:ext cx="385765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Elizabeth II </a:t>
            </a:r>
            <a:endParaRPr lang="ru-RU" sz="4000" b="1" dirty="0"/>
          </a:p>
        </p:txBody>
      </p:sp>
    </p:spTree>
    <p:extLst>
      <p:ext uri="{BB962C8B-B14F-4D97-AF65-F5344CB8AC3E}">
        <p14:creationId xmlns:p14="http://schemas.microsoft.com/office/powerpoint/2010/main" val="2338772309"/>
      </p:ext>
    </p:extLst>
  </p:cSld>
  <p:clrMapOvr>
    <a:masterClrMapping/>
  </p:clrMapOvr>
  <p:transition spd="slow">
    <p:comb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642910" y="1214422"/>
            <a:ext cx="4572000" cy="440120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2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William Shakespeare 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was born in Stratford-upon-Avon on 23 April 1564. Shakespeare was a famous British poet and playwright.  </a:t>
            </a:r>
          </a:p>
          <a:p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     His father was John Shakespeare, a craftsman and trader. William went to a grammar school. </a:t>
            </a:r>
          </a:p>
          <a:p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    In 1582 Shakespeare married Anne Hathaway. Their daughter Susanna was born in 1583 and two years later Anne gave birth to twins,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Hamnet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and Judith. </a:t>
            </a:r>
          </a:p>
          <a:p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   In 1585 Shakespeare left his hometown and moved to London. Shakespeare died in Stratford on 23 April 1616.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786050" y="428604"/>
            <a:ext cx="357969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William Shakespeare </a:t>
            </a:r>
            <a:endParaRPr lang="ru-RU" sz="2800" b="1" dirty="0"/>
          </a:p>
        </p:txBody>
      </p:sp>
      <p:pic>
        <p:nvPicPr>
          <p:cNvPr id="39940" name="Picture 4" descr="https://zabavnik.club/wp-content/uploads/Shakespeare_25_05085302-1024x68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628" y="1142984"/>
            <a:ext cx="2214578" cy="2262920"/>
          </a:xfrm>
          <a:prstGeom prst="rect">
            <a:avLst/>
          </a:prstGeom>
          <a:noFill/>
        </p:spPr>
      </p:pic>
      <p:sp>
        <p:nvSpPr>
          <p:cNvPr id="39942" name="AutoShape 6" descr="https://shakespeareandbeyond.folger.edu/wp-content/uploads/sites/5/2015/12/000806_Shakespeare_signboard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9944" name="AutoShape 8" descr="https://shakespeareandbeyond.folger.edu/wp-content/uploads/sites/5/2015/12/000806_Shakespeare_signboard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9946" name="AutoShape 10" descr="https://shakespeareandbeyond.folger.edu/wp-content/uploads/sites/5/2015/12/000806_Shakespeare_signboard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39948" name="Picture 12" descr="https://d3d00swyhr67nd.cloudfront.net/w1200h1200/WAR/WAR_SBT_7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57884" y="3643314"/>
            <a:ext cx="2455850" cy="221457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338772309"/>
      </p:ext>
    </p:extLst>
  </p:cSld>
  <p:clrMapOvr>
    <a:masterClrMapping/>
  </p:clrMapOvr>
  <p:transition spd="slow">
    <p:checker dir="vert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-1071602" y="500042"/>
            <a:ext cx="8686800" cy="838200"/>
          </a:xfrm>
        </p:spPr>
        <p:txBody>
          <a:bodyPr/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Agatha Christie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304800" y="1285860"/>
            <a:ext cx="5910274" cy="4794265"/>
          </a:xfrm>
        </p:spPr>
        <p:txBody>
          <a:bodyPr>
            <a:normAutofit fontScale="92500"/>
          </a:bodyPr>
          <a:lstStyle/>
          <a:p>
            <a:pPr>
              <a:buNone/>
            </a:pPr>
            <a:r>
              <a:rPr lang="en-US" dirty="0"/>
              <a:t>     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Agatha Christie was a famous English writer. She was born on 15 September 1890 in England. She was educated at home. She wrote 78 crime novels, 19 plays and 6 romantic novels. Her books have been translated into 103 foreign languages. Agatha Christie died on January 12th, 1976.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5122" name="Picture 2" descr="https://i.pinimg.com/736x/34/ab/4e/34ab4efcd5845be0418ad6fff5d25670--the-killers-detective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143636" y="3429000"/>
            <a:ext cx="2093909" cy="2643207"/>
          </a:xfrm>
          <a:prstGeom prst="rect">
            <a:avLst/>
          </a:prstGeom>
          <a:noFill/>
        </p:spPr>
      </p:pic>
      <p:pic>
        <p:nvPicPr>
          <p:cNvPr id="5124" name="Picture 4" descr="https://interesno-vse.ru/wp-content/uploads/988eeyy88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715140" y="714356"/>
            <a:ext cx="2084386" cy="250033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254393253"/>
      </p:ext>
    </p:extLst>
  </p:cSld>
  <p:clrMapOvr>
    <a:masterClrMapping/>
  </p:clrMapOvr>
  <p:transition>
    <p:wheel spokes="8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 w="28575">
            <a:solidFill>
              <a:schemeClr val="accent1"/>
            </a:solidFill>
          </a:ln>
        </p:spPr>
        <p:txBody>
          <a:bodyPr/>
          <a:lstStyle/>
          <a:p>
            <a:pPr algn="ctr"/>
            <a:r>
              <a:rPr lang="en-US" dirty="0"/>
              <a:t>True or False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>
              <a:buFont typeface="Wingdings" pitchFamily="2" charset="2"/>
              <a:buChar char="q"/>
            </a:pPr>
            <a:r>
              <a:rPr lang="en-US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Elizabeth  II was educated at college. ___ </a:t>
            </a:r>
          </a:p>
          <a:p>
            <a:pPr>
              <a:buFont typeface="Wingdings" pitchFamily="2" charset="2"/>
              <a:buChar char="q"/>
            </a:pPr>
            <a:r>
              <a:rPr lang="en-US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She was married Prince Philip in 1947. _____</a:t>
            </a:r>
            <a:endParaRPr lang="ru-RU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q"/>
            </a:pPr>
            <a:r>
              <a:rPr lang="en-US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Her first son is Prince Andrew _____</a:t>
            </a:r>
            <a:endParaRPr lang="ru-RU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q"/>
            </a:pPr>
            <a:r>
              <a:rPr lang="en-US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The Queen has got 5 children. _____</a:t>
            </a:r>
            <a:endParaRPr lang="ru-RU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q"/>
            </a:pPr>
            <a:r>
              <a:rPr lang="en-US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William Shakespeare was born in 23 April 1564 ___</a:t>
            </a:r>
            <a:endParaRPr lang="ru-RU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q"/>
            </a:pPr>
            <a:r>
              <a:rPr lang="en-US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In 1582 Shakespeare married Anne Hathaway ___ </a:t>
            </a:r>
            <a:endParaRPr lang="ru-RU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q"/>
            </a:pPr>
            <a:r>
              <a:rPr lang="en-US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Shakespeare was a famous British singer ___ </a:t>
            </a:r>
            <a:endParaRPr lang="ru-RU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q"/>
            </a:pPr>
            <a:r>
              <a:rPr lang="en-US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Shakespeare died in Stratford on 23 April 1616 ___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 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q"/>
            </a:pPr>
            <a:r>
              <a:rPr lang="en-US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Agatha Christie was a famous English writer ___</a:t>
            </a:r>
            <a:endParaRPr lang="ru-RU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q"/>
            </a:pPr>
            <a:r>
              <a:rPr lang="en-US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She was educated at college___</a:t>
            </a:r>
            <a:endParaRPr lang="ru-RU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q"/>
            </a:pPr>
            <a:r>
              <a:rPr lang="en-US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Her books have been translated into 91 foreign languages___</a:t>
            </a:r>
            <a:endParaRPr lang="ru-RU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q"/>
            </a:pPr>
            <a:r>
              <a:rPr lang="en-US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Christie died on January 12th, 1976___</a:t>
            </a:r>
            <a:endParaRPr lang="ru-RU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43587862"/>
      </p:ext>
    </p:extLst>
  </p:cSld>
  <p:clrMapOvr>
    <a:masterClrMapping/>
  </p:clrMapOvr>
  <p:transition spd="slow">
    <p:dissolv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071802" y="285728"/>
            <a:ext cx="332924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 </a:t>
            </a:r>
            <a:r>
              <a:rPr lang="en-US" sz="2800" b="1" dirty="0">
                <a:solidFill>
                  <a:schemeClr val="accent6"/>
                </a:solidFill>
              </a:rPr>
              <a:t>What’s the word? </a:t>
            </a:r>
            <a:endParaRPr lang="ru-RU" sz="2800" b="1" dirty="0">
              <a:solidFill>
                <a:schemeClr val="accent6"/>
              </a:solidFill>
            </a:endParaRPr>
          </a:p>
        </p:txBody>
      </p:sp>
      <p:pic>
        <p:nvPicPr>
          <p:cNvPr id="25602" name="Picture 2" descr="https://im0-tub-kz.yandex.net/i?id=9b479188774fd9d0981c5324c69323b5&amp;n=1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42976" y="1357298"/>
            <a:ext cx="1543061" cy="1428760"/>
          </a:xfrm>
          <a:prstGeom prst="rect">
            <a:avLst/>
          </a:prstGeom>
          <a:noFill/>
        </p:spPr>
      </p:pic>
      <p:sp>
        <p:nvSpPr>
          <p:cNvPr id="25604" name="AutoShape 4" descr="https://directhousebuyer.co.uk/wp-content/uploads/2017/09/cartoon-of-london-charm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5606" name="AutoShape 6" descr="https://directhousebuyer.co.uk/wp-content/uploads/2017/09/cartoon-of-london-charm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5610" name="Picture 10" descr="http://flf.kz/thumb/2/PAyYNR10H7jU9eNj1PMyeQ/r/d/kisspng-big-ben-bus-big-ben-london-bus-creatives-5a6ccc94534b039889183915170797003412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86116" y="1214422"/>
            <a:ext cx="2000264" cy="1500198"/>
          </a:xfrm>
          <a:prstGeom prst="rect">
            <a:avLst/>
          </a:prstGeom>
          <a:noFill/>
        </p:spPr>
      </p:pic>
      <p:pic>
        <p:nvPicPr>
          <p:cNvPr id="25612" name="Picture 12" descr="https://im0-tub-kz.yandex.net/i?id=5bffc05930322fe2492af3238adbfddb-l&amp;n=1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357554" y="4643446"/>
            <a:ext cx="1643073" cy="1675267"/>
          </a:xfrm>
          <a:prstGeom prst="rect">
            <a:avLst/>
          </a:prstGeom>
          <a:noFill/>
        </p:spPr>
      </p:pic>
      <p:sp>
        <p:nvSpPr>
          <p:cNvPr id="11" name="Прямоугольник 10"/>
          <p:cNvSpPr/>
          <p:nvPr/>
        </p:nvSpPr>
        <p:spPr>
          <a:xfrm>
            <a:off x="928662" y="785794"/>
            <a:ext cx="7858180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200" b="1" dirty="0">
                <a:solidFill>
                  <a:srgbClr val="C00000"/>
                </a:solidFill>
              </a:rPr>
              <a:t>twins </a:t>
            </a:r>
            <a:r>
              <a:rPr lang="en-US" sz="2200" b="1" dirty="0">
                <a:solidFill>
                  <a:srgbClr val="7030A0"/>
                </a:solidFill>
              </a:rPr>
              <a:t>Queen</a:t>
            </a:r>
            <a:r>
              <a:rPr lang="en-US" sz="2200" b="1" dirty="0"/>
              <a:t> funny </a:t>
            </a:r>
            <a:r>
              <a:rPr lang="en-US" sz="2200" b="1" dirty="0">
                <a:solidFill>
                  <a:srgbClr val="FF0000"/>
                </a:solidFill>
              </a:rPr>
              <a:t>eat</a:t>
            </a:r>
            <a:r>
              <a:rPr lang="en-US" sz="2200" b="1" dirty="0"/>
              <a:t>  </a:t>
            </a:r>
            <a:r>
              <a:rPr lang="en-US" sz="2200" b="1" dirty="0">
                <a:solidFill>
                  <a:srgbClr val="00B0F0"/>
                </a:solidFill>
              </a:rPr>
              <a:t>sing</a:t>
            </a:r>
            <a:r>
              <a:rPr lang="en-US" sz="2200" b="1" dirty="0"/>
              <a:t> </a:t>
            </a:r>
            <a:r>
              <a:rPr lang="en-US" sz="2200" b="1" dirty="0">
                <a:solidFill>
                  <a:srgbClr val="C00000"/>
                </a:solidFill>
              </a:rPr>
              <a:t>theatre </a:t>
            </a:r>
            <a:r>
              <a:rPr lang="en-US" sz="2200" b="1" dirty="0">
                <a:solidFill>
                  <a:srgbClr val="0070C0"/>
                </a:solidFill>
              </a:rPr>
              <a:t>London</a:t>
            </a:r>
            <a:r>
              <a:rPr lang="en-US" sz="2200" b="1" dirty="0">
                <a:solidFill>
                  <a:srgbClr val="C00000"/>
                </a:solidFill>
              </a:rPr>
              <a:t>  write </a:t>
            </a:r>
            <a:r>
              <a:rPr lang="en-US" sz="2200" b="1" dirty="0">
                <a:solidFill>
                  <a:srgbClr val="0070C0"/>
                </a:solidFill>
              </a:rPr>
              <a:t>dance </a:t>
            </a:r>
            <a:r>
              <a:rPr lang="en-US" sz="2200" b="1" dirty="0">
                <a:solidFill>
                  <a:srgbClr val="C00000"/>
                </a:solidFill>
              </a:rPr>
              <a:t> </a:t>
            </a:r>
            <a:endParaRPr lang="ru-RU" sz="2200" b="1" dirty="0">
              <a:solidFill>
                <a:srgbClr val="C00000"/>
              </a:solidFill>
            </a:endParaRPr>
          </a:p>
        </p:txBody>
      </p:sp>
      <p:sp>
        <p:nvSpPr>
          <p:cNvPr id="25614" name="AutoShape 14" descr="http://png.clipart-library.com/images/2/eating-lunch-people-eating-clip-art/food-eating-lunch-child-clip-art-child-eating-5b56b545e52046.4614340215324091579385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5616" name="AutoShape 16" descr="http://png.clipart-library.com/images/2/eating-lunch-people-eating-clip-art/food-eating-lunch-child-clip-art-child-eating-5b56b545e52046.4614340215324091579385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5618" name="Picture 18" descr="https://im0-tub-kz.yandex.net/i?id=5ab0d6cdf6e4f58504f9458d2970cd4d&amp;n=1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00034" y="2857496"/>
            <a:ext cx="1643074" cy="1500198"/>
          </a:xfrm>
          <a:prstGeom prst="rect">
            <a:avLst/>
          </a:prstGeom>
          <a:noFill/>
        </p:spPr>
      </p:pic>
      <p:pic>
        <p:nvPicPr>
          <p:cNvPr id="16" name="Рисунок 15" descr="https://im0-tub-kz.yandex.net/i?id=c9d2a652c97bdbbbfc22cf3dfdbb19e1-l&amp;n=13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857884" y="1428736"/>
            <a:ext cx="1643074" cy="1571636"/>
          </a:xfrm>
          <a:prstGeom prst="rect">
            <a:avLst/>
          </a:prstGeom>
          <a:noFill/>
        </p:spPr>
      </p:pic>
      <p:pic>
        <p:nvPicPr>
          <p:cNvPr id="25622" name="Picture 22" descr="http://enosart.com/wp-content/uploads/2018/09/19-clipart-queen-huge-freebie-download-for-powerpoint-presentations-within-queen-clipart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 flipH="1">
            <a:off x="3143240" y="2928934"/>
            <a:ext cx="1285884" cy="1398781"/>
          </a:xfrm>
          <a:prstGeom prst="rect">
            <a:avLst/>
          </a:prstGeom>
          <a:noFill/>
        </p:spPr>
      </p:pic>
      <p:pic>
        <p:nvPicPr>
          <p:cNvPr id="19" name="Picture 24" descr="http://4.bp.blogspot.com/-3PNp9CwwLFY/TZvajasKBrI/AAAAAAAAAK0/2Mh89nN-PoA/s1600/Write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857224" y="4643446"/>
            <a:ext cx="1643074" cy="1864253"/>
          </a:xfrm>
          <a:prstGeom prst="rect">
            <a:avLst/>
          </a:prstGeom>
          <a:noFill/>
        </p:spPr>
      </p:pic>
      <p:pic>
        <p:nvPicPr>
          <p:cNvPr id="20" name="Рисунок 19" descr="https://odintsovo.biz/img/catalog/yellow/1-5.png"/>
          <p:cNvPicPr/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5429256" y="3143248"/>
            <a:ext cx="1601028" cy="15599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26" name="Picture 26" descr="https://im0-tub-kz.yandex.net/i?id=df88ae46572aa90ecc328ae9bbf65321&amp;n=13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6215074" y="4786322"/>
            <a:ext cx="1576993" cy="164307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000232" y="428604"/>
            <a:ext cx="564360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ru-RU" sz="3600" b="1" dirty="0">
                <a:latin typeface="Times New Roman" pitchFamily="18" charset="0"/>
                <a:cs typeface="Times New Roman" pitchFamily="18" charset="0"/>
              </a:rPr>
              <a:t>Find </a:t>
            </a:r>
            <a:br>
              <a:rPr lang="en-US" altLang="ru-RU" sz="3600" b="1" dirty="0">
                <a:latin typeface="Times New Roman" pitchFamily="18" charset="0"/>
                <a:cs typeface="Times New Roman" pitchFamily="18" charset="0"/>
              </a:rPr>
            </a:br>
            <a:r>
              <a:rPr lang="en-US" altLang="ru-RU" sz="3600" b="1" dirty="0">
                <a:latin typeface="Times New Roman" pitchFamily="18" charset="0"/>
                <a:cs typeface="Times New Roman" pitchFamily="18" charset="0"/>
              </a:rPr>
              <a:t>the second part of the name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142976" y="1928802"/>
            <a:ext cx="2643206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 fontAlgn="auto">
              <a:spcAft>
                <a:spcPts val="0"/>
              </a:spcAft>
              <a:buFont typeface="Arial Black" panose="020B0A04020102020204" pitchFamily="34" charset="0"/>
              <a:buAutoNum type="arabicPeriod"/>
              <a:defRPr/>
            </a:pPr>
            <a:r>
              <a:rPr lang="en-US" altLang="ru-RU" sz="32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Marco</a:t>
            </a:r>
            <a:endParaRPr lang="ru-RU" altLang="ru-RU" sz="32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514350" indent="-514350" fontAlgn="auto">
              <a:spcAft>
                <a:spcPts val="0"/>
              </a:spcAft>
              <a:buFont typeface="Arial Black" panose="020B0A04020102020204" pitchFamily="34" charset="0"/>
              <a:buAutoNum type="arabicPeriod"/>
              <a:defRPr/>
            </a:pPr>
            <a:r>
              <a:rPr lang="en-US" altLang="ru-RU" sz="32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John </a:t>
            </a:r>
            <a:endParaRPr lang="ru-RU" altLang="ru-RU" sz="32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514350" indent="-514350" fontAlgn="auto">
              <a:spcAft>
                <a:spcPts val="0"/>
              </a:spcAft>
              <a:buFont typeface="Arial Black" panose="020B0A04020102020204" pitchFamily="34" charset="0"/>
              <a:buAutoNum type="arabicPeriod"/>
              <a:defRPr/>
            </a:pPr>
            <a:r>
              <a:rPr lang="en-US" altLang="ru-RU" sz="32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William</a:t>
            </a:r>
            <a:endParaRPr lang="ru-RU" altLang="ru-RU" sz="32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514350" indent="-514350" fontAlgn="auto">
              <a:spcAft>
                <a:spcPts val="0"/>
              </a:spcAft>
              <a:buFont typeface="Arial Black" panose="020B0A04020102020204" pitchFamily="34" charset="0"/>
              <a:buAutoNum type="arabicPeriod"/>
              <a:defRPr/>
            </a:pPr>
            <a:r>
              <a:rPr lang="en-US" altLang="ru-RU" sz="32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Agatha</a:t>
            </a:r>
            <a:endParaRPr lang="ru-RU" altLang="ru-RU" sz="32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514350" indent="-514350" fontAlgn="auto">
              <a:spcAft>
                <a:spcPts val="0"/>
              </a:spcAft>
              <a:buFont typeface="Arial Black" panose="020B0A04020102020204" pitchFamily="34" charset="0"/>
              <a:buAutoNum type="arabicPeriod"/>
              <a:defRPr/>
            </a:pPr>
            <a:r>
              <a:rPr lang="en-US" altLang="ru-RU" sz="32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Charlie</a:t>
            </a:r>
            <a:endParaRPr lang="ru-RU" sz="32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929190" y="1928802"/>
            <a:ext cx="3000396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 fontAlgn="auto">
              <a:spcAft>
                <a:spcPts val="0"/>
              </a:spcAft>
              <a:buFont typeface="Arial Black" panose="020B0A04020102020204" pitchFamily="34" charset="0"/>
              <a:buAutoNum type="alphaLcPeriod"/>
              <a:defRPr/>
            </a:pPr>
            <a:r>
              <a:rPr lang="en-US" altLang="ru-RU" sz="32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Chaplin</a:t>
            </a:r>
            <a:endParaRPr lang="ru-RU" altLang="ru-RU" sz="32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514350" indent="-514350" fontAlgn="auto">
              <a:spcAft>
                <a:spcPts val="0"/>
              </a:spcAft>
              <a:buFont typeface="Arial Black" panose="020B0A04020102020204" pitchFamily="34" charset="0"/>
              <a:buAutoNum type="alphaLcPeriod"/>
              <a:defRPr/>
            </a:pPr>
            <a:r>
              <a:rPr lang="en-US" altLang="ru-RU" sz="32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Shakespeare</a:t>
            </a:r>
            <a:endParaRPr lang="ru-RU" altLang="ru-RU" sz="32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514350" indent="-514350" fontAlgn="auto">
              <a:spcAft>
                <a:spcPts val="0"/>
              </a:spcAft>
              <a:buFont typeface="Arial Black" panose="020B0A04020102020204" pitchFamily="34" charset="0"/>
              <a:buAutoNum type="alphaLcPeriod"/>
              <a:defRPr/>
            </a:pPr>
            <a:r>
              <a:rPr lang="en-US" altLang="ru-RU" sz="32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Christie</a:t>
            </a:r>
            <a:endParaRPr lang="ru-RU" altLang="ru-RU" sz="32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514350" indent="-514350" fontAlgn="auto">
              <a:spcAft>
                <a:spcPts val="0"/>
              </a:spcAft>
              <a:buFont typeface="Arial Black" panose="020B0A04020102020204" pitchFamily="34" charset="0"/>
              <a:buAutoNum type="alphaLcPeriod"/>
              <a:defRPr/>
            </a:pPr>
            <a:r>
              <a:rPr lang="en-US" altLang="ru-RU" sz="32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Polo</a:t>
            </a:r>
            <a:endParaRPr lang="ru-RU" altLang="ru-RU" sz="32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514350" indent="-514350" fontAlgn="auto">
              <a:spcAft>
                <a:spcPts val="0"/>
              </a:spcAft>
              <a:buFont typeface="Arial Black" panose="020B0A04020102020204" pitchFamily="34" charset="0"/>
              <a:buAutoNum type="alphaLcPeriod"/>
              <a:defRPr/>
            </a:pPr>
            <a:r>
              <a:rPr lang="en-US" altLang="ru-RU" sz="32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Tolkien</a:t>
            </a:r>
            <a:endParaRPr lang="ru-RU" altLang="ru-RU" sz="32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fade/>
  </p:transition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0</TotalTime>
  <Words>246</Words>
  <Application>Microsoft Office PowerPoint</Application>
  <PresentationFormat>Экран (4:3)</PresentationFormat>
  <Paragraphs>49</Paragraphs>
  <Slides>11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9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21" baseType="lpstr">
      <vt:lpstr>Arial</vt:lpstr>
      <vt:lpstr>Arial Black</vt:lpstr>
      <vt:lpstr>Calibri</vt:lpstr>
      <vt:lpstr>Forte</vt:lpstr>
      <vt:lpstr>Franklin Gothic Book</vt:lpstr>
      <vt:lpstr>Franklin Gothic Medium</vt:lpstr>
      <vt:lpstr>Times New Roman</vt:lpstr>
      <vt:lpstr>Wingdings</vt:lpstr>
      <vt:lpstr>Wingdings 2</vt:lpstr>
      <vt:lpstr>Трек</vt:lpstr>
      <vt:lpstr>Презентация PowerPoint</vt:lpstr>
      <vt:lpstr>Презентация PowerPoint</vt:lpstr>
      <vt:lpstr>Aims of the lesson</vt:lpstr>
      <vt:lpstr>Презентация PowerPoint</vt:lpstr>
      <vt:lpstr>Презентация PowerPoint</vt:lpstr>
      <vt:lpstr>Agatha Christie</vt:lpstr>
      <vt:lpstr>True or False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111</dc:creator>
  <cp:lastModifiedBy>Куаныш Мелдешов</cp:lastModifiedBy>
  <cp:revision>135</cp:revision>
  <dcterms:created xsi:type="dcterms:W3CDTF">2010-10-28T19:16:25Z</dcterms:created>
  <dcterms:modified xsi:type="dcterms:W3CDTF">2019-01-30T19:34:10Z</dcterms:modified>
</cp:coreProperties>
</file>