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7" r:id="rId3"/>
    <p:sldId id="290" r:id="rId4"/>
    <p:sldId id="278" r:id="rId5"/>
    <p:sldId id="279" r:id="rId6"/>
    <p:sldId id="280" r:id="rId7"/>
    <p:sldId id="260" r:id="rId8"/>
    <p:sldId id="281" r:id="rId9"/>
    <p:sldId id="283" r:id="rId10"/>
    <p:sldId id="282" r:id="rId11"/>
    <p:sldId id="284" r:id="rId12"/>
    <p:sldId id="286" r:id="rId13"/>
    <p:sldId id="262" r:id="rId14"/>
    <p:sldId id="265" r:id="rId15"/>
    <p:sldId id="272" r:id="rId16"/>
    <p:sldId id="291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heel spokes="8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mka-65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1472" y="2214554"/>
            <a:ext cx="8143932" cy="3429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23</a:t>
            </a:r>
            <a:r>
              <a:rPr lang="en-US" sz="6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rd</a:t>
            </a:r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of  January</a:t>
            </a:r>
          </a:p>
          <a:p>
            <a:pPr algn="ctr"/>
            <a:endParaRPr lang="en-US" sz="6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			Class work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КАРТИНЫ\анимация1\ramka-9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46273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160" t="48135" r="64554" b="36350"/>
          <a:stretch/>
        </p:blipFill>
        <p:spPr>
          <a:xfrm>
            <a:off x="857224" y="642918"/>
            <a:ext cx="3857652" cy="27263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447" t="46850" r="47089" b="36934"/>
          <a:stretch/>
        </p:blipFill>
        <p:spPr>
          <a:xfrm>
            <a:off x="4643438" y="3071810"/>
            <a:ext cx="3784504" cy="297784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072066" y="928670"/>
            <a:ext cx="3295672" cy="1643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Yes, it is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42976" y="3929066"/>
            <a:ext cx="3286148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No, it isn’t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1753635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КАРТИНЫ\анимация1\ramka-47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66817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438" t="66800" r="9250" b="10100"/>
          <a:stretch/>
        </p:blipFill>
        <p:spPr>
          <a:xfrm>
            <a:off x="1357290" y="1000108"/>
            <a:ext cx="6429420" cy="48577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53824987"/>
      </p:ext>
    </p:extLst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D:\КАРТИНЫ\анимация1\ramka-7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61595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893" t="14300" r="3428" b="34251"/>
          <a:stretch/>
        </p:blipFill>
        <p:spPr>
          <a:xfrm>
            <a:off x="428596" y="642918"/>
            <a:ext cx="8286808" cy="5072098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4857752" y="5286388"/>
            <a:ext cx="1928826" cy="50006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715140" y="1785926"/>
            <a:ext cx="2081226" cy="72390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081194" y="3429000"/>
            <a:ext cx="1928826" cy="72390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081590" y="3643314"/>
            <a:ext cx="1928826" cy="65246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857356" y="5072074"/>
            <a:ext cx="2081226" cy="65246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29349480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mka-224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3" name="Прямоугольник 2"/>
          <p:cNvSpPr/>
          <p:nvPr/>
        </p:nvSpPr>
        <p:spPr>
          <a:xfrm>
            <a:off x="714348" y="714356"/>
            <a:ext cx="7858180" cy="55721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161" t="72050" r="7795" b="10101"/>
          <a:stretch/>
        </p:blipFill>
        <p:spPr>
          <a:xfrm>
            <a:off x="591515" y="548680"/>
            <a:ext cx="7960969" cy="352839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00232" y="3284984"/>
            <a:ext cx="555544" cy="358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43372" y="3284984"/>
            <a:ext cx="608647" cy="4297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58016" y="3284984"/>
            <a:ext cx="738320" cy="4297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mka-179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527" t="72050" r="3428" b="13250"/>
          <a:stretch/>
        </p:blipFill>
        <p:spPr>
          <a:xfrm>
            <a:off x="1223628" y="908720"/>
            <a:ext cx="6696744" cy="5040560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4800352" y="4661520"/>
            <a:ext cx="576064" cy="7783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071934" y="4661520"/>
            <a:ext cx="724474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112590" y="4961684"/>
            <a:ext cx="907681" cy="84357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51188987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800104"/>
          </a:xfrm>
          <a:prstGeom prst="rect">
            <a:avLst/>
          </a:prstGeom>
        </p:spPr>
      </p:pic>
      <p:pic>
        <p:nvPicPr>
          <p:cNvPr id="3" name="Рисунок 2" descr="951188987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896"/>
            <a:ext cx="9144000" cy="800104"/>
          </a:xfrm>
          <a:prstGeom prst="rect">
            <a:avLst/>
          </a:prstGeom>
        </p:spPr>
      </p:pic>
      <p:pic>
        <p:nvPicPr>
          <p:cNvPr id="4" name="Рисунок 3" descr="91369880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36" y="1071546"/>
            <a:ext cx="3929058" cy="3974250"/>
          </a:xfrm>
          <a:prstGeom prst="rect">
            <a:avLst/>
          </a:prstGeom>
        </p:spPr>
      </p:pic>
      <p:pic>
        <p:nvPicPr>
          <p:cNvPr id="5" name="Рисунок 4" descr="91369880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43446"/>
            <a:ext cx="1166817" cy="1381131"/>
          </a:xfrm>
          <a:prstGeom prst="rect">
            <a:avLst/>
          </a:prstGeom>
          <a:gradFill flip="none" rotWithShape="1">
            <a:gsLst>
              <a:gs pos="0">
                <a:srgbClr val="000000"/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lin ang="5400000" scaled="0"/>
            <a:tileRect/>
          </a:gradFill>
          <a:ln>
            <a:noFill/>
          </a:ln>
        </p:spPr>
      </p:pic>
      <p:pic>
        <p:nvPicPr>
          <p:cNvPr id="6" name="Рисунок 5" descr="91369880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7183" y="785794"/>
            <a:ext cx="1166817" cy="1381131"/>
          </a:xfrm>
          <a:prstGeom prst="rect">
            <a:avLst/>
          </a:prstGeom>
        </p:spPr>
      </p:pic>
      <p:pic>
        <p:nvPicPr>
          <p:cNvPr id="7" name="Рисунок 6" descr="91369880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7183" y="4643446"/>
            <a:ext cx="1166817" cy="1381131"/>
          </a:xfrm>
          <a:prstGeom prst="rect">
            <a:avLst/>
          </a:prstGeom>
        </p:spPr>
      </p:pic>
      <p:pic>
        <p:nvPicPr>
          <p:cNvPr id="9" name="Рисунок 8" descr="91369880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85794"/>
            <a:ext cx="1166817" cy="1381131"/>
          </a:xfrm>
          <a:prstGeom prst="rect">
            <a:avLst/>
          </a:prstGeom>
          <a:gradFill flip="none" rotWithShape="1">
            <a:gsLst>
              <a:gs pos="0">
                <a:srgbClr val="000000"/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lin ang="5400000" scaled="0"/>
            <a:tileRect/>
          </a:gradFill>
          <a:ln>
            <a:noFill/>
          </a:ln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mka-244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464" t="13250" r="9768" b="52100"/>
          <a:stretch/>
        </p:blipFill>
        <p:spPr>
          <a:xfrm>
            <a:off x="857224" y="1504376"/>
            <a:ext cx="7143800" cy="378201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857356" y="642918"/>
            <a:ext cx="5357850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Home work</a:t>
            </a:r>
            <a:endParaRPr lang="ru-RU" sz="7200" b="1" dirty="0">
              <a:ln w="31550" cmpd="sng">
                <a:solidFill>
                  <a:srgbClr val="FF0000"/>
                </a:solidFill>
                <a:prstDash val="solid"/>
              </a:ln>
              <a:solidFill>
                <a:srgbClr val="7030A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162034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mka-59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</p:spPr>
      </p:pic>
      <p:sp>
        <p:nvSpPr>
          <p:cNvPr id="4" name="Прямоугольник 3"/>
          <p:cNvSpPr/>
          <p:nvPr/>
        </p:nvSpPr>
        <p:spPr>
          <a:xfrm>
            <a:off x="500034" y="1500174"/>
            <a:ext cx="7858180" cy="3571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lesson is over!</a:t>
            </a:r>
          </a:p>
          <a:p>
            <a:pPr algn="ctr"/>
            <a:r>
              <a:rPr lang="en-US" sz="6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Good bye children!</a:t>
            </a:r>
            <a:endParaRPr lang="ru-RU" sz="6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72d901241d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</p:spPr>
      </p:pic>
      <p:sp>
        <p:nvSpPr>
          <p:cNvPr id="3" name="Прямоугольник 2"/>
          <p:cNvSpPr/>
          <p:nvPr/>
        </p:nvSpPr>
        <p:spPr>
          <a:xfrm rot="20897636">
            <a:off x="1867362" y="1939366"/>
            <a:ext cx="4995471" cy="18730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800" b="1" dirty="0" smtClean="0">
                <a:ln w="38100">
                  <a:solidFill>
                    <a:srgbClr val="7030A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Toys</a:t>
            </a:r>
            <a:endParaRPr lang="ru-RU" sz="13800" b="1" dirty="0">
              <a:ln w="38100">
                <a:solidFill>
                  <a:srgbClr val="7030A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5587785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61992"/>
          </a:xfrm>
          <a:prstGeom prst="rect">
            <a:avLst/>
          </a:prstGeom>
        </p:spPr>
      </p:pic>
      <p:pic>
        <p:nvPicPr>
          <p:cNvPr id="3" name="Рисунок 2" descr="135587785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96008"/>
            <a:ext cx="9144000" cy="661992"/>
          </a:xfrm>
          <a:prstGeom prst="rect">
            <a:avLst/>
          </a:prstGeom>
        </p:spPr>
      </p:pic>
      <p:pic>
        <p:nvPicPr>
          <p:cNvPr id="4" name="Рисунок 3" descr="48763853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571480"/>
            <a:ext cx="785785" cy="1430613"/>
          </a:xfrm>
          <a:prstGeom prst="rect">
            <a:avLst/>
          </a:prstGeom>
        </p:spPr>
      </p:pic>
      <p:pic>
        <p:nvPicPr>
          <p:cNvPr id="5" name="Рисунок 4" descr="48763853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43446"/>
            <a:ext cx="785785" cy="1430613"/>
          </a:xfrm>
          <a:prstGeom prst="rect">
            <a:avLst/>
          </a:prstGeom>
        </p:spPr>
      </p:pic>
      <p:pic>
        <p:nvPicPr>
          <p:cNvPr id="6" name="Рисунок 5" descr="48763853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8215" y="642918"/>
            <a:ext cx="785785" cy="1430613"/>
          </a:xfrm>
          <a:prstGeom prst="rect">
            <a:avLst/>
          </a:prstGeom>
        </p:spPr>
      </p:pic>
      <p:pic>
        <p:nvPicPr>
          <p:cNvPr id="7" name="Рисунок 6" descr="48763853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8215" y="4714884"/>
            <a:ext cx="785785" cy="14306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160" t="15350" r="13616" b="15581"/>
          <a:stretch/>
        </p:blipFill>
        <p:spPr>
          <a:xfrm>
            <a:off x="785785" y="714356"/>
            <a:ext cx="7572429" cy="5359702"/>
          </a:xfrm>
          <a:prstGeom prst="rect">
            <a:avLst/>
          </a:prstGeom>
        </p:spPr>
      </p:pic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67000"/>
              </a:schemeClr>
            </a:gs>
            <a:gs pos="48000">
              <a:schemeClr val="accent6">
                <a:lumMod val="97000"/>
                <a:lumOff val="3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ашық сабақ\14984_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429008" cy="342900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071934" y="464322"/>
            <a:ext cx="4172474" cy="892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it a car?</a:t>
            </a:r>
            <a:endParaRPr lang="ru-RU" sz="6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14810" y="1928802"/>
            <a:ext cx="3643338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kk-KZ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it isn’t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D:\ашық сабақ\42065134_9768858_thumbnai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3143248"/>
            <a:ext cx="3810000" cy="28575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8596" y="3643314"/>
            <a:ext cx="3643338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it a car?</a:t>
            </a:r>
            <a:endParaRPr lang="ru-RU" sz="5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5000636"/>
            <a:ext cx="3643338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Yes</a:t>
            </a:r>
            <a:r>
              <a:rPr lang="kk-KZ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it is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40000"/>
                <a:lumOff val="60000"/>
              </a:schemeClr>
            </a:gs>
            <a:gs pos="46000">
              <a:schemeClr val="accent4">
                <a:lumMod val="95000"/>
                <a:lumOff val="5000"/>
              </a:schemeClr>
            </a:gs>
            <a:gs pos="100000">
              <a:schemeClr val="accent4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ашық сабақ\41202954529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976432" cy="316052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6644" y="3580514"/>
            <a:ext cx="3909788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it a ball?</a:t>
            </a:r>
            <a:endParaRPr lang="ru-RU" sz="6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4786322"/>
            <a:ext cx="3652904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No, it isn’t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00562" y="1428736"/>
            <a:ext cx="3643338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Yes</a:t>
            </a:r>
            <a:r>
              <a:rPr lang="kk-KZ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it is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71934" y="332656"/>
            <a:ext cx="4287420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it a doll?</a:t>
            </a:r>
            <a:endParaRPr lang="ru-RU" sz="6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D:\ашық сабақ\imgpreview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4211" y="3551501"/>
            <a:ext cx="4833962" cy="3219467"/>
          </a:xfrm>
          <a:prstGeom prst="rect">
            <a:avLst/>
          </a:prstGeom>
          <a:pattFill prst="pct70">
            <a:fgClr>
              <a:schemeClr val="accent1"/>
            </a:fgClr>
            <a:bgClr>
              <a:schemeClr val="bg1"/>
            </a:bgClr>
          </a:pattFill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ашық сабақ\ф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071934" cy="36293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83568" y="3878220"/>
            <a:ext cx="3808721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it a ball?</a:t>
            </a:r>
            <a:endParaRPr lang="ru-RU" sz="6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4929198"/>
            <a:ext cx="3643338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Yes,  it is</a:t>
            </a:r>
            <a:endParaRPr lang="ru-RU" sz="6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16016" y="1357298"/>
            <a:ext cx="3643338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Yes, it is</a:t>
            </a:r>
            <a:endParaRPr lang="ru-RU" sz="6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16016" y="380170"/>
            <a:ext cx="4104456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it a plane?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 descr="D:\ашық сабақ\shutterstock_4016779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12644" y="3120244"/>
            <a:ext cx="4249612" cy="361790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mka-27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71462"/>
            <a:ext cx="9143999" cy="6858000"/>
          </a:xfrm>
          <a:prstGeom prst="rect">
            <a:avLst/>
          </a:prstGeom>
          <a:solidFill>
            <a:srgbClr val="00B050"/>
          </a:solidFill>
        </p:spPr>
      </p:pic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071" t="19551" r="47089" b="56300"/>
          <a:stretch/>
        </p:blipFill>
        <p:spPr>
          <a:xfrm>
            <a:off x="611560" y="642919"/>
            <a:ext cx="7704856" cy="5309282"/>
          </a:xfrm>
          <a:prstGeom prst="rect">
            <a:avLst/>
          </a:prstGeo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КАРТИНЫ\анимация1\ramka-7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2911" t="19551" r="9250" b="56300"/>
          <a:stretch/>
        </p:blipFill>
        <p:spPr>
          <a:xfrm>
            <a:off x="1500166" y="1071546"/>
            <a:ext cx="5857916" cy="40707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85877572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КАРТИНЫ\анимация1\ramka-15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2608" t="46850" r="30092" b="36350"/>
          <a:stretch/>
        </p:blipFill>
        <p:spPr>
          <a:xfrm>
            <a:off x="571472" y="928670"/>
            <a:ext cx="3786214" cy="26432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528" t="46850" r="11557" b="35300"/>
          <a:stretch/>
        </p:blipFill>
        <p:spPr>
          <a:xfrm>
            <a:off x="4643438" y="928670"/>
            <a:ext cx="3857652" cy="255231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857752" y="3857628"/>
            <a:ext cx="3071834" cy="1000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Yes, it is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38186" y="4010028"/>
            <a:ext cx="3071834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No, it isn’t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08506589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89</Words>
  <Application>Microsoft Office PowerPoint</Application>
  <PresentationFormat>Экран (4:3)</PresentationFormat>
  <Paragraphs>26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ZH A N I</dc:creator>
  <cp:lastModifiedBy>OK</cp:lastModifiedBy>
  <cp:revision>55</cp:revision>
  <dcterms:created xsi:type="dcterms:W3CDTF">2012-09-18T15:57:33Z</dcterms:created>
  <dcterms:modified xsi:type="dcterms:W3CDTF">2015-01-22T15:53:47Z</dcterms:modified>
</cp:coreProperties>
</file>