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3" r:id="rId2"/>
    <p:sldId id="262" r:id="rId3"/>
    <p:sldId id="260" r:id="rId4"/>
    <p:sldId id="276" r:id="rId5"/>
    <p:sldId id="270" r:id="rId6"/>
    <p:sldId id="269" r:id="rId7"/>
    <p:sldId id="279" r:id="rId8"/>
    <p:sldId id="278" r:id="rId9"/>
    <p:sldId id="280" r:id="rId10"/>
    <p:sldId id="285" r:id="rId11"/>
    <p:sldId id="286" r:id="rId12"/>
    <p:sldId id="287" r:id="rId13"/>
    <p:sldId id="271" r:id="rId14"/>
    <p:sldId id="281" r:id="rId15"/>
    <p:sldId id="283" r:id="rId16"/>
    <p:sldId id="282" r:id="rId17"/>
    <p:sldId id="261" r:id="rId18"/>
    <p:sldId id="266" r:id="rId19"/>
    <p:sldId id="26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5BCD7-39C4-46EE-86F8-5667D369F7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4E8642-D977-48E2-BA8E-4F893D8697BC}">
      <dgm:prSet phldrT="[Текст]" custT="1"/>
      <dgm:spPr>
        <a:solidFill>
          <a:srgbClr val="FF0000"/>
        </a:solidFill>
      </dgm:spPr>
      <dgm:t>
        <a:bodyPr>
          <a:scene3d>
            <a:camera prst="isometricOffAxis1Right"/>
            <a:lightRig rig="threePt" dir="t"/>
          </a:scene3d>
        </a:bodyPr>
        <a:lstStyle/>
        <a:p>
          <a:r>
            <a:rPr lang="kk-KZ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2B505-B32D-4DF0-8DFD-BD0D6DC3BF85}" type="parTrans" cxnId="{DFCB22A0-43E7-407B-BE50-A6740BAD4C57}">
      <dgm:prSet/>
      <dgm:spPr/>
      <dgm:t>
        <a:bodyPr/>
        <a:lstStyle/>
        <a:p>
          <a:endParaRPr lang="ru-RU"/>
        </a:p>
      </dgm:t>
    </dgm:pt>
    <dgm:pt modelId="{DC9F3604-31B2-4436-B5F4-8CE58BCB7DB9}" type="sibTrans" cxnId="{DFCB22A0-43E7-407B-BE50-A6740BAD4C57}">
      <dgm:prSet/>
      <dgm:spPr/>
      <dgm:t>
        <a:bodyPr/>
        <a:lstStyle/>
        <a:p>
          <a:endParaRPr lang="ru-RU"/>
        </a:p>
      </dgm:t>
    </dgm:pt>
    <dgm:pt modelId="{336C20F5-3267-47AC-8DAB-926C493B1C1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scene3d>
            <a:camera prst="isometricRightUp"/>
            <a:lightRig rig="threePt" dir="t"/>
          </a:scene3d>
        </a:bodyPr>
        <a:lstStyle/>
        <a:p>
          <a:r>
            <a:rPr lang="kk-KZ" sz="2800" b="1" dirty="0" smtClean="0">
              <a:solidFill>
                <a:srgbClr val="FFFF00"/>
              </a:solidFill>
            </a:rPr>
            <a:t>Білім</a:t>
          </a:r>
          <a:endParaRPr lang="ru-RU" sz="2800" b="1" dirty="0">
            <a:solidFill>
              <a:srgbClr val="FFFF00"/>
            </a:solidFill>
          </a:endParaRPr>
        </a:p>
      </dgm:t>
    </dgm:pt>
    <dgm:pt modelId="{5B6D5403-D752-4624-9FA8-2DEC91EFEA37}" type="parTrans" cxnId="{80B6CFBD-64A5-4D6A-8980-695DF8BF6C7D}">
      <dgm:prSet/>
      <dgm:spPr/>
      <dgm:t>
        <a:bodyPr/>
        <a:lstStyle/>
        <a:p>
          <a:endParaRPr lang="ru-RU"/>
        </a:p>
      </dgm:t>
    </dgm:pt>
    <dgm:pt modelId="{E35DB87B-5EC0-4347-B24F-2323AF78ECAE}" type="sibTrans" cxnId="{80B6CFBD-64A5-4D6A-8980-695DF8BF6C7D}">
      <dgm:prSet/>
      <dgm:spPr/>
      <dgm:t>
        <a:bodyPr/>
        <a:lstStyle/>
        <a:p>
          <a:endParaRPr lang="ru-RU"/>
        </a:p>
      </dgm:t>
    </dgm:pt>
    <dgm:pt modelId="{D565D89E-125E-4016-B899-0A3B73795BD7}">
      <dgm:prSet phldrT="[Текст]" custT="1"/>
      <dgm:spPr>
        <a:solidFill>
          <a:srgbClr val="92D050"/>
        </a:solidFill>
      </dgm:spPr>
      <dgm:t>
        <a:bodyPr>
          <a:scene3d>
            <a:camera prst="isometricOffAxis1Right"/>
            <a:lightRig rig="threePt" dir="t"/>
          </a:scene3d>
        </a:bodyPr>
        <a:lstStyle/>
        <a:p>
          <a:r>
            <a:rPr lang="kk-K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Еңбек</a:t>
          </a:r>
          <a:endParaRPr lang="ru-RU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C68E9-3466-4D4A-B27C-4EE89916EEF7}" type="parTrans" cxnId="{108AFC7E-AB7A-4393-BBD7-F86EA9126CBC}">
      <dgm:prSet/>
      <dgm:spPr/>
      <dgm:t>
        <a:bodyPr/>
        <a:lstStyle/>
        <a:p>
          <a:endParaRPr lang="ru-RU"/>
        </a:p>
      </dgm:t>
    </dgm:pt>
    <dgm:pt modelId="{B4A397F6-A494-42CD-B3C2-900A334C12E3}" type="sibTrans" cxnId="{108AFC7E-AB7A-4393-BBD7-F86EA9126CBC}">
      <dgm:prSet/>
      <dgm:spPr/>
      <dgm:t>
        <a:bodyPr/>
        <a:lstStyle/>
        <a:p>
          <a:endParaRPr lang="ru-RU"/>
        </a:p>
      </dgm:t>
    </dgm:pt>
    <dgm:pt modelId="{C7FAA8EF-873A-4AF4-9CB3-7E842B668D77}">
      <dgm:prSet phldrT="[Текст]" custT="1"/>
      <dgm:spPr>
        <a:solidFill>
          <a:srgbClr val="FFC000"/>
        </a:solidFill>
      </dgm:spPr>
      <dgm:t>
        <a:bodyPr>
          <a:scene3d>
            <a:camera prst="perspectiveContrastingRightFacing"/>
            <a:lightRig rig="threePt" dir="t"/>
          </a:scene3d>
        </a:bodyPr>
        <a:lstStyle/>
        <a:p>
          <a:r>
            <a:rPr lang="kk-KZ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Ата -ана</a:t>
          </a:r>
          <a:endParaRPr lang="ru-RU" sz="2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24F7B-1130-4A99-B0EB-6A7298266394}" type="parTrans" cxnId="{13DCA646-01BB-4462-BD0B-C2F03FC3360E}">
      <dgm:prSet/>
      <dgm:spPr/>
      <dgm:t>
        <a:bodyPr/>
        <a:lstStyle/>
        <a:p>
          <a:endParaRPr lang="ru-RU"/>
        </a:p>
      </dgm:t>
    </dgm:pt>
    <dgm:pt modelId="{57D56359-0CDC-477C-A8FE-6D8D2DCBFC88}" type="sibTrans" cxnId="{13DCA646-01BB-4462-BD0B-C2F03FC3360E}">
      <dgm:prSet/>
      <dgm:spPr/>
      <dgm:t>
        <a:bodyPr/>
        <a:lstStyle/>
        <a:p>
          <a:endParaRPr lang="ru-RU"/>
        </a:p>
      </dgm:t>
    </dgm:pt>
    <dgm:pt modelId="{98B1D5F3-E77C-4E6A-A9E4-45426F91C497}">
      <dgm:prSet phldrT="[Текст]" custT="1"/>
      <dgm:spPr>
        <a:solidFill>
          <a:srgbClr val="00B050"/>
        </a:solidFill>
      </dgm:spPr>
      <dgm:t>
        <a:bodyPr>
          <a:scene3d>
            <a:camera prst="perspectiveHeroicExtremeRightFacing"/>
            <a:lightRig rig="threePt" dir="t"/>
          </a:scene3d>
        </a:bodyPr>
        <a:lstStyle/>
        <a:p>
          <a:r>
            <a: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Достық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8374E-13EE-4E6D-9851-7F1A38598BF8}" type="parTrans" cxnId="{B1290016-5367-44CC-A7BC-4280FB9CD7BF}">
      <dgm:prSet/>
      <dgm:spPr/>
      <dgm:t>
        <a:bodyPr/>
        <a:lstStyle/>
        <a:p>
          <a:endParaRPr lang="ru-RU"/>
        </a:p>
      </dgm:t>
    </dgm:pt>
    <dgm:pt modelId="{48D8B6EF-CDCB-4EDE-A8CB-6792125FB928}" type="sibTrans" cxnId="{B1290016-5367-44CC-A7BC-4280FB9CD7BF}">
      <dgm:prSet/>
      <dgm:spPr/>
      <dgm:t>
        <a:bodyPr/>
        <a:lstStyle/>
        <a:p>
          <a:endParaRPr lang="ru-RU"/>
        </a:p>
      </dgm:t>
    </dgm:pt>
    <dgm:pt modelId="{CB727543-61AE-4C5A-8461-E951A6433EA7}" type="pres">
      <dgm:prSet presAssocID="{6D55BCD7-39C4-46EE-86F8-5667D369F7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BF06D-6867-473C-BA49-32EE4AC6E0E9}" type="pres">
      <dgm:prSet presAssocID="{0E4E8642-D977-48E2-BA8E-4F893D8697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9A1B-5E7D-4E6F-8207-C872A8D3DD18}" type="pres">
      <dgm:prSet presAssocID="{DC9F3604-31B2-4436-B5F4-8CE58BCB7DB9}" presName="sibTrans" presStyleCnt="0"/>
      <dgm:spPr/>
    </dgm:pt>
    <dgm:pt modelId="{0447C87E-6677-4F9D-817A-FDA8DE97D398}" type="pres">
      <dgm:prSet presAssocID="{336C20F5-3267-47AC-8DAB-926C493B1C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ADC96-6314-4835-8C3B-1D9B89329D29}" type="pres">
      <dgm:prSet presAssocID="{E35DB87B-5EC0-4347-B24F-2323AF78ECAE}" presName="sibTrans" presStyleCnt="0"/>
      <dgm:spPr/>
    </dgm:pt>
    <dgm:pt modelId="{5E0FB4D1-C41B-4073-BCAD-180BCFD9361C}" type="pres">
      <dgm:prSet presAssocID="{D565D89E-125E-4016-B899-0A3B73795B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B2DC6-F4B6-4F8F-BBC8-20CA18393FB6}" type="pres">
      <dgm:prSet presAssocID="{B4A397F6-A494-42CD-B3C2-900A334C12E3}" presName="sibTrans" presStyleCnt="0"/>
      <dgm:spPr/>
    </dgm:pt>
    <dgm:pt modelId="{31D9213F-DED3-4C6A-9760-3CEF5B67E6AF}" type="pres">
      <dgm:prSet presAssocID="{C7FAA8EF-873A-4AF4-9CB3-7E842B668D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BCECA-F7B4-4980-9616-5E089DD11DAB}" type="pres">
      <dgm:prSet presAssocID="{57D56359-0CDC-477C-A8FE-6D8D2DCBFC88}" presName="sibTrans" presStyleCnt="0"/>
      <dgm:spPr/>
    </dgm:pt>
    <dgm:pt modelId="{F250C39A-8D0A-4856-988B-57AC7F382D88}" type="pres">
      <dgm:prSet presAssocID="{98B1D5F3-E77C-4E6A-A9E4-45426F91C4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AFC7E-AB7A-4393-BBD7-F86EA9126CBC}" srcId="{6D55BCD7-39C4-46EE-86F8-5667D369F77B}" destId="{D565D89E-125E-4016-B899-0A3B73795BD7}" srcOrd="2" destOrd="0" parTransId="{CF2C68E9-3466-4D4A-B27C-4EE89916EEF7}" sibTransId="{B4A397F6-A494-42CD-B3C2-900A334C12E3}"/>
    <dgm:cxn modelId="{6FC35AD1-BDE2-4A0E-BDB7-362A4FAFF46D}" type="presOf" srcId="{0E4E8642-D977-48E2-BA8E-4F893D8697BC}" destId="{DDBBF06D-6867-473C-BA49-32EE4AC6E0E9}" srcOrd="0" destOrd="0" presId="urn:microsoft.com/office/officeart/2005/8/layout/default"/>
    <dgm:cxn modelId="{B1290016-5367-44CC-A7BC-4280FB9CD7BF}" srcId="{6D55BCD7-39C4-46EE-86F8-5667D369F77B}" destId="{98B1D5F3-E77C-4E6A-A9E4-45426F91C497}" srcOrd="4" destOrd="0" parTransId="{1038374E-13EE-4E6D-9851-7F1A38598BF8}" sibTransId="{48D8B6EF-CDCB-4EDE-A8CB-6792125FB928}"/>
    <dgm:cxn modelId="{91A8129D-97EB-461B-AD0D-7332EE009FF8}" type="presOf" srcId="{336C20F5-3267-47AC-8DAB-926C493B1C1C}" destId="{0447C87E-6677-4F9D-817A-FDA8DE97D398}" srcOrd="0" destOrd="0" presId="urn:microsoft.com/office/officeart/2005/8/layout/default"/>
    <dgm:cxn modelId="{DFCB22A0-43E7-407B-BE50-A6740BAD4C57}" srcId="{6D55BCD7-39C4-46EE-86F8-5667D369F77B}" destId="{0E4E8642-D977-48E2-BA8E-4F893D8697BC}" srcOrd="0" destOrd="0" parTransId="{C792B505-B32D-4DF0-8DFD-BD0D6DC3BF85}" sibTransId="{DC9F3604-31B2-4436-B5F4-8CE58BCB7DB9}"/>
    <dgm:cxn modelId="{1A58E229-8203-4497-8878-2C59ACB5AD22}" type="presOf" srcId="{C7FAA8EF-873A-4AF4-9CB3-7E842B668D77}" destId="{31D9213F-DED3-4C6A-9760-3CEF5B67E6AF}" srcOrd="0" destOrd="0" presId="urn:microsoft.com/office/officeart/2005/8/layout/default"/>
    <dgm:cxn modelId="{294D72F0-A8D6-4F27-BFF7-1486749E7B89}" type="presOf" srcId="{D565D89E-125E-4016-B899-0A3B73795BD7}" destId="{5E0FB4D1-C41B-4073-BCAD-180BCFD9361C}" srcOrd="0" destOrd="0" presId="urn:microsoft.com/office/officeart/2005/8/layout/default"/>
    <dgm:cxn modelId="{13DCA646-01BB-4462-BD0B-C2F03FC3360E}" srcId="{6D55BCD7-39C4-46EE-86F8-5667D369F77B}" destId="{C7FAA8EF-873A-4AF4-9CB3-7E842B668D77}" srcOrd="3" destOrd="0" parTransId="{CA424F7B-1130-4A99-B0EB-6A7298266394}" sibTransId="{57D56359-0CDC-477C-A8FE-6D8D2DCBFC88}"/>
    <dgm:cxn modelId="{626E01FD-4133-4F78-A52F-F4BFFBFD3261}" type="presOf" srcId="{6D55BCD7-39C4-46EE-86F8-5667D369F77B}" destId="{CB727543-61AE-4C5A-8461-E951A6433EA7}" srcOrd="0" destOrd="0" presId="urn:microsoft.com/office/officeart/2005/8/layout/default"/>
    <dgm:cxn modelId="{80B6CFBD-64A5-4D6A-8980-695DF8BF6C7D}" srcId="{6D55BCD7-39C4-46EE-86F8-5667D369F77B}" destId="{336C20F5-3267-47AC-8DAB-926C493B1C1C}" srcOrd="1" destOrd="0" parTransId="{5B6D5403-D752-4624-9FA8-2DEC91EFEA37}" sibTransId="{E35DB87B-5EC0-4347-B24F-2323AF78ECAE}"/>
    <dgm:cxn modelId="{B2E4C077-09D1-43D2-BF63-E17A381469AC}" type="presOf" srcId="{98B1D5F3-E77C-4E6A-A9E4-45426F91C497}" destId="{F250C39A-8D0A-4856-988B-57AC7F382D88}" srcOrd="0" destOrd="0" presId="urn:microsoft.com/office/officeart/2005/8/layout/default"/>
    <dgm:cxn modelId="{A032E9F1-4435-41BE-97EE-376E3E7669AD}" type="presParOf" srcId="{CB727543-61AE-4C5A-8461-E951A6433EA7}" destId="{DDBBF06D-6867-473C-BA49-32EE4AC6E0E9}" srcOrd="0" destOrd="0" presId="urn:microsoft.com/office/officeart/2005/8/layout/default"/>
    <dgm:cxn modelId="{8268FEC4-05B1-4290-B9F0-ADD9769AFB60}" type="presParOf" srcId="{CB727543-61AE-4C5A-8461-E951A6433EA7}" destId="{1B5D9A1B-5E7D-4E6F-8207-C872A8D3DD18}" srcOrd="1" destOrd="0" presId="urn:microsoft.com/office/officeart/2005/8/layout/default"/>
    <dgm:cxn modelId="{5C16054C-EBD5-4804-BBCA-D0AD135DAAEF}" type="presParOf" srcId="{CB727543-61AE-4C5A-8461-E951A6433EA7}" destId="{0447C87E-6677-4F9D-817A-FDA8DE97D398}" srcOrd="2" destOrd="0" presId="urn:microsoft.com/office/officeart/2005/8/layout/default"/>
    <dgm:cxn modelId="{9DDD645D-288B-4B2C-A48B-AB315EE577D4}" type="presParOf" srcId="{CB727543-61AE-4C5A-8461-E951A6433EA7}" destId="{D03ADC96-6314-4835-8C3B-1D9B89329D29}" srcOrd="3" destOrd="0" presId="urn:microsoft.com/office/officeart/2005/8/layout/default"/>
    <dgm:cxn modelId="{FEC29DF2-42FD-4983-9BCD-76514A8DEB62}" type="presParOf" srcId="{CB727543-61AE-4C5A-8461-E951A6433EA7}" destId="{5E0FB4D1-C41B-4073-BCAD-180BCFD9361C}" srcOrd="4" destOrd="0" presId="urn:microsoft.com/office/officeart/2005/8/layout/default"/>
    <dgm:cxn modelId="{AE742F2B-59D5-44CB-AD69-B7EF19913A80}" type="presParOf" srcId="{CB727543-61AE-4C5A-8461-E951A6433EA7}" destId="{F13B2DC6-F4B6-4F8F-BBC8-20CA18393FB6}" srcOrd="5" destOrd="0" presId="urn:microsoft.com/office/officeart/2005/8/layout/default"/>
    <dgm:cxn modelId="{F7C9A6F2-3912-4037-9AAE-F7CAD4FA674F}" type="presParOf" srcId="{CB727543-61AE-4C5A-8461-E951A6433EA7}" destId="{31D9213F-DED3-4C6A-9760-3CEF5B67E6AF}" srcOrd="6" destOrd="0" presId="urn:microsoft.com/office/officeart/2005/8/layout/default"/>
    <dgm:cxn modelId="{8D8A100A-5496-4171-AC3F-BF60F86421EE}" type="presParOf" srcId="{CB727543-61AE-4C5A-8461-E951A6433EA7}" destId="{B63BCECA-F7B4-4980-9616-5E089DD11DAB}" srcOrd="7" destOrd="0" presId="urn:microsoft.com/office/officeart/2005/8/layout/default"/>
    <dgm:cxn modelId="{6609B6C1-0FE7-4B2D-B46A-C44FF98F7CE8}" type="presParOf" srcId="{CB727543-61AE-4C5A-8461-E951A6433EA7}" destId="{F250C39A-8D0A-4856-988B-57AC7F382D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BF06D-6867-473C-BA49-32EE4AC6E0E9}">
      <dsp:nvSpPr>
        <dsp:cNvPr id="0" name=""/>
        <dsp:cNvSpPr/>
      </dsp:nvSpPr>
      <dsp:spPr>
        <a:xfrm>
          <a:off x="0" y="648071"/>
          <a:ext cx="2160239" cy="129614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isometricOffAxis1Right"/>
            <a:lightRig rig="threePt" dir="t"/>
          </a:scene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8071"/>
        <a:ext cx="2160239" cy="1296144"/>
      </dsp:txXfrm>
    </dsp:sp>
    <dsp:sp modelId="{0447C87E-6677-4F9D-817A-FDA8DE97D398}">
      <dsp:nvSpPr>
        <dsp:cNvPr id="0" name=""/>
        <dsp:cNvSpPr/>
      </dsp:nvSpPr>
      <dsp:spPr>
        <a:xfrm>
          <a:off x="2376264" y="648071"/>
          <a:ext cx="2160239" cy="129614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isometricRightUp"/>
            <a:lightRig rig="threePt" dir="t"/>
          </a:scene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FFFF00"/>
              </a:solidFill>
            </a:rPr>
            <a:t>Білім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2376264" y="648071"/>
        <a:ext cx="2160239" cy="1296144"/>
      </dsp:txXfrm>
    </dsp:sp>
    <dsp:sp modelId="{5E0FB4D1-C41B-4073-BCAD-180BCFD9361C}">
      <dsp:nvSpPr>
        <dsp:cNvPr id="0" name=""/>
        <dsp:cNvSpPr/>
      </dsp:nvSpPr>
      <dsp:spPr>
        <a:xfrm>
          <a:off x="4752527" y="648071"/>
          <a:ext cx="2160239" cy="129614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isometricOffAxis1Right"/>
            <a:lightRig rig="threePt" dir="t"/>
          </a:scene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Еңбек</a:t>
          </a:r>
          <a:endParaRPr lang="ru-RU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2527" y="648071"/>
        <a:ext cx="2160239" cy="1296144"/>
      </dsp:txXfrm>
    </dsp:sp>
    <dsp:sp modelId="{31D9213F-DED3-4C6A-9760-3CEF5B67E6AF}">
      <dsp:nvSpPr>
        <dsp:cNvPr id="0" name=""/>
        <dsp:cNvSpPr/>
      </dsp:nvSpPr>
      <dsp:spPr>
        <a:xfrm>
          <a:off x="1188132" y="2160240"/>
          <a:ext cx="2160239" cy="129614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perspectiveContrastingRightFacing"/>
            <a:lightRig rig="threePt" dir="t"/>
          </a:scene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Ата -ана</a:t>
          </a:r>
          <a:endParaRPr lang="ru-RU" sz="2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8132" y="2160240"/>
        <a:ext cx="2160239" cy="1296144"/>
      </dsp:txXfrm>
    </dsp:sp>
    <dsp:sp modelId="{F250C39A-8D0A-4856-988B-57AC7F382D88}">
      <dsp:nvSpPr>
        <dsp:cNvPr id="0" name=""/>
        <dsp:cNvSpPr/>
      </dsp:nvSpPr>
      <dsp:spPr>
        <a:xfrm>
          <a:off x="3564396" y="2160240"/>
          <a:ext cx="2160239" cy="129614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perspectiveHeroicExtremeRightFacing"/>
            <a:lightRig rig="threePt" dir="t"/>
          </a:scene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Достық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396" y="2160240"/>
        <a:ext cx="2160239" cy="129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A16A-CD3D-4AA2-AD86-6220A03C5749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CA46-FC12-4F58-BD6F-33CF54133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CA46-FC12-4F58-BD6F-33CF5413382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6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08B265-5678-4FD6-92B9-FED7B29469A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C02980-63A0-4266-9DCB-DBA9B909AE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25396/1ce56cba-b13d-40fc-8453-3ff99c59d2cf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4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"/>
            <a:ext cx="4536504" cy="646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0"/>
            <a:ext cx="4536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kern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Сайыс сабақ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3748" y="980728"/>
            <a:ext cx="4644516" cy="26776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</a:t>
            </a:r>
            <a:r>
              <a:rPr lang="kk-KZ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бір мақал,жүз бір жұмбақ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kk-KZ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Пәні: әдебиет</a:t>
            </a:r>
          </a:p>
          <a:p>
            <a:pPr algn="ctr"/>
            <a:r>
              <a:rPr lang="kk-KZ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 : 8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kk-KZ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 мұғалімі: Акжолова Назым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980728"/>
            <a:ext cx="43924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r>
              <a:rPr lang="ru-RU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</a:t>
            </a:r>
            <a:r>
              <a:rPr lang="kk-KZ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 бір мақал,жүз бір жұмбақ</a:t>
            </a:r>
            <a:r>
              <a:rPr lang="ru-RU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kk-KZ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Пәні: әдебиет</a:t>
            </a:r>
          </a:p>
          <a:p>
            <a:pPr algn="ctr"/>
            <a:r>
              <a:rPr lang="kk-KZ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Сыныбы : 8 </a:t>
            </a:r>
            <a:r>
              <a:rPr lang="ru-RU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kk-KZ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 мұғалімі: Акжолова Назым </a:t>
            </a:r>
            <a:endParaRPr lang="ru-RU" sz="2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9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бұлағы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Досы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Әркімнің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етсең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ерінбей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байдың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–…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.Батыр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-ел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ырысы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…..</a:t>
            </a:r>
            <a:endParaRPr lang="ru-RU" sz="36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2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 сөздің мәйегі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мақалды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азбайтын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тон,….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Досы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-,…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Досы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Еңбектің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наны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тәтті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тозады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–… </a:t>
            </a: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6.Бірлік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 </a:t>
            </a:r>
            <a:endParaRPr lang="ru-RU" sz="36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3-топқа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1.Әдепті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—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арлы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2.Еңбек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етпесең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өкпелеме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3.Қыз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өссе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4.Мектеп-кеме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5.Ырыс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,……. </a:t>
            </a: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6.Отан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u-RU" sz="36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723" y="31981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2723" y="31981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19816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54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060848"/>
            <a:ext cx="78488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«Суреттер сөйлейді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kk-KZ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 арқылы мақал құрастыру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0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805264"/>
            <a:ext cx="305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Ел іші - алтын бесік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981" y="5761330"/>
            <a:ext cx="305756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Сұңқар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087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95736" y="45091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интернет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6573" y="5072410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338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ұлан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119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 : сиыр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0119" y="5589240"/>
            <a:ext cx="191977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flipH="1">
            <a:off x="467544" y="1124744"/>
            <a:ext cx="304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o3.imgsmail.ru/imgpreview?key=40e367f38daf0895&amp;mb=imgdb_preview_10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58089"/>
              </p:ext>
            </p:extLst>
          </p:nvPr>
        </p:nvGraphicFramePr>
        <p:xfrm>
          <a:off x="251520" y="1268759"/>
          <a:ext cx="8712968" cy="5387566"/>
        </p:xfrm>
        <a:graphic>
          <a:graphicData uri="http://schemas.openxmlformats.org/drawingml/2006/table">
            <a:tbl>
              <a:tblPr firstRow="1" firstCol="1" bandRow="1"/>
              <a:tblGrid>
                <a:gridCol w="4037719"/>
                <a:gridCol w="4675249"/>
              </a:tblGrid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зор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байлық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Здоровье — большое богатство.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Өмірдің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өзі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ұлы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ұстаз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Жизнь сама учитель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мудрый.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ширатады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үйретеді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Жизнь обучает, а труд закаляет.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Бала —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жанның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гүлі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көздің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нұры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— цветы души и глаз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лучи.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Ата балаға сыншы.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Детям судья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отец.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Қонақ келді — ырысын ала келді.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Гость приходит — счастье в дом с собой приводит.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Көз қорқақ, кол батыр.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Глаза боятся, а руки не знают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страха.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Басқа бәле тілден.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Голове от языка одна беда.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Судын басы — бұлақ, сөздің басы — құлақ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Вода с родника начинается, разговор с ушей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начинается.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Жаман үйді қонағы билейді.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плохом доме гость хозяин.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-49962"/>
            <a:ext cx="84249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ІІІ. «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Ойшыл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болсаң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озып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Мақалдардың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орыс</a:t>
            </a:r>
            <a:r>
              <a:rPr kumimoji="0" lang="kk-KZ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ағылшын тіліндегі</a:t>
            </a:r>
            <a:r>
              <a:rPr kumimoji="0" lang="kk-KZ" alt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баламасын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тауып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көр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340768"/>
            <a:ext cx="39604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66" y="1772816"/>
            <a:ext cx="3968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66" y="2204864"/>
            <a:ext cx="3968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3968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3282950"/>
            <a:ext cx="3989462" cy="30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3717032"/>
            <a:ext cx="398946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4320480" cy="32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5013176"/>
            <a:ext cx="3968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5445223"/>
            <a:ext cx="4464494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23048"/>
            <a:ext cx="4026529" cy="3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Ширату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Өз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ана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тілінде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мақалдар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айтып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жарысқа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түседі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Берілген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ұяшықтарды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ашып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тақырыпты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таңдап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алу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Әр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топтан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екойыншыдан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шығып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сайысқа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түседі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6616512"/>
              </p:ext>
            </p:extLst>
          </p:nvPr>
        </p:nvGraphicFramePr>
        <p:xfrm>
          <a:off x="1115616" y="2132856"/>
          <a:ext cx="69127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79634" y="2967335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1142" y="2979750"/>
            <a:ext cx="1366443" cy="9144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66120" y="4581128"/>
            <a:ext cx="98296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4249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Ү.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Ширату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21730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Анау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арал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қай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арал</a:t>
            </a:r>
            <a:endParaRPr lang="ru-RU" sz="2400" dirty="0">
              <a:solidFill>
                <a:srgbClr val="010101"/>
              </a:solidFill>
              <a:latin typeface="Arial"/>
            </a:endParaRPr>
          </a:p>
          <a:p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Қайыңды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арал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талды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арал</a:t>
            </a:r>
            <a:endParaRPr lang="ru-RU" sz="2400" dirty="0">
              <a:solidFill>
                <a:srgbClr val="010101"/>
              </a:solidFill>
              <a:latin typeface="Arial"/>
            </a:endParaRPr>
          </a:p>
          <a:p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Ішінде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бұзаулы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ала марал </a:t>
            </a:r>
            <a:endParaRPr lang="ru-RU" sz="2400" b="0" i="0" dirty="0">
              <a:solidFill>
                <a:srgbClr val="010101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Екеуінің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жолы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шамалас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,</a:t>
            </a:r>
            <a:endParaRPr lang="ru-RU" sz="2400" dirty="0">
              <a:solidFill>
                <a:srgbClr val="010101"/>
              </a:solidFill>
              <a:latin typeface="Arial"/>
            </a:endParaRPr>
          </a:p>
          <a:p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Бірінің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шашы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–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қара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шаш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.</a:t>
            </a:r>
            <a:endParaRPr lang="ru-RU" sz="2400" dirty="0">
              <a:solidFill>
                <a:srgbClr val="010101"/>
              </a:solidFill>
              <a:latin typeface="Arial"/>
            </a:endParaRPr>
          </a:p>
          <a:p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Екіншісінің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шашы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–</a:t>
            </a:r>
            <a:endParaRPr lang="ru-RU" sz="2400" dirty="0">
              <a:solidFill>
                <a:srgbClr val="010101"/>
              </a:solidFill>
              <a:latin typeface="Arial"/>
            </a:endParaRPr>
          </a:p>
          <a:p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ақ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шаш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/>
              </a:rPr>
              <a:t>аралас</a:t>
            </a:r>
            <a:r>
              <a:rPr lang="ru-RU" sz="2400" dirty="0">
                <a:solidFill>
                  <a:srgbClr val="010101"/>
                </a:solidFill>
                <a:latin typeface="Times New Roman"/>
              </a:rPr>
              <a:t>.</a:t>
            </a:r>
            <a:endParaRPr lang="ru-RU" sz="2400" b="0" i="0" dirty="0">
              <a:solidFill>
                <a:srgbClr val="010101"/>
              </a:solidFill>
              <a:effectLst/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09120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Ұқыпты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–</a:t>
            </a:r>
          </a:p>
          <a:p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түптеп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тастады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Ұқыпсыз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</a:p>
          <a:p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бүктеп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тастады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басқаға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жүктеп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тастады</a:t>
            </a:r>
            <a:r>
              <a:rPr lang="ru-RU" sz="24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kk-KZ" sz="3200" b="1" cap="none" spc="0" dirty="0" smtClean="0">
                <a:ln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 – мәтел жай ғана сөз  емес, ол – сөз атасы, сөз көркі ,</a:t>
            </a:r>
            <a:r>
              <a:rPr lang="kk-KZ" sz="32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3200" b="1" cap="none" spc="0" dirty="0" smtClean="0">
                <a:ln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ерең сөздің тобықтай түйіні, қысқа да болса нұсқа сөз.</a:t>
            </a:r>
            <a:endParaRPr lang="ru-RU" sz="32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2132856"/>
            <a:ext cx="43292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мінсіз асыл тас,</a:t>
            </a:r>
          </a:p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түбінде жатады.</a:t>
            </a:r>
          </a:p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мінсіз асыл сөз,</a:t>
            </a:r>
          </a:p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түбінде жатады.</a:t>
            </a:r>
          </a:p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астында жатқан тас,</a:t>
            </a:r>
          </a:p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 толқытса шығады.</a:t>
            </a:r>
          </a:p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түбінде жатқан сөз,</a:t>
            </a:r>
          </a:p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 толқытса шығады.</a:t>
            </a: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13.nevseoboi.com.ua/16/15159/thumbs/1383635955-3176117-nevseoboi.com.u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268760"/>
            <a:ext cx="8172400" cy="424731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Мақсаты</a:t>
            </a:r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Мақал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мәтел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жұмбақтар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айту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арқылы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көркем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ұтымды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сөйлеуге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қиыннан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қиыстыра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білуге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үйрету</a:t>
            </a:r>
            <a:r>
              <a:rPr lang="ru-RU" sz="5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12968" cy="6408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424936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1-топ.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ұңқар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раны: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Сұңқардай қалықтаймыз, Ізденуден жалықпаймыз.</a:t>
            </a: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2-топ. «Жас ұлан»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Ұраны: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Жас ұлан қарышта, алға бас қалыспа.</a:t>
            </a:r>
          </a:p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3-топ. «Жалын»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Ұраны: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Көк бөрідей жүректі айбаттымыз, Жігерлі де білімді қайраттымыз.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652572"/>
            <a:ext cx="4968552" cy="76020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атаулары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hor.ru/upload/covers/cover-2016-02-21-16-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84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Әділ  қазылар алқасы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1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920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 – сөздің  мәйегі» 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(мақалдың жалғасын табу).</a:t>
            </a:r>
          </a:p>
          <a:p>
            <a:pPr marL="342900" indent="-342900">
              <a:buAutoNum type="arabicPeriod"/>
            </a:pPr>
            <a:endParaRPr lang="kk-K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 сөйлейді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Ребус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Ойшыл болсаң, озып көр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Мақалдардың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орысша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ағылшын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тілінднгі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баламасын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тауып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көр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мақалдар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жарысқа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5.«Ширату»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жаңылтпаштарды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жаңылмай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4544" y="116632"/>
            <a:ext cx="9937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Сайыс бес бөлімнен тұрады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2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093296"/>
            <a:ext cx="1189584" cy="7561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02114"/>
              </p:ext>
            </p:extLst>
          </p:nvPr>
        </p:nvGraphicFramePr>
        <p:xfrm>
          <a:off x="1907704" y="2132856"/>
          <a:ext cx="5877986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Объект упаковщика для оболочки" showAsIcon="1" r:id="rId4" imgW="1930680" imgH="685800" progId="Package">
                  <p:embed/>
                </p:oleObj>
              </mc:Choice>
              <mc:Fallback>
                <p:oleObj name="Объект упаковщика для оболочки" showAsIcon="1" r:id="rId4" imgW="1930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2132856"/>
                        <a:ext cx="5877986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6820" y="260648"/>
            <a:ext cx="2448272" cy="187220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kk-KZ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Сұңқар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agdaulet\Desktop\IMG-20191112-WA00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589240"/>
            <a:ext cx="9143999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veta.kz/static/img/0000/0003/7007/37007459.95uqpm6k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19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1259632" cy="76470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097838"/>
              </p:ext>
            </p:extLst>
          </p:nvPr>
        </p:nvGraphicFramePr>
        <p:xfrm>
          <a:off x="3923928" y="2492896"/>
          <a:ext cx="2297733" cy="145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Объект упаковщика для оболочки" showAsIcon="1" r:id="rId5" imgW="1079640" imgH="685800" progId="Package">
                  <p:embed/>
                </p:oleObj>
              </mc:Choice>
              <mc:Fallback>
                <p:oleObj name="Объект упаковщика для оболочки" showAsIcon="1" r:id="rId5" imgW="1079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2492896"/>
                        <a:ext cx="2297733" cy="1459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308176"/>
            <a:ext cx="2016224" cy="74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kk-K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 ұлан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eta.kz/static/img/0000/0003/7379/37379099.7q9oguu6m8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78083"/>
              </p:ext>
            </p:extLst>
          </p:nvPr>
        </p:nvGraphicFramePr>
        <p:xfrm>
          <a:off x="4860032" y="3452339"/>
          <a:ext cx="1079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Объект упаковщика для оболочки" showAsIcon="1" r:id="rId4" imgW="1079640" imgH="685800" progId="Package">
                  <p:embed/>
                </p:oleObj>
              </mc:Choice>
              <mc:Fallback>
                <p:oleObj name="Объект упаковщика для оболочки" showAsIcon="1" r:id="rId4" imgW="1079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3452339"/>
                        <a:ext cx="1079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36912"/>
            <a:ext cx="1958887" cy="87338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4410</TotalTime>
  <Words>571</Words>
  <Application>Microsoft Office PowerPoint</Application>
  <PresentationFormat>Экран (4:3)</PresentationFormat>
  <Paragraphs>118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Волна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Bagdaulet</dc:creator>
  <cp:lastModifiedBy>Bagdaulet</cp:lastModifiedBy>
  <cp:revision>117</cp:revision>
  <dcterms:created xsi:type="dcterms:W3CDTF">2019-11-04T14:06:15Z</dcterms:created>
  <dcterms:modified xsi:type="dcterms:W3CDTF">2019-11-20T06:38:29Z</dcterms:modified>
</cp:coreProperties>
</file>