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0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80" r:id="rId21"/>
    <p:sldId id="281" r:id="rId22"/>
    <p:sldId id="279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121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ADA1-3662-4E31-BE52-45A86DF15A37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BE69-284E-4DFA-BABD-C40A6D338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BE69-284E-4DFA-BABD-C40A6D33818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3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3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8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9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2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5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3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5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9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5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907A-16E8-4656-81A0-C296A12EA145}" type="datetimeFigureOut">
              <a:rPr lang="ru-RU" smtClean="0"/>
              <a:t>05.01.2018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6BE3-47BB-4522-A2EE-CA1C2B8A7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slide" Target="slide17.xml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slide" Target="slide18.xml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slide" Target="slide19.xml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slide" Target="slide18.xml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slide" Target="slide1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7.wdp"/><Relationship Id="rId5" Type="http://schemas.openxmlformats.org/officeDocument/2006/relationships/image" Target="../media/image15.png"/><Relationship Id="rId1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slide" Target="slide16.xml"/><Relationship Id="rId1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slide" Target="slide2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microsoft.com/office/2007/relationships/hdphoto" Target="../media/hdphoto8.wdp"/><Relationship Id="rId10" Type="http://schemas.openxmlformats.org/officeDocument/2006/relationships/slide" Target="slide29.xml"/><Relationship Id="rId4" Type="http://schemas.openxmlformats.org/officeDocument/2006/relationships/image" Target="../media/image26.png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yandex.kz/yandsearch?source=wiz&amp;fp=3&amp;img_url=http://club.osinka.ru/files/1182186564_18_podborka_84_835.jpg&amp;tld=kz&amp;p=3&amp;text=%D1%84%D0%BE%D1%82%D0%BE%20%D0%BA%D0%BE%D0%BC%D0%BF%D1%8C%D1%8E%D1%82%D0%B5%D1%80%D0%B0&amp;noreask=1&amp;pos=93&amp;rpt=simage&amp;lr=221&amp;nojs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2.xml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3.wdp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12" Type="http://schemas.openxmlformats.org/officeDocument/2006/relationships/slide" Target="slide1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microsoft.com/office/2007/relationships/hdphoto" Target="../media/hdphoto4.wdp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j03049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3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аним бутон роз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4825">
            <a:off x="0" y="5457825"/>
            <a:ext cx="866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аним бутон роз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4825">
            <a:off x="8153400" y="-152400"/>
            <a:ext cx="754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j03054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15275" y="5495925"/>
            <a:ext cx="1085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13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48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912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i="1" kern="10" spc="50" dirty="0" smtClean="0">
                <a:ln w="19050">
                  <a:solidFill>
                    <a:srgbClr val="FF0000"/>
                  </a:solidFill>
                </a:ln>
                <a:solidFill>
                  <a:srgbClr val="00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EXCEL</a:t>
            </a:r>
            <a:endParaRPr lang="ru-RU" sz="3600" b="1" i="1" kern="10" spc="50" dirty="0">
              <a:ln w="19050">
                <a:solidFill>
                  <a:srgbClr val="FF0000"/>
                </a:solidFill>
              </a:ln>
              <a:solidFill>
                <a:srgbClr val="00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5" name="Picture 12" descr="00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00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00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864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BD20656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" y="762000"/>
            <a:ext cx="4191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 descr="BD20656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19600" y="762000"/>
            <a:ext cx="4343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7" descr="BD20656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4419600"/>
            <a:ext cx="4191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7" descr="BD20656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5800" y="4419600"/>
            <a:ext cx="4343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510134"/>
            <a:ext cx="8949680" cy="1909738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Ақпаратты сақтап таратқан</a:t>
            </a:r>
            <a:b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Жұртты өзіне қаратқан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897050" y="5522912"/>
            <a:ext cx="79208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460042" y="116632"/>
            <a:ext cx="1683958" cy="1778893"/>
          </a:xfrm>
          <a:prstGeom prst="rect">
            <a:avLst/>
          </a:prstGeom>
        </p:spPr>
      </p:pic>
      <p:pic>
        <p:nvPicPr>
          <p:cNvPr id="9" name="Picture 16" descr="https://encrypted-tbn2.gstatic.com/images?q=tbn:ANd9GcRP6MM1HrW8jMbDBdYmF6eJuh9gJZqsTanzuijelQFQonzPR2Ocx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3809944"/>
            <a:ext cx="2728717" cy="2035844"/>
          </a:xfrm>
          <a:prstGeom prst="roundRect">
            <a:avLst>
              <a:gd name="adj" fmla="val 346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999488" y="5829923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Times New Roman" pitchFamily="18" charset="0"/>
              </a:rPr>
              <a:t>Компьютер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5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 b="6594"/>
          <a:stretch/>
        </p:blipFill>
        <p:spPr>
          <a:xfrm>
            <a:off x="0" y="3666768"/>
            <a:ext cx="9144000" cy="2934393"/>
          </a:xfrm>
          <a:prstGeom prst="trapezoid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2" b="84052" l="9677" r="97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0" y="-26170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89560" l="0" r="89928">
                        <a14:foregroundMark x1="8993" y1="52198" x2="8993" y2="52198"/>
                        <a14:backgroundMark x1="7914" y1="69780" x2="7914" y2="69780"/>
                        <a14:backgroundMark x1="7194" y1="64835" x2="7194" y2="64835"/>
                        <a14:backgroundMark x1="5036" y1="39560" x2="5036" y2="39560"/>
                        <a14:backgroundMark x1="7194" y1="39560" x2="7194" y2="39560"/>
                        <a14:backgroundMark x1="8633" y1="39560" x2="8993" y2="42308"/>
                        <a14:backgroundMark x1="8993" y1="42308" x2="8993" y2="42308"/>
                        <a14:backgroundMark x1="12590" y1="15934" x2="12590" y2="15934"/>
                        <a14:backgroundMark x1="27698" y1="15934" x2="27698" y2="15934"/>
                        <a14:backgroundMark x1="32374" y1="74176" x2="32374" y2="7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50" y="4221088"/>
            <a:ext cx="3343500" cy="2188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" y="14262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64" y="5302402"/>
            <a:ext cx="724297" cy="941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6" y="5315543"/>
            <a:ext cx="724297" cy="941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5" y="5302402"/>
            <a:ext cx="724297" cy="941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5" y="5302402"/>
            <a:ext cx="724297" cy="9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76301E-6 C -0.00174 -0.01502 -0.00313 -0.02173 -0.0092 -0.03398 C -0.01285 -0.0534 -0.02223 -0.07676 -0.03455 -0.08947 C -0.03802 -0.09294 -0.04236 -0.09502 -0.04549 -0.09918 C -0.0474 -0.10173 -0.04896 -0.1045 -0.05105 -0.10658 C -0.05452 -0.11005 -0.06181 -0.11629 -0.06181 -0.11629 C -0.06598 -0.12462 -0.06927 -0.12762 -0.07639 -0.13063 C -0.0823 -0.13595 -0.08785 -0.13756 -0.09462 -0.14034 C -0.10764 -0.13756 -0.11962 -0.13294 -0.13282 -0.13063 C -0.13646 -0.12901 -0.14063 -0.12878 -0.14375 -0.126 C -0.1474 -0.12277 -0.15452 -0.11629 -0.15452 -0.11629 C -0.15782 -0.10335 -0.15486 -0.11051 -0.16736 -0.09918 C -0.1691 -0.09756 -0.17275 -0.09433 -0.17275 -0.09433 C -0.1816 -0.0615 -0.18004 -0.0134 -0.18004 0.0194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 b="6594"/>
          <a:stretch/>
        </p:blipFill>
        <p:spPr>
          <a:xfrm>
            <a:off x="0" y="3666768"/>
            <a:ext cx="9144000" cy="2934393"/>
          </a:xfrm>
          <a:prstGeom prst="trapezoid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2" b="84052" l="9677" r="97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0" y="-26170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89560" l="0" r="89928">
                        <a14:foregroundMark x1="8993" y1="52198" x2="8993" y2="52198"/>
                        <a14:backgroundMark x1="7914" y1="69780" x2="7914" y2="69780"/>
                        <a14:backgroundMark x1="7194" y1="64835" x2="7194" y2="64835"/>
                        <a14:backgroundMark x1="5036" y1="39560" x2="5036" y2="39560"/>
                        <a14:backgroundMark x1="7194" y1="39560" x2="7194" y2="39560"/>
                        <a14:backgroundMark x1="8633" y1="39560" x2="8993" y2="42308"/>
                        <a14:backgroundMark x1="8993" y1="42308" x2="8993" y2="42308"/>
                        <a14:backgroundMark x1="12590" y1="15934" x2="12590" y2="15934"/>
                        <a14:backgroundMark x1="27698" y1="15934" x2="27698" y2="15934"/>
                        <a14:backgroundMark x1="32374" y1="74176" x2="32374" y2="7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31" y="4289338"/>
            <a:ext cx="3343500" cy="2188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" y="14262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64" y="5302402"/>
            <a:ext cx="724297" cy="941218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6" y="5315543"/>
            <a:ext cx="724297" cy="941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5" y="5302402"/>
            <a:ext cx="724297" cy="941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5" y="5302402"/>
            <a:ext cx="724297" cy="9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76301E-6 C -0.00174 -0.01502 -0.00313 -0.02173 -0.0092 -0.03398 C -0.01285 -0.0534 -0.02223 -0.07676 -0.03455 -0.08947 C -0.03802 -0.09294 -0.04236 -0.09502 -0.04549 -0.09918 C -0.0474 -0.10173 -0.04896 -0.1045 -0.05105 -0.10658 C -0.05452 -0.11005 -0.06181 -0.11629 -0.06181 -0.11629 C -0.06598 -0.12462 -0.06927 -0.12762 -0.07639 -0.13063 C -0.0823 -0.13595 -0.08785 -0.13756 -0.09462 -0.14034 C -0.10764 -0.13756 -0.11962 -0.13294 -0.13282 -0.13063 C -0.13646 -0.12901 -0.14063 -0.12878 -0.14375 -0.126 C -0.1474 -0.12277 -0.15452 -0.11629 -0.15452 -0.11629 C -0.15782 -0.10335 -0.15486 -0.11051 -0.16736 -0.09918 C -0.1691 -0.09756 -0.17275 -0.09433 -0.17275 -0.09433 C -0.1816 -0.0615 -0.18004 -0.0134 -0.18004 0.0194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 b="6594"/>
          <a:stretch/>
        </p:blipFill>
        <p:spPr>
          <a:xfrm>
            <a:off x="0" y="3666768"/>
            <a:ext cx="9144000" cy="2934393"/>
          </a:xfrm>
          <a:prstGeom prst="trapezoid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2" b="84052" l="9677" r="97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0" y="-26170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89560" l="0" r="89928">
                        <a14:foregroundMark x1="8993" y1="52198" x2="8993" y2="52198"/>
                        <a14:backgroundMark x1="7914" y1="69780" x2="7914" y2="69780"/>
                        <a14:backgroundMark x1="7194" y1="64835" x2="7194" y2="64835"/>
                        <a14:backgroundMark x1="5036" y1="39560" x2="5036" y2="39560"/>
                        <a14:backgroundMark x1="7194" y1="39560" x2="7194" y2="39560"/>
                        <a14:backgroundMark x1="8633" y1="39560" x2="8993" y2="42308"/>
                        <a14:backgroundMark x1="8993" y1="42308" x2="8993" y2="42308"/>
                        <a14:backgroundMark x1="12590" y1="15934" x2="12590" y2="15934"/>
                        <a14:backgroundMark x1="27698" y1="15934" x2="27698" y2="15934"/>
                        <a14:backgroundMark x1="32374" y1="74176" x2="32374" y2="7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50" y="4221088"/>
            <a:ext cx="3343500" cy="2188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" y="14262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64" y="5302402"/>
            <a:ext cx="724297" cy="941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6" y="5315543"/>
            <a:ext cx="724297" cy="941218"/>
          </a:xfrm>
          <a:prstGeom prst="rect">
            <a:avLst/>
          </a:prstGeom>
        </p:spPr>
      </p:pic>
      <p:pic>
        <p:nvPicPr>
          <p:cNvPr id="9" name="Рисунок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5" y="5302402"/>
            <a:ext cx="724297" cy="941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5" y="5302402"/>
            <a:ext cx="724297" cy="9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76301E-6 C -0.00174 -0.01502 -0.00313 -0.02173 -0.0092 -0.03398 C -0.01285 -0.0534 -0.02223 -0.07676 -0.03455 -0.08947 C -0.03802 -0.09294 -0.04236 -0.09502 -0.04549 -0.09918 C -0.0474 -0.10173 -0.04896 -0.1045 -0.05105 -0.10658 C -0.05452 -0.11005 -0.06181 -0.11629 -0.06181 -0.11629 C -0.06598 -0.12462 -0.06927 -0.12762 -0.07639 -0.13063 C -0.0823 -0.13595 -0.08785 -0.13756 -0.09462 -0.14034 C -0.10764 -0.13756 -0.11962 -0.13294 -0.13282 -0.13063 C -0.13646 -0.12901 -0.14063 -0.12878 -0.14375 -0.126 C -0.1474 -0.12277 -0.15452 -0.11629 -0.15452 -0.11629 C -0.15782 -0.10335 -0.15486 -0.11051 -0.16736 -0.09918 C -0.1691 -0.09756 -0.17275 -0.09433 -0.17275 -0.09433 C -0.1816 -0.0615 -0.18004 -0.0134 -0.18004 0.0194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 b="6594"/>
          <a:stretch/>
        </p:blipFill>
        <p:spPr>
          <a:xfrm>
            <a:off x="0" y="3666768"/>
            <a:ext cx="9144000" cy="2934393"/>
          </a:xfrm>
          <a:prstGeom prst="trapezoid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2" b="84052" l="9677" r="97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0" y="-26170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89560" l="0" r="89928">
                        <a14:foregroundMark x1="8993" y1="52198" x2="8993" y2="52198"/>
                        <a14:backgroundMark x1="7914" y1="69780" x2="7914" y2="69780"/>
                        <a14:backgroundMark x1="7194" y1="64835" x2="7194" y2="64835"/>
                        <a14:backgroundMark x1="5036" y1="39560" x2="5036" y2="39560"/>
                        <a14:backgroundMark x1="7194" y1="39560" x2="7194" y2="39560"/>
                        <a14:backgroundMark x1="8633" y1="39560" x2="8993" y2="42308"/>
                        <a14:backgroundMark x1="8993" y1="42308" x2="8993" y2="42308"/>
                        <a14:backgroundMark x1="12590" y1="15934" x2="12590" y2="15934"/>
                        <a14:backgroundMark x1="27698" y1="15934" x2="27698" y2="15934"/>
                        <a14:backgroundMark x1="32374" y1="74176" x2="32374" y2="7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73" y="4289338"/>
            <a:ext cx="3343500" cy="2188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" y="14262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64" y="5302402"/>
            <a:ext cx="724297" cy="941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6" y="5315543"/>
            <a:ext cx="724297" cy="941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5" y="5302402"/>
            <a:ext cx="724297" cy="941218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5" y="5302402"/>
            <a:ext cx="724297" cy="9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76301E-6 C -0.00174 -0.01502 -0.00313 -0.02173 -0.0092 -0.03398 C -0.01285 -0.0534 -0.02223 -0.07676 -0.03455 -0.08947 C -0.03802 -0.09294 -0.04236 -0.09502 -0.04549 -0.09918 C -0.0474 -0.10173 -0.04896 -0.1045 -0.05105 -0.10658 C -0.05452 -0.11005 -0.06181 -0.11629 -0.06181 -0.11629 C -0.06598 -0.12462 -0.06927 -0.12762 -0.07639 -0.13063 C -0.0823 -0.13595 -0.08785 -0.13756 -0.09462 -0.14034 C -0.10764 -0.13756 -0.11962 -0.13294 -0.13282 -0.13063 C -0.13646 -0.12901 -0.14063 -0.12878 -0.14375 -0.126 C -0.1474 -0.12277 -0.15452 -0.11629 -0.15452 -0.11629 C -0.15782 -0.10335 -0.15486 -0.11051 -0.16736 -0.09918 C -0.1691 -0.09756 -0.17275 -0.09433 -0.17275 -0.09433 C -0.1816 -0.0615 -0.18004 -0.0134 -0.18004 0.01943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 b="6594"/>
          <a:stretch/>
        </p:blipFill>
        <p:spPr>
          <a:xfrm>
            <a:off x="0" y="3666768"/>
            <a:ext cx="9144000" cy="2934393"/>
          </a:xfrm>
          <a:prstGeom prst="trapezoid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2" b="84052" l="9677" r="97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94"/>
          <a:stretch/>
        </p:blipFill>
        <p:spPr>
          <a:xfrm>
            <a:off x="0" y="-261704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89560" l="0" r="89928">
                        <a14:foregroundMark x1="8993" y1="52198" x2="8993" y2="52198"/>
                        <a14:backgroundMark x1="7914" y1="69780" x2="7914" y2="69780"/>
                        <a14:backgroundMark x1="7194" y1="64835" x2="7194" y2="64835"/>
                        <a14:backgroundMark x1="5036" y1="39560" x2="5036" y2="39560"/>
                        <a14:backgroundMark x1="7194" y1="39560" x2="7194" y2="39560"/>
                        <a14:backgroundMark x1="8633" y1="39560" x2="8993" y2="42308"/>
                        <a14:backgroundMark x1="8993" y1="42308" x2="8993" y2="42308"/>
                        <a14:backgroundMark x1="12590" y1="15934" x2="12590" y2="15934"/>
                        <a14:backgroundMark x1="27698" y1="15934" x2="27698" y2="15934"/>
                        <a14:backgroundMark x1="32374" y1="74176" x2="32374" y2="7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2" y="4406687"/>
            <a:ext cx="3343500" cy="2188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" y="14262"/>
            <a:ext cx="2143125" cy="2143125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64" y="5302402"/>
            <a:ext cx="724297" cy="941218"/>
          </a:xfrm>
          <a:prstGeom prst="rect">
            <a:avLst/>
          </a:prstGeom>
        </p:spPr>
      </p:pic>
      <p:pic>
        <p:nvPicPr>
          <p:cNvPr id="8" name="Рисунок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86" y="5302402"/>
            <a:ext cx="724297" cy="941218"/>
          </a:xfrm>
          <a:prstGeom prst="rect">
            <a:avLst/>
          </a:prstGeom>
        </p:spPr>
      </p:pic>
      <p:pic>
        <p:nvPicPr>
          <p:cNvPr id="9" name="Рисунок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65" y="5302402"/>
            <a:ext cx="724297" cy="941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047" l="0" r="100000">
                        <a14:foregroundMark x1="39086" y1="21875" x2="39086" y2="21875"/>
                        <a14:foregroundMark x1="38071" y1="17188" x2="38071" y2="17188"/>
                        <a14:foregroundMark x1="40102" y1="17188" x2="42640" y2="17188"/>
                        <a14:foregroundMark x1="50761" y1="17188" x2="50761" y2="17188"/>
                        <a14:foregroundMark x1="53299" y1="17188" x2="53299" y2="17188"/>
                        <a14:foregroundMark x1="54822" y1="17188" x2="54822" y2="1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5" y="5302402"/>
            <a:ext cx="724297" cy="941218"/>
          </a:xfrm>
          <a:prstGeom prst="rect">
            <a:avLst/>
          </a:prstGeom>
        </p:spPr>
      </p:pic>
      <p:pic>
        <p:nvPicPr>
          <p:cNvPr id="11" name="Рисунок 10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903353" y="5786152"/>
            <a:ext cx="1683958" cy="1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33402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302433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есте-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9286" y="3133834"/>
            <a:ext cx="2455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аблица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903275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imetable</a:t>
            </a:r>
            <a:endParaRPr lang="ru-RU" sz="48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388424" y="5949280"/>
            <a:ext cx="576064" cy="764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компьютер-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9286" y="3133834"/>
            <a:ext cx="3235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903275"/>
            <a:ext cx="2714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  <a:endParaRPr lang="ru-RU" sz="48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388424" y="5949280"/>
            <a:ext cx="576064" cy="764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76872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пернетақта-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9286" y="3133834"/>
            <a:ext cx="3341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903275"/>
            <a:ext cx="2682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keyboard</a:t>
            </a:r>
            <a:endParaRPr lang="ru-RU" sz="48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388424" y="5949280"/>
            <a:ext cx="576064" cy="764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3024336" cy="1143000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монитор-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9286" y="3133834"/>
            <a:ext cx="2548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монитор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3903275"/>
            <a:ext cx="2252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monitor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388424" y="5949280"/>
            <a:ext cx="576064" cy="7647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67" b="95694" l="56563" r="90859">
                        <a14:backgroundMark x1="81016" y1="60833" x2="81016" y2="60833"/>
                        <a14:backgroundMark x1="59453" y1="66250" x2="59453" y2="66250"/>
                        <a14:backgroundMark x1="61016" y1="62778" x2="61016" y2="62778"/>
                        <a14:backgroundMark x1="61016" y1="62361" x2="61406" y2="60417"/>
                        <a14:backgroundMark x1="61406" y1="60139" x2="61406" y2="60139"/>
                        <a14:backgroundMark x1="61875" y1="59583" x2="62578" y2="59028"/>
                        <a14:backgroundMark x1="62969" y1="58472" x2="63281" y2="57500"/>
                        <a14:backgroundMark x1="63281" y1="57361" x2="63281" y2="57361"/>
                        <a14:backgroundMark x1="62969" y1="56528" x2="61172" y2="55417"/>
                        <a14:backgroundMark x1="59844" y1="55278" x2="58828" y2="54861"/>
                        <a14:backgroundMark x1="58828" y1="54444" x2="60156" y2="54722"/>
                        <a14:backgroundMark x1="61719" y1="54722" x2="67422" y2="54167"/>
                        <a14:backgroundMark x1="70000" y1="55000" x2="70547" y2="55139"/>
                        <a14:backgroundMark x1="66563" y1="56667" x2="66563" y2="56667"/>
                        <a14:backgroundMark x1="66563" y1="56667" x2="66563" y2="56667"/>
                        <a14:backgroundMark x1="76172" y1="54861" x2="76172" y2="54861"/>
                        <a14:backgroundMark x1="76172" y1="54722" x2="76172" y2="54722"/>
                        <a14:backgroundMark x1="78828" y1="54306" x2="80313" y2="54306"/>
                        <a14:backgroundMark x1="81016" y1="53889" x2="82422" y2="53056"/>
                        <a14:backgroundMark x1="83438" y1="52917" x2="83438" y2="52917"/>
                        <a14:backgroundMark x1="82734" y1="56250" x2="82969" y2="57222"/>
                        <a14:backgroundMark x1="83984" y1="57500" x2="83984" y2="61389"/>
                        <a14:backgroundMark x1="83984" y1="63472" x2="84453" y2="65417"/>
                        <a14:backgroundMark x1="84688" y1="65417" x2="84688" y2="65417"/>
                        <a14:backgroundMark x1="84688" y1="65417" x2="84688" y2="65417"/>
                        <a14:backgroundMark x1="84688" y1="65417" x2="84688" y2="65417"/>
                        <a14:backgroundMark x1="57422" y1="75139" x2="59453" y2="56667"/>
                        <a14:backgroundMark x1="83828" y1="74861" x2="80703" y2="55278"/>
                        <a14:backgroundMark x1="75547" y1="55556" x2="72031" y2="5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04"/>
          <a:stretch/>
        </p:blipFill>
        <p:spPr>
          <a:xfrm>
            <a:off x="-2124744" y="-1179512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67" b="95694" l="56563" r="90859">
                        <a14:backgroundMark x1="81016" y1="60833" x2="81016" y2="60833"/>
                        <a14:backgroundMark x1="59453" y1="66250" x2="59453" y2="66250"/>
                        <a14:backgroundMark x1="61016" y1="62778" x2="61016" y2="62778"/>
                        <a14:backgroundMark x1="61016" y1="62361" x2="61406" y2="60417"/>
                        <a14:backgroundMark x1="61406" y1="60139" x2="61406" y2="60139"/>
                        <a14:backgroundMark x1="61875" y1="59583" x2="62578" y2="59028"/>
                        <a14:backgroundMark x1="62969" y1="58472" x2="63281" y2="57500"/>
                        <a14:backgroundMark x1="63281" y1="57361" x2="63281" y2="57361"/>
                        <a14:backgroundMark x1="62969" y1="56528" x2="61172" y2="55417"/>
                        <a14:backgroundMark x1="59844" y1="55278" x2="58828" y2="54861"/>
                        <a14:backgroundMark x1="58828" y1="54444" x2="60156" y2="54722"/>
                        <a14:backgroundMark x1="61719" y1="54722" x2="67422" y2="54167"/>
                        <a14:backgroundMark x1="70000" y1="55000" x2="70547" y2="55139"/>
                        <a14:backgroundMark x1="66563" y1="56667" x2="66563" y2="56667"/>
                        <a14:backgroundMark x1="66563" y1="56667" x2="66563" y2="56667"/>
                        <a14:backgroundMark x1="76172" y1="54861" x2="76172" y2="54861"/>
                        <a14:backgroundMark x1="76172" y1="54722" x2="76172" y2="54722"/>
                        <a14:backgroundMark x1="78828" y1="54306" x2="80313" y2="54306"/>
                        <a14:backgroundMark x1="81016" y1="53889" x2="82422" y2="53056"/>
                        <a14:backgroundMark x1="83438" y1="52917" x2="83438" y2="52917"/>
                        <a14:backgroundMark x1="82734" y1="56250" x2="82969" y2="57222"/>
                        <a14:backgroundMark x1="83984" y1="57500" x2="83984" y2="61389"/>
                        <a14:backgroundMark x1="83984" y1="63472" x2="84453" y2="65417"/>
                        <a14:backgroundMark x1="84688" y1="65417" x2="84688" y2="65417"/>
                        <a14:backgroundMark x1="84688" y1="65417" x2="84688" y2="65417"/>
                        <a14:backgroundMark x1="84688" y1="65417" x2="84688" y2="65417"/>
                        <a14:backgroundMark x1="57422" y1="75139" x2="59453" y2="56667"/>
                        <a14:backgroundMark x1="83828" y1="74861" x2="80703" y2="55278"/>
                        <a14:backgroundMark x1="75547" y1="55556" x2="72031" y2="5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04"/>
          <a:stretch/>
        </p:blipFill>
        <p:spPr>
          <a:xfrm>
            <a:off x="1763688" y="1412776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48555E-6 C -0.00607 -0.00069 -0.01232 2.48555E-6 -0.01805 -0.00231 C -0.021 -0.00347 -0.02239 -0.00856 -0.02534 -0.00971 C -0.03055 -0.01179 -0.03628 -0.01133 -0.04183 -0.01202 C -0.06683 -0.02289 -0.05399 -0.01919 -0.09999 -0.02173 C -0.10294 -0.02243 -0.10607 -0.02312 -0.10902 -0.02405 C -0.11388 -0.02543 -0.1236 -0.0289 -0.1236 -0.0289 C -0.13454 -0.03792 -0.14617 -0.04462 -0.15815 -0.05087 C -0.17152 -0.04879 -0.18576 -0.05064 -0.19808 -0.04347 C -0.20017 -0.04231 -0.20156 -0.03954 -0.20364 -0.03861 C -0.22621 -0.02751 -0.20242 -0.04277 -0.21805 -0.03376 C -0.22777 -0.02798 -0.2309 -0.02405 -0.24183 -0.02173 C -0.24965 -0.01803 -0.25729 -0.01619 -0.26544 -0.01434 C -0.26805 -0.01457 -0.29617 -0.01665 -0.30364 -0.01919 C -0.3118 -0.02197 -0.31944 -0.02798 -0.32725 -0.03145 C -0.33784 -0.03607 -0.34513 -0.03723 -0.35624 -0.03861 C -0.39791 -0.04416 -0.35763 -0.03746 -0.40364 -0.04601 C -0.40781 -0.04671 -0.41631 -0.04832 -0.41631 -0.04832 C -0.45746 -0.04509 -0.49496 -0.05202 -0.53454 -0.0652 C -0.57274 -0.05387 -0.6184 -0.08162 -0.65086 -0.05318 C -0.66979 -0.05457 -0.70989 -0.06335 -0.73454 -0.05803 C -0.73836 -0.05457 -0.74149 -0.04948 -0.74531 -0.04601 C -0.75138 -0.04069 -0.76215 -0.03931 -0.76909 -0.0363 C -0.77083 -0.03376 -0.77239 -0.03075 -0.77447 -0.0289 C -0.77604 -0.02751 -0.77847 -0.02821 -0.77985 -0.02659 C -0.78472 -0.0215 -0.78593 -0.00948 -0.78715 -0.00231 C -0.78419 0.04647 -0.78593 0.03353 -0.74357 0.0363 C -0.71614 0.05457 -0.67916 0.05225 -0.64895 0.05572 C -0.64235 0.05919 -0.63576 0.06266 -0.62899 0.06543 C -0.61683 0.06474 -0.60485 0.06451 -0.5927 0.06312 C -0.58211 0.06197 -0.57274 0.05642 -0.5618 0.05572 C -0.54183 0.05434 -0.52169 0.0541 -0.50173 0.05341 C -0.48211 0.04994 -0.46336 0.04555 -0.44357 0.0437 C -0.42847 0.03838 -0.41197 0.03676 -0.39635 0.03399 C -0.37899 0.02613 -0.35781 0.0259 -0.33992 0.02428 C -0.3144 0.01757 -0.28906 0.00786 -0.26354 0.00254 C -0.24826 0.01272 -0.23124 0.01803 -0.2144 0.02197 C -0.20711 0.02358 -0.1927 0.02682 -0.1927 0.02682 C -0.13871 0.02428 -0.12725 0.0222 -0.07274 0.02428 C -0.06267 0.03098 -0.05277 0.03769 -0.04183 0.04116 C -0.03367 0.04786 -0.02725 0.05503 -0.01805 0.05827 C -0.01631 0.05988 -0.01371 0.06058 -0.01267 0.06312 C -0.00329 0.08462 -0.02117 0.09665 -0.03263 0.10428 C -0.03801 0.10335 -0.04357 0.10335 -0.04895 0.10173 C -0.05433 0.10012 -0.05815 0.09318 -0.06354 0.09202 C -0.07187 0.09017 -0.08055 0.0904 -0.08906 0.08971 C -0.10451 0.08277 -0.11909 0.07283 -0.13454 0.06543 C -0.13784 0.06381 -0.15138 0.05595 -0.15451 0.05572 C -0.17326 0.05503 -0.19201 0.0541 -0.21076 0.05341 C -0.2302 0.0504 -0.24791 0.05387 -0.26718 0.05572 C -0.29982 0.05896 -0.33263 0.06058 -0.36544 0.06312 C -0.37985 0.07283 -0.39548 0.06636 -0.41076 0.06312 C -0.42586 0.05642 -0.41788 0.05896 -0.43454 0.05572 C -0.44548 0.05734 -0.45659 0.05734 -0.46718 0.06058 C -0.47343 0.06243 -0.47604 0.07237 -0.47985 0.07746 C -0.48333 0.08185 -0.48645 0.08277 -0.49079 0.08486 C -0.5269 0.08277 -0.54756 0.08069 -0.57985 0.06543 C -0.60555 0.07514 -0.59669 0.07376 -0.63992 0.06798 C -0.6427 0.06751 -0.64461 0.06405 -0.64722 0.06312 C -0.65676 0.05988 -0.66649 0.05688 -0.67638 0.05572 C -0.68854 0.05434 -0.70051 0.0541 -0.71267 0.05341 C -0.72933 0.04948 -0.74079 0.04902 -0.75815 0.05087 C -0.76718 0.0541 -0.76926 0.05803 -0.77638 0.06543 C -0.77985 0.0689 -0.78715 0.07514 -0.78715 0.07514 C -0.78836 0.07838 -0.78975 0.08162 -0.79079 0.08486 C -0.79149 0.08717 -0.79357 0.08971 -0.7927 0.09202 C -0.79183 0.09434 -0.78906 0.09364 -0.78715 0.09457 C -0.76701 0.09064 -0.76944 0.08971 -0.74531 0.09457 C -0.72794 0.10197 -0.70781 0.11468 -0.68906 0.1163 C -0.67326 0.11769 -0.65763 0.11792 -0.64183 0.11884 C -0.62621 0.12879 -0.60902 0.13295 -0.5927 0.14058 C -0.55989 0.13919 -0.5394 0.13988 -0.51076 0.13087 C -0.42881 0.13318 -0.36128 0.13665 -0.27638 0.13803 C -0.27447 0.13896 -0.27256 0.13919 -0.27083 0.14058 C -0.26822 0.14266 -0.26649 0.14775 -0.26354 0.14775 C -0.26093 0.14775 -0.26041 0.1422 -0.25815 0.14058 C -0.25538 0.13873 -0.25208 0.13896 -0.24895 0.13803 C -0.24253 0.12948 -0.23767 0.12647 -0.22899 0.12347 C -0.22065 0.1163 -0.21579 0.11584 -0.20538 0.11399 C -0.18124 0.11514 -0.16076 0.11376 -0.13819 0.12116 C -0.13628 0.12277 -0.13489 0.12601 -0.13263 0.12601 C -0.1151 0.12671 -0.09739 0.12347 -0.07985 0.12347 C -0.05919 0.12347 -0.03871 0.12509 -0.01805 0.12601 C -0.01631 0.12763 -0.01475 0.1304 -0.01267 0.13087 C -0.0111 0.1311 0.00157 0.12439 0.00365 0.12347 C 0.01112 0.11376 0.01893 0.10913 0.02726 0.10173 C 0.02848 0.09942 0.02935 0.09665 0.03091 0.09457 C 0.03247 0.09249 0.03508 0.09202 0.03646 0.08971 C 0.0389 0.08555 0.04011 0.07561 0.04011 0.07029 " pathEditMode="relative" ptsTypes="ffffffffffffffffffffffffffffffffffffffffffffffffffffffffffffffffffffffffffffffffffffffff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67" b="95694" l="56563" r="90859">
                        <a14:backgroundMark x1="81016" y1="60833" x2="81016" y2="60833"/>
                        <a14:backgroundMark x1="59453" y1="66250" x2="59453" y2="66250"/>
                        <a14:backgroundMark x1="61016" y1="62778" x2="61016" y2="62778"/>
                        <a14:backgroundMark x1="61016" y1="62361" x2="61406" y2="60417"/>
                        <a14:backgroundMark x1="61406" y1="60139" x2="61406" y2="60139"/>
                        <a14:backgroundMark x1="61875" y1="59583" x2="62578" y2="59028"/>
                        <a14:backgroundMark x1="62969" y1="58472" x2="63281" y2="57500"/>
                        <a14:backgroundMark x1="63281" y1="57361" x2="63281" y2="57361"/>
                        <a14:backgroundMark x1="62969" y1="56528" x2="61172" y2="55417"/>
                        <a14:backgroundMark x1="59844" y1="55278" x2="58828" y2="54861"/>
                        <a14:backgroundMark x1="58828" y1="54444" x2="60156" y2="54722"/>
                        <a14:backgroundMark x1="61719" y1="54722" x2="67422" y2="54167"/>
                        <a14:backgroundMark x1="70000" y1="55000" x2="70547" y2="55139"/>
                        <a14:backgroundMark x1="66563" y1="56667" x2="66563" y2="56667"/>
                        <a14:backgroundMark x1="66563" y1="56667" x2="66563" y2="56667"/>
                        <a14:backgroundMark x1="76172" y1="54861" x2="76172" y2="54861"/>
                        <a14:backgroundMark x1="76172" y1="54722" x2="76172" y2="54722"/>
                        <a14:backgroundMark x1="78828" y1="54306" x2="80313" y2="54306"/>
                        <a14:backgroundMark x1="81016" y1="53889" x2="82422" y2="53056"/>
                        <a14:backgroundMark x1="83438" y1="52917" x2="83438" y2="52917"/>
                        <a14:backgroundMark x1="82734" y1="56250" x2="82969" y2="57222"/>
                        <a14:backgroundMark x1="83984" y1="57500" x2="83984" y2="61389"/>
                        <a14:backgroundMark x1="83984" y1="63472" x2="84453" y2="65417"/>
                        <a14:backgroundMark x1="84688" y1="65417" x2="84688" y2="65417"/>
                        <a14:backgroundMark x1="84688" y1="65417" x2="84688" y2="65417"/>
                        <a14:backgroundMark x1="84688" y1="65417" x2="84688" y2="65417"/>
                        <a14:backgroundMark x1="57422" y1="75139" x2="59453" y2="56667"/>
                        <a14:backgroundMark x1="83828" y1="74861" x2="80703" y2="55278"/>
                        <a14:backgroundMark x1="75547" y1="55556" x2="72031" y2="5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04"/>
          <a:stretch/>
        </p:blipFill>
        <p:spPr>
          <a:xfrm>
            <a:off x="1763688" y="1412776"/>
            <a:ext cx="9144000" cy="685799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67" b="86667" l="3516" r="31875">
                        <a14:foregroundMark x1="17969" y1="78472" x2="17969" y2="78472"/>
                        <a14:foregroundMark x1="10313" y1="60139" x2="10313" y2="60139"/>
                        <a14:backgroundMark x1="27578" y1="63472" x2="27578" y2="63472"/>
                        <a14:backgroundMark x1="22031" y1="57500" x2="30547" y2="76111"/>
                        <a14:backgroundMark x1="29844" y1="52639" x2="21875" y2="77222"/>
                        <a14:backgroundMark x1="22734" y1="56250" x2="18594" y2="59722"/>
                        <a14:backgroundMark x1="6172" y1="60417" x2="9453" y2="75694"/>
                        <a14:backgroundMark x1="8594" y1="59444" x2="7734" y2="63750"/>
                        <a14:backgroundMark x1="19844" y1="69028" x2="19844" y2="69028"/>
                        <a14:backgroundMark x1="19844" y1="68472" x2="19844" y2="68472"/>
                        <a14:backgroundMark x1="19297" y1="68194" x2="19297" y2="68194"/>
                        <a14:backgroundMark x1="18828" y1="69444" x2="18594" y2="70000"/>
                        <a14:backgroundMark x1="18594" y1="70278" x2="18594" y2="70278"/>
                        <a14:backgroundMark x1="15156" y1="74167" x2="15156" y2="74167"/>
                        <a14:backgroundMark x1="21719" y1="74722" x2="21719" y2="74722"/>
                        <a14:backgroundMark x1="20703" y1="73333" x2="20703" y2="73333"/>
                        <a14:backgroundMark x1="21719" y1="73472" x2="21719" y2="73472"/>
                        <a14:backgroundMark x1="18438" y1="73472" x2="18438" y2="73472"/>
                        <a14:backgroundMark x1="21875" y1="67778" x2="21875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03" r="64310" b="15589"/>
          <a:stretch/>
        </p:blipFill>
        <p:spPr>
          <a:xfrm>
            <a:off x="-2700808" y="2705547"/>
            <a:ext cx="3263462" cy="4272455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611" b="83472" l="17578" r="33984">
                        <a14:foregroundMark x1="31406" y1="71528" x2="31406" y2="71528"/>
                        <a14:backgroundMark x1="27422" y1="56944" x2="29844" y2="52222"/>
                        <a14:backgroundMark x1="30547" y1="51944" x2="30859" y2="68333"/>
                        <a14:backgroundMark x1="29141" y1="68333" x2="31016" y2="65139"/>
                        <a14:backgroundMark x1="29141" y1="55833" x2="29844" y2="58056"/>
                        <a14:backgroundMark x1="19297" y1="65694" x2="23281" y2="67083"/>
                        <a14:backgroundMark x1="23438" y1="68611" x2="22969" y2="71389"/>
                        <a14:backgroundMark x1="19453" y1="67361" x2="19453" y2="67361"/>
                        <a14:backgroundMark x1="20000" y1="69722" x2="20000" y2="69722"/>
                        <a14:backgroundMark x1="20547" y1="70833" x2="19141" y2="71806"/>
                        <a14:backgroundMark x1="21172" y1="69306" x2="19453" y2="70278"/>
                        <a14:backgroundMark x1="31719" y1="70556" x2="3171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44323" r="66285" b="12091"/>
          <a:stretch/>
        </p:blipFill>
        <p:spPr>
          <a:xfrm>
            <a:off x="-1613716" y="3789040"/>
            <a:ext cx="163173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"/>
            <a:ext cx="9144000" cy="6957392"/>
          </a:xfrm>
        </p:spPr>
      </p:pic>
      <p:pic>
        <p:nvPicPr>
          <p:cNvPr id="7" name="Объект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96" b="86055" l="48080" r="74747">
                        <a14:foregroundMark x1="52539" y1="65851" x2="57910" y2="66852"/>
                        <a14:foregroundMark x1="72754" y1="68298" x2="72754" y2="68298"/>
                        <a14:foregroundMark x1="72461" y1="67519" x2="72461" y2="67519"/>
                        <a14:backgroundMark x1="61230" y1="79978" x2="74316" y2="66407"/>
                        <a14:backgroundMark x1="50586" y1="66630" x2="51660" y2="69410"/>
                        <a14:backgroundMark x1="57520" y1="74750" x2="57617" y2="69967"/>
                        <a14:backgroundMark x1="59180" y1="71190" x2="66309" y2="70857"/>
                        <a14:backgroundMark x1="56348" y1="70523" x2="56348" y2="70523"/>
                        <a14:backgroundMark x1="72363" y1="67631" x2="72363" y2="67631"/>
                        <a14:backgroundMark x1="73535" y1="68187" x2="73535" y2="68187"/>
                        <a14:backgroundMark x1="72266" y1="71413" x2="72266" y2="7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7" t="57526" r="21919" b="28131"/>
          <a:stretch/>
        </p:blipFill>
        <p:spPr>
          <a:xfrm>
            <a:off x="5436096" y="3449710"/>
            <a:ext cx="2664296" cy="1018464"/>
          </a:xfrm>
          <a:prstGeom prst="rect">
            <a:avLst/>
          </a:prstGeom>
        </p:spPr>
      </p:pic>
      <p:pic>
        <p:nvPicPr>
          <p:cNvPr id="9" name="Объект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96" b="86055" l="48080" r="74747">
                        <a14:foregroundMark x1="52539" y1="65851" x2="57910" y2="66852"/>
                        <a14:foregroundMark x1="72754" y1="68298" x2="72754" y2="68298"/>
                        <a14:foregroundMark x1="72461" y1="67519" x2="72461" y2="67519"/>
                        <a14:backgroundMark x1="61230" y1="79978" x2="74316" y2="66407"/>
                        <a14:backgroundMark x1="50586" y1="66630" x2="51660" y2="69410"/>
                        <a14:backgroundMark x1="57520" y1="74750" x2="57617" y2="69967"/>
                        <a14:backgroundMark x1="59180" y1="71190" x2="66309" y2="70857"/>
                        <a14:backgroundMark x1="56348" y1="70523" x2="56348" y2="70523"/>
                        <a14:backgroundMark x1="72363" y1="67631" x2="72363" y2="67631"/>
                        <a14:backgroundMark x1="73535" y1="68187" x2="73535" y2="68187"/>
                        <a14:backgroundMark x1="72266" y1="71413" x2="72266" y2="7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7" t="57526" r="21919" b="28131"/>
          <a:stretch/>
        </p:blipFill>
        <p:spPr>
          <a:xfrm>
            <a:off x="1815898" y="3449710"/>
            <a:ext cx="2448272" cy="935886"/>
          </a:xfrm>
          <a:prstGeom prst="rect">
            <a:avLst/>
          </a:prstGeom>
        </p:spPr>
      </p:pic>
      <p:pic>
        <p:nvPicPr>
          <p:cNvPr id="10" name="Объект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96" b="86055" l="48080" r="74747">
                        <a14:foregroundMark x1="52539" y1="65851" x2="57910" y2="66852"/>
                        <a14:foregroundMark x1="72754" y1="68298" x2="72754" y2="68298"/>
                        <a14:foregroundMark x1="72461" y1="67519" x2="72461" y2="67519"/>
                        <a14:backgroundMark x1="61230" y1="79978" x2="74316" y2="66407"/>
                        <a14:backgroundMark x1="50586" y1="66630" x2="51660" y2="69410"/>
                        <a14:backgroundMark x1="57520" y1="74750" x2="57617" y2="69967"/>
                        <a14:backgroundMark x1="59180" y1="71190" x2="66309" y2="70857"/>
                        <a14:backgroundMark x1="56348" y1="70523" x2="56348" y2="70523"/>
                        <a14:backgroundMark x1="72363" y1="67631" x2="72363" y2="67631"/>
                        <a14:backgroundMark x1="73535" y1="68187" x2="73535" y2="68187"/>
                        <a14:backgroundMark x1="72266" y1="71413" x2="72266" y2="7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7" t="57526" r="21919" b="28131"/>
          <a:stretch/>
        </p:blipFill>
        <p:spPr>
          <a:xfrm>
            <a:off x="4499992" y="2690574"/>
            <a:ext cx="2448272" cy="935886"/>
          </a:xfrm>
          <a:prstGeom prst="rect">
            <a:avLst/>
          </a:prstGeom>
        </p:spPr>
      </p:pic>
      <p:pic>
        <p:nvPicPr>
          <p:cNvPr id="11" name="Объект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96" b="86055" l="48080" r="74747">
                        <a14:foregroundMark x1="52539" y1="65851" x2="57910" y2="66852"/>
                        <a14:foregroundMark x1="72754" y1="68298" x2="72754" y2="68298"/>
                        <a14:foregroundMark x1="72461" y1="67519" x2="72461" y2="67519"/>
                        <a14:backgroundMark x1="61230" y1="79978" x2="74316" y2="66407"/>
                        <a14:backgroundMark x1="50586" y1="66630" x2="51660" y2="69410"/>
                        <a14:backgroundMark x1="57520" y1="74750" x2="57617" y2="69967"/>
                        <a14:backgroundMark x1="59180" y1="71190" x2="66309" y2="70857"/>
                        <a14:backgroundMark x1="56348" y1="70523" x2="56348" y2="70523"/>
                        <a14:backgroundMark x1="72363" y1="67631" x2="72363" y2="67631"/>
                        <a14:backgroundMark x1="73535" y1="68187" x2="73535" y2="68187"/>
                        <a14:backgroundMark x1="72266" y1="71413" x2="72266" y2="7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7" t="57526" r="21919" b="28131"/>
          <a:stretch/>
        </p:blipFill>
        <p:spPr>
          <a:xfrm>
            <a:off x="1007604" y="2852678"/>
            <a:ext cx="2484276" cy="949649"/>
          </a:xfrm>
          <a:prstGeom prst="rect">
            <a:avLst/>
          </a:prstGeom>
        </p:spPr>
      </p:pic>
      <p:pic>
        <p:nvPicPr>
          <p:cNvPr id="12" name="Объект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96" b="86055" l="48080" r="74747">
                        <a14:foregroundMark x1="52539" y1="65851" x2="57910" y2="66852"/>
                        <a14:foregroundMark x1="72754" y1="68298" x2="72754" y2="68298"/>
                        <a14:foregroundMark x1="72461" y1="67519" x2="72461" y2="67519"/>
                        <a14:backgroundMark x1="61230" y1="79978" x2="74316" y2="66407"/>
                        <a14:backgroundMark x1="50586" y1="66630" x2="51660" y2="69410"/>
                        <a14:backgroundMark x1="57520" y1="74750" x2="57617" y2="69967"/>
                        <a14:backgroundMark x1="59180" y1="71190" x2="66309" y2="70857"/>
                        <a14:backgroundMark x1="56348" y1="70523" x2="56348" y2="70523"/>
                        <a14:backgroundMark x1="72363" y1="67631" x2="72363" y2="67631"/>
                        <a14:backgroundMark x1="73535" y1="68187" x2="73535" y2="68187"/>
                        <a14:backgroundMark x1="72266" y1="71413" x2="72266" y2="7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7" t="57526" r="21919" b="28131"/>
          <a:stretch/>
        </p:blipFill>
        <p:spPr>
          <a:xfrm>
            <a:off x="3491880" y="2172155"/>
            <a:ext cx="2448272" cy="935886"/>
          </a:xfrm>
          <a:prstGeom prst="rect">
            <a:avLst/>
          </a:prstGeom>
        </p:spPr>
      </p:pic>
      <p:pic>
        <p:nvPicPr>
          <p:cNvPr id="13" name="Объект 3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96" b="86055" l="48080" r="74747">
                        <a14:foregroundMark x1="52539" y1="65851" x2="57910" y2="66852"/>
                        <a14:foregroundMark x1="72754" y1="68298" x2="72754" y2="68298"/>
                        <a14:foregroundMark x1="72461" y1="67519" x2="72461" y2="67519"/>
                        <a14:backgroundMark x1="61230" y1="79978" x2="74316" y2="66407"/>
                        <a14:backgroundMark x1="50586" y1="66630" x2="51660" y2="69410"/>
                        <a14:backgroundMark x1="57520" y1="74750" x2="57617" y2="69967"/>
                        <a14:backgroundMark x1="59180" y1="71190" x2="66309" y2="70857"/>
                        <a14:backgroundMark x1="56348" y1="70523" x2="56348" y2="70523"/>
                        <a14:backgroundMark x1="72363" y1="67631" x2="72363" y2="67631"/>
                        <a14:backgroundMark x1="73535" y1="68187" x2="73535" y2="68187"/>
                        <a14:backgroundMark x1="72266" y1="71413" x2="72266" y2="7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7" t="57526" r="21919" b="28131"/>
          <a:stretch/>
        </p:blipFill>
        <p:spPr>
          <a:xfrm>
            <a:off x="584578" y="1992917"/>
            <a:ext cx="2664296" cy="101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7708 0.0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18333 -0.0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15746 0.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18316 -0.027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9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13386 0.020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1408 -0.001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67" b="95694" l="56563" r="90859">
                        <a14:backgroundMark x1="81016" y1="60833" x2="81016" y2="60833"/>
                        <a14:backgroundMark x1="59453" y1="66250" x2="59453" y2="66250"/>
                        <a14:backgroundMark x1="61016" y1="62778" x2="61016" y2="62778"/>
                        <a14:backgroundMark x1="61016" y1="62361" x2="61406" y2="60417"/>
                        <a14:backgroundMark x1="61406" y1="60139" x2="61406" y2="60139"/>
                        <a14:backgroundMark x1="61875" y1="59583" x2="62578" y2="59028"/>
                        <a14:backgroundMark x1="62969" y1="58472" x2="63281" y2="57500"/>
                        <a14:backgroundMark x1="63281" y1="57361" x2="63281" y2="57361"/>
                        <a14:backgroundMark x1="62969" y1="56528" x2="61172" y2="55417"/>
                        <a14:backgroundMark x1="59844" y1="55278" x2="58828" y2="54861"/>
                        <a14:backgroundMark x1="58828" y1="54444" x2="60156" y2="54722"/>
                        <a14:backgroundMark x1="61719" y1="54722" x2="67422" y2="54167"/>
                        <a14:backgroundMark x1="70000" y1="55000" x2="70547" y2="55139"/>
                        <a14:backgroundMark x1="66563" y1="56667" x2="66563" y2="56667"/>
                        <a14:backgroundMark x1="66563" y1="56667" x2="66563" y2="56667"/>
                        <a14:backgroundMark x1="76172" y1="54861" x2="76172" y2="54861"/>
                        <a14:backgroundMark x1="76172" y1="54722" x2="76172" y2="54722"/>
                        <a14:backgroundMark x1="78828" y1="54306" x2="80313" y2="54306"/>
                        <a14:backgroundMark x1="81016" y1="53889" x2="82422" y2="53056"/>
                        <a14:backgroundMark x1="83438" y1="52917" x2="83438" y2="52917"/>
                        <a14:backgroundMark x1="82734" y1="56250" x2="82969" y2="57222"/>
                        <a14:backgroundMark x1="83984" y1="57500" x2="83984" y2="61389"/>
                        <a14:backgroundMark x1="83984" y1="63472" x2="84453" y2="65417"/>
                        <a14:backgroundMark x1="84688" y1="65417" x2="84688" y2="65417"/>
                        <a14:backgroundMark x1="84688" y1="65417" x2="84688" y2="65417"/>
                        <a14:backgroundMark x1="84688" y1="65417" x2="84688" y2="65417"/>
                        <a14:backgroundMark x1="57422" y1="75139" x2="59453" y2="56667"/>
                        <a14:backgroundMark x1="83828" y1="74861" x2="80703" y2="55278"/>
                        <a14:backgroundMark x1="75547" y1="55556" x2="72031" y2="5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04"/>
          <a:stretch/>
        </p:blipFill>
        <p:spPr>
          <a:xfrm>
            <a:off x="2771800" y="2033463"/>
            <a:ext cx="9144000" cy="685799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167" b="86667" l="3516" r="31875">
                        <a14:foregroundMark x1="17969" y1="78472" x2="17969" y2="78472"/>
                        <a14:foregroundMark x1="10313" y1="60139" x2="10313" y2="60139"/>
                        <a14:backgroundMark x1="27578" y1="63472" x2="27578" y2="63472"/>
                        <a14:backgroundMark x1="22031" y1="57500" x2="30547" y2="76111"/>
                        <a14:backgroundMark x1="29844" y1="52639" x2="21875" y2="77222"/>
                        <a14:backgroundMark x1="22734" y1="56250" x2="18594" y2="59722"/>
                        <a14:backgroundMark x1="6172" y1="60417" x2="9453" y2="75694"/>
                        <a14:backgroundMark x1="8594" y1="59444" x2="7734" y2="63750"/>
                        <a14:backgroundMark x1="19844" y1="69028" x2="19844" y2="69028"/>
                        <a14:backgroundMark x1="19844" y1="68472" x2="19844" y2="68472"/>
                        <a14:backgroundMark x1="19297" y1="68194" x2="19297" y2="68194"/>
                        <a14:backgroundMark x1="18828" y1="69444" x2="18594" y2="70000"/>
                        <a14:backgroundMark x1="18594" y1="70278" x2="18594" y2="70278"/>
                        <a14:backgroundMark x1="15156" y1="74167" x2="15156" y2="74167"/>
                        <a14:backgroundMark x1="21719" y1="74722" x2="21719" y2="74722"/>
                        <a14:backgroundMark x1="20703" y1="73333" x2="20703" y2="73333"/>
                        <a14:backgroundMark x1="21719" y1="73472" x2="21719" y2="73472"/>
                        <a14:backgroundMark x1="18438" y1="73472" x2="18438" y2="73472"/>
                        <a14:backgroundMark x1="21875" y1="67778" x2="21875" y2="6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03" r="64310" b="15589"/>
          <a:stretch/>
        </p:blipFill>
        <p:spPr>
          <a:xfrm>
            <a:off x="-396552" y="3161116"/>
            <a:ext cx="2806655" cy="4272455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1" b="83472" l="17578" r="33984">
                        <a14:foregroundMark x1="31406" y1="71528" x2="31406" y2="71528"/>
                        <a14:backgroundMark x1="27422" y1="56944" x2="29844" y2="52222"/>
                        <a14:backgroundMark x1="30547" y1="51944" x2="30859" y2="68333"/>
                        <a14:backgroundMark x1="29141" y1="68333" x2="31016" y2="65139"/>
                        <a14:backgroundMark x1="29141" y1="55833" x2="29844" y2="58056"/>
                        <a14:backgroundMark x1="19297" y1="65694" x2="23281" y2="67083"/>
                        <a14:backgroundMark x1="23438" y1="68611" x2="22969" y2="71389"/>
                        <a14:backgroundMark x1="19453" y1="67361" x2="19453" y2="67361"/>
                        <a14:backgroundMark x1="20000" y1="69722" x2="20000" y2="69722"/>
                        <a14:backgroundMark x1="20547" y1="70833" x2="19141" y2="71806"/>
                        <a14:backgroundMark x1="21172" y1="69306" x2="19453" y2="70278"/>
                        <a14:backgroundMark x1="31719" y1="70556" x2="31719" y2="7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44323" r="66285" b="12091"/>
          <a:stretch/>
        </p:blipFill>
        <p:spPr>
          <a:xfrm flipH="1">
            <a:off x="1403648" y="4293096"/>
            <a:ext cx="1172335" cy="333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6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5607E-6 C 0.01754 0.00092 0.03525 -0.0007 0.05261 0.00254 C 0.05799 0.00347 0.06719 0.01225 0.06719 0.01225 C 0.08646 0.05017 0.0974 0.02751 0.14913 0.02913 C 0.16233 0.03514 0.15625 0.03514 0.16719 0.03167 C 0.17153 0.02867 0.17552 0.02451 0.18004 0.02196 C 0.18629 0.01826 0.19358 0.01826 0.2 0.01456 C 0.20521 0.01156 0.2092 0.00508 0.21459 0.00254 C 0.21684 0.00139 0.24045 -0.00208 0.24184 -0.00231 C 0.25677 -0.00023 0.2566 -0.00185 0.2691 0.00485 C 0.27656 0.00878 0.28143 0.01618 0.28906 0.01942 C 0.29393 0.01873 0.29896 0.01873 0.30365 0.01711 C 0.30625 0.01618 0.30834 0.01364 0.31094 0.01225 C 0.3132 0.0111 0.31563 0.0104 0.31806 0.00971 C 0.32431 0.00809 0.33802 0.00578 0.34358 0.00485 C 0.35209 0.00647 0.36059 0.0074 0.3691 0.00971 C 0.37396 0.0111 0.38368 0.01456 0.38368 0.01456 C 0.41233 0.0104 0.43854 -0.00624 0.46719 -0.01203 C 0.47674 -0.01596 0.48663 -0.01665 0.49636 -0.01919 C 0.5 -0.02243 0.50365 -0.02567 0.50729 -0.0289 C 0.50938 -0.03075 0.51042 -0.03445 0.51268 -0.0363 C 0.51545 -0.03861 0.51893 -0.03908 0.5217 -0.04116 C 0.52778 -0.04578 0.53663 -0.05411 0.54184 -0.06035 C 0.55209 -0.07283 0.56129 -0.09156 0.57275 -0.1015 C 0.58004 -0.11468 0.58368 -0.11145 0.58906 -0.12578 C 0.58959 -0.12902 0.59011 -0.13226 0.5908 -0.13549 C 0.59132 -0.13804 0.59358 -0.14035 0.59271 -0.14266 C 0.59184 -0.14497 0.58906 -0.14428 0.58715 -0.1452 C 0.57674 -0.15908 0.56771 -0.16324 0.55452 -0.16948 C 0.53525 -0.19515 0.56511 -0.15607 0.54184 -0.18382 C 0.53386 -0.1933 0.52986 -0.20393 0.51997 -0.20809 C 0.50781 -0.21896 0.52292 -0.20694 0.50365 -0.21549 C 0.50156 -0.21642 0.5 -0.21896 0.49809 -0.22035 C 0.48993 -0.22567 0.48143 -0.23098 0.47275 -0.23468 C 0.46719 -0.24601 0.46493 -0.24231 0.45625 -0.24925 C 0.45261 -0.25226 0.44965 -0.25711 0.44549 -0.25896 C 0.44184 -0.26058 0.43455 -0.26382 0.43455 -0.26382 C 0.42344 -0.28601 0.40747 -0.3096 0.3908 -0.3244 C 0.38559 -0.32902 0.37865 -0.32902 0.37275 -0.33156 C 0.36667 -0.33688 0.3632 -0.34312 0.35625 -0.34613 C 0.3507 -0.35122 0.35 -0.35098 0.34549 -0.35838 C 0.3441 -0.3607 0.34358 -0.3637 0.34184 -0.36555 C 0.33507 -0.37249 0.32483 -0.36925 0.31632 -0.37041 C 0.31215 -0.37434 0.30729 -0.37757 0.30365 -0.38243 C 0.3 -0.38729 0.29636 -0.39214 0.29271 -0.397 C 0.29115 -0.39908 0.2908 -0.40231 0.28906 -0.40416 C 0.2875 -0.40578 0.28542 -0.40578 0.28368 -0.40671 C 0.27587 -0.42197 0.27084 -0.43954 0.26354 -0.45503 C 0.25677 -0.4696 0.26181 -0.46567 0.25261 -0.4696 C 0.24896 -0.47746 0.23924 -0.48994 0.23264 -0.49387 C 0.22917 -0.49596 0.2217 -0.49873 0.2217 -0.49873 C 0.21007 -0.51422 0.19792 -0.52809 0.18715 -0.54474 C 0.17952 -0.5563 0.17709 -0.5711 0.16545 -0.57619 C 0.15938 -0.5815 0.15417 -0.58752 0.14722 -0.59075 C 0.14288 -0.59838 0.13038 -0.61549 0.12535 -0.61989 C 0.1217 -0.62312 0.11459 -0.62937 0.11459 -0.62937 " pathEditMode="relative" ptsTypes="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50289E-6 C 0.01753 0.0007 0.03524 0.00023 0.05278 0.00231 C 0.06788 0.00393 0.0585 0.00879 0.07083 0.00948 C 0.09687 0.01087 0.12309 0.0111 0.14913 0.01203 C 0.1533 0.01596 0.15764 0.02012 0.1618 0.02405 C 0.16528 0.02729 0.17031 0.02289 0.17448 0.02174 C 0.19219 0.01711 0.19444 0.01434 0.21458 0.01203 C 0.2368 0.01434 0.25521 0.01272 0.27812 0.01434 C 0.29114 0.01896 0.30486 0.02127 0.31823 0.02405 C 0.32795 0.03283 0.31979 0.02775 0.33628 0.02659 C 0.3533 0.0252 0.37031 0.02497 0.38732 0.02405 C 0.39878 0.0222 0.40729 0.02451 0.41823 0.02174 C 0.44479 0.02335 0.47153 0.02359 0.49809 0.02659 C 0.50034 0.02682 0.50139 0.03145 0.50364 0.03145 C 0.51059 0.03145 0.5217 0.02127 0.52899 0.01919 C 0.55034 0.0007 0.57482 -0.00902 0.6 -0.01225 C 0.61302 -0.0178 0.59757 -0.01225 0.62361 -0.01225 C 0.62795 -0.01225 0.63212 -0.01387 0.63628 -0.01456 C 0.64427 -0.0215 0.65278 -0.02751 0.6618 -0.03167 C 0.67118 -0.04416 0.68159 -0.05549 0.6908 -0.06797 C 0.69149 -0.07029 0.69184 -0.07283 0.69271 -0.07514 C 0.69375 -0.07769 0.69548 -0.07977 0.69635 -0.08254 C 0.69982 -0.09271 0.70104 -0.10358 0.70364 -0.11399 C 0.69982 -0.12855 0.69184 -0.14636 0.68177 -0.15514 C 0.67778 -0.16277 0.66701 -0.18011 0.65989 -0.18173 C 0.65087 -0.18358 0.64166 -0.18335 0.63264 -0.18404 C 0.62569 -0.19029 0.61823 -0.19144 0.61094 -0.1963 C 0.60034 -0.20347 0.61041 -0.19954 0.6 -0.20347 C 0.59132 -0.2067 0.58385 -0.20902 0.57639 -0.21572 C 0.56944 -0.22959 0.5592 -0.24647 0.54722 -0.25202 C 0.53975 -0.26682 0.53038 -0.26774 0.51996 -0.27607 C 0.50746 -0.28601 0.49635 -0.29988 0.48541 -0.31237 C 0.4835 -0.31468 0.48212 -0.31792 0.48003 -0.31977 C 0.47691 -0.32254 0.47274 -0.323 0.46909 -0.32462 C 0.46146 -0.3452 0.47014 -0.32578 0.45989 -0.33919 C 0.45469 -0.34589 0.45052 -0.35399 0.44548 -0.36092 C 0.44236 -0.36508 0.43698 -0.36439 0.43264 -0.36578 C 0.42708 -0.37665 0.42448 -0.37202 0.41823 -0.38034 C 0.41423 -0.38566 0.41094 -0.39144 0.40729 -0.39722 C 0.40087 -0.4074 0.39514 -0.41826 0.38906 -0.42867 C 0.3776 -0.44832 0.3868 -0.43861 0.37639 -0.44809 C 0.37569 -0.4504 0.37587 -0.45341 0.37448 -0.45526 C 0.37344 -0.45665 0.35521 -0.47514 0.35278 -0.47722 C 0.35156 -0.47954 0.35069 -0.48254 0.34913 -0.48439 C 0.34583 -0.48832 0.33819 -0.4941 0.33819 -0.4941 C 0.3342 -0.50196 0.33125 -0.51029 0.32534 -0.51584 C 0.31423 -0.52647 0.32222 -0.51514 0.31267 -0.52555 C 0.30659 -0.53225 0.30104 -0.53896 0.29444 -0.54497 C 0.29149 -0.54751 0.28819 -0.54913 0.28541 -0.55214 C 0.27274 -0.56601 0.26545 -0.58636 0.24913 -0.59329 C 0.24722 -0.59491 0.24496 -0.59584 0.24357 -0.59815 C 0.24062 -0.60254 0.23628 -0.61271 0.23628 -0.61271 " pathEditMode="relative" ptsTypes="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Аңыз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тор </a:t>
            </a:r>
            <a:r>
              <a:rPr lang="ru-RU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не?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5445224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99034" y="5234866"/>
            <a:ext cx="1625094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Диаграмма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элементтер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79713" y="5272804"/>
            <a:ext cx="1584176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Диаграмма 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түрі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131840" y="3900731"/>
            <a:ext cx="1440160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Диаграмма 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дизайны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762030" y="3999428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Диаграмма </a:t>
            </a:r>
          </a:p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тақырыбы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47" y="332656"/>
            <a:ext cx="9217024" cy="3015208"/>
          </a:xfrm>
        </p:spPr>
        <p:txBody>
          <a:bodyPr>
            <a:noAutofit/>
          </a:bodyPr>
          <a:lstStyle/>
          <a:p>
            <a:pPr algn="l"/>
            <a:r>
              <a:rPr lang="ru-RU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Электрондық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кестеде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мәлімет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енгізетін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кестенің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бөлшегі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5445224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99034" y="5234866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кесте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123726" y="5268397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баған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87624" y="3647184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жол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3131840" y="3682108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k-KZ" sz="2400" b="1" dirty="0" smtClean="0">
              <a:solidFill>
                <a:srgbClr val="0000FF"/>
              </a:solidFill>
            </a:endParaRPr>
          </a:p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ұяшық</a:t>
            </a:r>
            <a:endParaRPr lang="kk-KZ" sz="2400" b="1" dirty="0">
              <a:solidFill>
                <a:srgbClr val="0000FF"/>
              </a:solidFill>
            </a:endParaRP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Excel</a:t>
            </a:r>
            <a:r>
              <a:rPr lang="kk-KZ" sz="4800" b="1" dirty="0">
                <a:solidFill>
                  <a:srgbClr val="FFFF00"/>
                </a:solidFill>
              </a:rPr>
              <a:t> </a:t>
            </a:r>
            <a:r>
              <a:rPr lang="kk-KZ" sz="4800" b="1" dirty="0" smtClean="0">
                <a:solidFill>
                  <a:srgbClr val="FFFF00"/>
                </a:solidFill>
              </a:rPr>
              <a:t>бағдарламасындағы жұмыс парағы жолдарының дұрыс белгіленуін атап көрсет</a:t>
            </a:r>
            <a:r>
              <a:rPr lang="ru-RU" sz="4800" b="1" dirty="0" smtClean="0">
                <a:solidFill>
                  <a:srgbClr val="FFFF00"/>
                </a:solidFill>
              </a:rPr>
              <a:t>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5445224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421116" y="3618755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21A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089988" y="5297530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DD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87624" y="3647184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A1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2018301" y="5124674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18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Excel</a:t>
            </a:r>
            <a:r>
              <a:rPr lang="kk-KZ" sz="4800" b="1" dirty="0">
                <a:solidFill>
                  <a:srgbClr val="FFFF00"/>
                </a:solidFill>
              </a:rPr>
              <a:t> бағдарламасындағы жұмыс парағы </a:t>
            </a:r>
            <a:r>
              <a:rPr lang="en-US" sz="4800" b="1" dirty="0" smtClean="0">
                <a:solidFill>
                  <a:srgbClr val="FFFF00"/>
                </a:solidFill>
              </a:rPr>
              <a:t>,</a:t>
            </a:r>
            <a:r>
              <a:rPr lang="kk-KZ" sz="4800" b="1" dirty="0" smtClean="0">
                <a:solidFill>
                  <a:srgbClr val="FFFF00"/>
                </a:solidFill>
              </a:rPr>
              <a:t>бағаналарының </a:t>
            </a:r>
            <a:r>
              <a:rPr lang="kk-KZ" sz="4800" b="1" dirty="0">
                <a:solidFill>
                  <a:srgbClr val="FFFF00"/>
                </a:solidFill>
              </a:rPr>
              <a:t>дұрыс белгіленуін атап көрсет</a:t>
            </a:r>
            <a:r>
              <a:rPr lang="ru-RU" sz="4800" b="1" dirty="0" smtClean="0">
                <a:solidFill>
                  <a:srgbClr val="FFFF00"/>
                </a:solidFill>
              </a:rPr>
              <a:t>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5445224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421116" y="3650514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21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2124947" y="5272804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A12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87624" y="3647184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FAS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4211960" y="5343476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AB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> </a:t>
            </a:r>
            <a:r>
              <a:rPr lang="en-US" sz="4800" b="1" dirty="0" smtClean="0">
                <a:solidFill>
                  <a:srgbClr val="FFFF00"/>
                </a:solidFill>
              </a:rPr>
              <a:t>Excel-</a:t>
            </a:r>
            <a:r>
              <a:rPr lang="ru-RU" sz="4800" b="1" dirty="0" smtClean="0">
                <a:solidFill>
                  <a:srgbClr val="FFFF00"/>
                </a:solidFill>
              </a:rPr>
              <a:t>д</a:t>
            </a:r>
            <a:r>
              <a:rPr lang="kk-KZ" sz="4800" b="1" dirty="0" smtClean="0">
                <a:solidFill>
                  <a:srgbClr val="FFFF00"/>
                </a:solidFill>
              </a:rPr>
              <a:t>е қандай қыметтік перненің көмегімен белсенді ұяшыққа мәліметтерді енгізуге және оларды редакциялауға болады</a:t>
            </a:r>
            <a:r>
              <a:rPr lang="ru-RU" sz="4800" b="1" dirty="0" smtClean="0">
                <a:solidFill>
                  <a:srgbClr val="FFFF00"/>
                </a:solidFill>
              </a:rPr>
              <a:t>?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5445224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421116" y="3618755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F7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101941" y="5305049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F4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187624" y="3647184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F5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2138222" y="5327452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F2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/>
              <a:t> </a:t>
            </a:r>
            <a:r>
              <a:rPr lang="ru-RU" sz="4800" b="1" dirty="0">
                <a:ln/>
                <a:solidFill>
                  <a:schemeClr val="accent3"/>
                </a:solidFill>
              </a:rPr>
              <a:t/>
            </a:r>
            <a:br>
              <a:rPr lang="ru-RU" sz="4800" b="1" dirty="0">
                <a:ln/>
                <a:solidFill>
                  <a:schemeClr val="accent3"/>
                </a:solidFill>
              </a:rPr>
            </a:br>
            <a:r>
              <a:rPr lang="ru-RU" sz="4800" b="1" dirty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>
                <a:ln/>
                <a:solidFill>
                  <a:srgbClr val="FFFF00"/>
                </a:solidFill>
              </a:rPr>
              <a:t>Батырмасын</a:t>
            </a:r>
            <a:r>
              <a:rPr lang="ru-RU" sz="4800" b="1" dirty="0">
                <a:ln/>
                <a:solidFill>
                  <a:srgbClr val="FFFF00"/>
                </a:solidFill>
              </a:rPr>
              <a:t> </a:t>
            </a:r>
            <a:r>
              <a:rPr lang="ru-RU" sz="4800" b="1" dirty="0" err="1">
                <a:ln/>
                <a:solidFill>
                  <a:srgbClr val="FFFF00"/>
                </a:solidFill>
              </a:rPr>
              <a:t>басасың</a:t>
            </a:r>
            <a:r>
              <a:rPr lang="ru-RU" sz="4800" b="1" dirty="0">
                <a:ln/>
                <a:solidFill>
                  <a:srgbClr val="FFFF00"/>
                </a:solidFill>
              </a:rPr>
              <a:t>,</a:t>
            </a:r>
            <a:br>
              <a:rPr lang="ru-RU" sz="4800" b="1" dirty="0">
                <a:ln/>
                <a:solidFill>
                  <a:srgbClr val="FFFF00"/>
                </a:solidFill>
              </a:rPr>
            </a:br>
            <a:r>
              <a:rPr lang="ru-RU" sz="4800" b="1" dirty="0" err="1">
                <a:ln/>
                <a:solidFill>
                  <a:srgbClr val="FFFF00"/>
                </a:solidFill>
              </a:rPr>
              <a:t>Қажетті</a:t>
            </a:r>
            <a:r>
              <a:rPr lang="ru-RU" sz="4800" b="1" dirty="0">
                <a:ln/>
                <a:solidFill>
                  <a:srgbClr val="FFFF00"/>
                </a:solidFill>
              </a:rPr>
              <a:t> </a:t>
            </a:r>
            <a:r>
              <a:rPr lang="ru-RU" sz="4800" b="1" dirty="0" err="1">
                <a:ln/>
                <a:solidFill>
                  <a:srgbClr val="FFFF00"/>
                </a:solidFill>
              </a:rPr>
              <a:t>файлды</a:t>
            </a:r>
            <a:r>
              <a:rPr lang="ru-RU" sz="4800" b="1" dirty="0">
                <a:ln/>
                <a:solidFill>
                  <a:srgbClr val="FFFF00"/>
                </a:solidFill>
              </a:rPr>
              <a:t> </a:t>
            </a:r>
            <a:r>
              <a:rPr lang="ru-RU" sz="4800" b="1" dirty="0" err="1">
                <a:ln/>
                <a:solidFill>
                  <a:srgbClr val="FFFF00"/>
                </a:solidFill>
              </a:rPr>
              <a:t>ашасың</a:t>
            </a:r>
            <a:r>
              <a:rPr lang="ru-RU" sz="4800" b="1" dirty="0">
                <a:ln/>
                <a:solidFill>
                  <a:srgbClr val="FFFF00"/>
                </a:solidFill>
              </a:rPr>
              <a:t>. 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5445224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79343" y="5819020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Тышқан</a:t>
            </a:r>
            <a:endParaRPr lang="ru-RU" dirty="0"/>
          </a:p>
        </p:txBody>
      </p:sp>
      <p:pic>
        <p:nvPicPr>
          <p:cNvPr id="12" name="Picture 2" descr="http://im1-tub-kz.yandex.net/i?id=26379381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1421" y="4390270"/>
            <a:ext cx="1583534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0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308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2605"/>
            <a:ext cx="8229600" cy="1143000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.gif</a:t>
            </a:r>
            <a:endParaRPr lang="ru-RU" sz="1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7812360" y="4360957"/>
            <a:ext cx="100811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1"/>
            <a:ext cx="9146627" cy="688607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28364" y="425131"/>
            <a:ext cx="5419459" cy="5542351"/>
            <a:chOff x="2328364" y="456662"/>
            <a:chExt cx="5419459" cy="554235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328364" y="2267908"/>
              <a:ext cx="3582708" cy="3731105"/>
              <a:chOff x="2328364" y="2267908"/>
              <a:chExt cx="3582708" cy="373110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364" y="4581128"/>
                <a:ext cx="1883595" cy="1417885"/>
              </a:xfrm>
              <a:prstGeom prst="rect">
                <a:avLst/>
              </a:prstGeom>
            </p:spPr>
          </p:pic>
          <p:pic>
            <p:nvPicPr>
              <p:cNvPr id="12" name="Объект 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341" b="8406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94"/>
              <a:stretch/>
            </p:blipFill>
            <p:spPr>
              <a:xfrm>
                <a:off x="2875243" y="2267908"/>
                <a:ext cx="3035829" cy="2276871"/>
              </a:xfrm>
              <a:prstGeom prst="rect">
                <a:avLst/>
              </a:prstGeom>
            </p:spPr>
          </p:pic>
        </p:grpSp>
        <p:pic>
          <p:nvPicPr>
            <p:cNvPr id="10" name="Объект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724" b="93080" l="10000" r="90000">
                          <a14:backgroundMark x1="17344" y1="58889" x2="17344" y2="58889"/>
                          <a14:backgroundMark x1="26016" y1="60694" x2="26016" y2="60694"/>
                          <a14:backgroundMark x1="26406" y1="64444" x2="26406" y2="64444"/>
                          <a14:backgroundMark x1="27266" y1="67361" x2="27656" y2="68333"/>
                          <a14:backgroundMark x1="27656" y1="68333" x2="27656" y2="68333"/>
                          <a14:backgroundMark x1="28438" y1="70972" x2="28438" y2="73472"/>
                          <a14:backgroundMark x1="28438" y1="74583" x2="26875" y2="74167"/>
                          <a14:backgroundMark x1="26406" y1="56389" x2="26406" y2="5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4"/>
            <a:stretch/>
          </p:blipFill>
          <p:spPr>
            <a:xfrm>
              <a:off x="4195428" y="456662"/>
              <a:ext cx="3552395" cy="2664296"/>
            </a:xfrm>
            <a:prstGeom prst="rect">
              <a:avLst/>
            </a:prstGeom>
          </p:spPr>
        </p:pic>
      </p:grpSp>
      <p:pic>
        <p:nvPicPr>
          <p:cNvPr id="13" name="Объект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0000" y1="56500" x2="60000" y2="56500"/>
                        <a14:backgroundMark x1="35200" y1="66500" x2="35200" y2="66500"/>
                        <a14:backgroundMark x1="36400" y1="74000" x2="36400" y2="74000"/>
                        <a14:backgroundMark x1="36800" y1="74000" x2="36800" y2="74000"/>
                        <a14:backgroundMark x1="36800" y1="74000" x2="36800" y2="74000"/>
                        <a14:backgroundMark x1="36800" y1="74000" x2="36800" y2="74000"/>
                        <a14:backgroundMark x1="36800" y1="74000" x2="36800" y2="74000"/>
                        <a14:backgroundMark x1="36800" y1="74000" x2="36800" y2="74000"/>
                        <a14:backgroundMark x1="37600" y1="71000" x2="37600" y2="71000"/>
                        <a14:backgroundMark x1="39600" y1="72000" x2="41600" y2="71000"/>
                        <a14:backgroundMark x1="41600" y1="71000" x2="41600" y2="71000"/>
                        <a14:backgroundMark x1="41600" y1="71000" x2="41600" y2="71000"/>
                        <a14:backgroundMark x1="43200" y1="72500" x2="43600" y2="74000"/>
                        <a14:backgroundMark x1="43600" y1="74000" x2="43600" y2="74000"/>
                        <a14:backgroundMark x1="18800" y1="29000" x2="368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9" y="425131"/>
            <a:ext cx="4141638" cy="3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0105 0.07153 0.00365 0.14051 0.00695 0.21134 C 0.00747 0.25208 -0.01857 0.34421 0.02414 0.36319 C 0.03872 0.36042 0.04636 0.35787 0.05868 0.34699 C 0.06164 0.34421 0.06893 0.34236 0.06893 0.34236 C 0.07049 0.32963 0.07379 0.31644 0.07934 0.30579 C 0.0816 0.29352 0.08264 0.28125 0.08455 0.26898 C 0.0823 0.25046 0.07934 0.23194 0.07587 0.21366 C 0.07518 0.20995 0.07483 0.20602 0.07414 0.20231 C 0.07309 0.19769 0.07066 0.18843 0.07066 0.18843 C 0.07188 0.15741 0.06511 0.13843 0.08612 0.1287 C 0.08837 0.1294 0.0908 0.13194 0.09306 0.13102 C 0.09879 0.1287 0.10296 0.12199 0.10868 0.11944 C 0.11511 0.11366 0.11493 0.1088 0.1224 0.10579 C 0.12414 0.10417 0.12622 0.10301 0.12761 0.10116 C 0.129 0.09931 0.12952 0.09606 0.13108 0.09421 C 0.14167 0.08171 0.154 0.07662 0.16719 0.0713 C 0.18368 0.05671 0.19723 0.05486 0.21719 0.05278 C 0.22466 0.04606 0.22882 0.03657 0.23612 0.02986 C 0.23941 0.00394 0.23056 -0.02917 0.24132 -0.05069 C 0.24462 -0.05741 0.25261 -0.06296 0.25695 -0.06667 C 0.2599 -0.06921 0.26719 -0.0713 0.26719 -0.0713 C 0.27518 -0.08727 0.27014 -0.08333 0.27934 -0.0875 C 0.28247 -0.09167 0.28681 -0.09421 0.28959 -0.09884 C 0.29966 -0.11597 0.2816 -0.09514 0.2948 -0.11273 C 0.30018 -0.11991 0.30903 -0.12083 0.31546 -0.12662 C 0.31771 -0.13125 0.32014 -0.13565 0.3224 -0.14028 C 0.32448 -0.14421 0.33282 -0.14491 0.33282 -0.14491 C 0.33716 -0.15069 0.34028 -0.15602 0.34306 -0.16319 L 0.35174 -0.19769 " pathEditMode="relative" ptsTypes="ffffffffffffffffffffffffffff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21958"/>
            <a:ext cx="9146627" cy="6886074"/>
          </a:xfrm>
        </p:spPr>
      </p:pic>
      <p:grpSp>
        <p:nvGrpSpPr>
          <p:cNvPr id="9" name="Группа 8"/>
          <p:cNvGrpSpPr/>
          <p:nvPr/>
        </p:nvGrpSpPr>
        <p:grpSpPr>
          <a:xfrm>
            <a:off x="2345845" y="478620"/>
            <a:ext cx="5419459" cy="5542351"/>
            <a:chOff x="2328364" y="456662"/>
            <a:chExt cx="5419459" cy="554235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328364" y="2267908"/>
              <a:ext cx="3582708" cy="3731105"/>
              <a:chOff x="2328364" y="2267908"/>
              <a:chExt cx="3582708" cy="3731105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364" y="4581128"/>
                <a:ext cx="1883595" cy="1417885"/>
              </a:xfrm>
              <a:prstGeom prst="rect">
                <a:avLst/>
              </a:prstGeom>
            </p:spPr>
          </p:pic>
          <p:pic>
            <p:nvPicPr>
              <p:cNvPr id="6" name="Объект 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341" b="84065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594"/>
              <a:stretch/>
            </p:blipFill>
            <p:spPr>
              <a:xfrm>
                <a:off x="2875243" y="2267908"/>
                <a:ext cx="3035829" cy="2276871"/>
              </a:xfrm>
              <a:prstGeom prst="rect">
                <a:avLst/>
              </a:prstGeom>
            </p:spPr>
          </p:pic>
        </p:grpSp>
        <p:pic>
          <p:nvPicPr>
            <p:cNvPr id="7" name="Объект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724" b="93080" l="10000" r="90000">
                          <a14:backgroundMark x1="17344" y1="58889" x2="17344" y2="58889"/>
                          <a14:backgroundMark x1="26016" y1="60694" x2="26016" y2="60694"/>
                          <a14:backgroundMark x1="26406" y1="64444" x2="26406" y2="64444"/>
                          <a14:backgroundMark x1="27266" y1="67361" x2="27656" y2="68333"/>
                          <a14:backgroundMark x1="27656" y1="68333" x2="27656" y2="68333"/>
                          <a14:backgroundMark x1="28438" y1="70972" x2="28438" y2="73472"/>
                          <a14:backgroundMark x1="28438" y1="74583" x2="26875" y2="74167"/>
                          <a14:backgroundMark x1="26406" y1="56389" x2="26406" y2="5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04"/>
            <a:stretch/>
          </p:blipFill>
          <p:spPr>
            <a:xfrm>
              <a:off x="4195428" y="456662"/>
              <a:ext cx="3552395" cy="2664296"/>
            </a:xfrm>
            <a:prstGeom prst="rect">
              <a:avLst/>
            </a:prstGeom>
          </p:spPr>
        </p:pic>
      </p:grpSp>
      <p:pic>
        <p:nvPicPr>
          <p:cNvPr id="10" name="Объект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0000" y1="56500" x2="60000" y2="56500"/>
                        <a14:backgroundMark x1="35200" y1="66500" x2="35200" y2="66500"/>
                        <a14:backgroundMark x1="36400" y1="74000" x2="36400" y2="74000"/>
                        <a14:backgroundMark x1="36800" y1="74000" x2="36800" y2="74000"/>
                        <a14:backgroundMark x1="36800" y1="74000" x2="36800" y2="74000"/>
                        <a14:backgroundMark x1="36800" y1="74000" x2="36800" y2="74000"/>
                        <a14:backgroundMark x1="36800" y1="74000" x2="36800" y2="74000"/>
                        <a14:backgroundMark x1="36800" y1="74000" x2="36800" y2="74000"/>
                        <a14:backgroundMark x1="37600" y1="71000" x2="37600" y2="71000"/>
                        <a14:backgroundMark x1="39600" y1="72000" x2="41600" y2="71000"/>
                        <a14:backgroundMark x1="41600" y1="71000" x2="41600" y2="71000"/>
                        <a14:backgroundMark x1="41600" y1="71000" x2="41600" y2="71000"/>
                        <a14:backgroundMark x1="43200" y1="72500" x2="43600" y2="74000"/>
                        <a14:backgroundMark x1="43600" y1="74000" x2="43600" y2="74000"/>
                        <a14:backgroundMark x1="18800" y1="29000" x2="36800" y2="6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141638" cy="310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0105 0.07153 0.00365 0.14051 0.00695 0.21134 C 0.00747 0.25208 -0.01857 0.34421 0.02414 0.36319 C 0.03872 0.36042 0.04636 0.35787 0.05868 0.34699 C 0.06164 0.34421 0.06893 0.34236 0.06893 0.34236 C 0.07049 0.32963 0.07379 0.31644 0.07934 0.30579 C 0.0816 0.29352 0.08264 0.28125 0.08455 0.26898 C 0.0823 0.25046 0.07934 0.23194 0.07587 0.21366 C 0.07518 0.20995 0.07483 0.20602 0.07414 0.20231 C 0.07309 0.19769 0.07066 0.18843 0.07066 0.18843 C 0.07188 0.15741 0.06511 0.13843 0.08612 0.1287 C 0.08837 0.1294 0.0908 0.13194 0.09306 0.13102 C 0.09879 0.1287 0.10296 0.12199 0.10868 0.11944 C 0.11511 0.11366 0.11493 0.1088 0.1224 0.10579 C 0.12414 0.10417 0.12622 0.10301 0.12761 0.10116 C 0.129 0.09931 0.12952 0.09606 0.13108 0.09421 C 0.14167 0.08171 0.154 0.07662 0.16719 0.0713 C 0.18368 0.05671 0.19723 0.05486 0.21719 0.05278 C 0.22466 0.04606 0.22882 0.03657 0.23612 0.02986 C 0.23941 0.00394 0.23056 -0.02917 0.24132 -0.05069 C 0.24462 -0.05741 0.25261 -0.06296 0.25695 -0.06667 C 0.2599 -0.06921 0.26719 -0.0713 0.26719 -0.0713 C 0.27518 -0.08727 0.27014 -0.08333 0.27934 -0.0875 C 0.28247 -0.09167 0.28681 -0.09421 0.28959 -0.09884 C 0.29966 -0.11597 0.2816 -0.09514 0.2948 -0.11273 C 0.30018 -0.11991 0.30903 -0.12083 0.31546 -0.12662 C 0.31771 -0.13125 0.32014 -0.13565 0.3224 -0.14028 C 0.32448 -0.14421 0.33282 -0.14491 0.33282 -0.14491 C 0.33716 -0.15069 0.34028 -0.15602 0.34306 -0.16319 L 0.35174 -0.19769 " pathEditMode="relative" ptsTypes="ffffffffffffffffffffffffffff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560" l="0" r="89928">
                        <a14:foregroundMark x1="8993" y1="52198" x2="8993" y2="52198"/>
                        <a14:backgroundMark x1="7914" y1="69780" x2="7914" y2="69780"/>
                        <a14:backgroundMark x1="7194" y1="64835" x2="7194" y2="64835"/>
                        <a14:backgroundMark x1="5036" y1="39560" x2="5036" y2="39560"/>
                        <a14:backgroundMark x1="7194" y1="39560" x2="7194" y2="39560"/>
                        <a14:backgroundMark x1="8633" y1="39560" x2="8993" y2="42308"/>
                        <a14:backgroundMark x1="8993" y1="42308" x2="8993" y2="42308"/>
                        <a14:backgroundMark x1="12590" y1="15934" x2="12590" y2="15934"/>
                        <a14:backgroundMark x1="27698" y1="15934" x2="27698" y2="15934"/>
                        <a14:backgroundMark x1="32374" y1="74176" x2="32374" y2="74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3343500" cy="2188910"/>
          </a:xfrm>
          <a:prstGeom prst="rect">
            <a:avLst/>
          </a:prstGeom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5778" r="89778">
                        <a14:foregroundMark x1="27111" y1="53333" x2="27111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9" y="3434768"/>
            <a:ext cx="1028223" cy="1028223"/>
          </a:xfrm>
          <a:prstGeom prst="rect">
            <a:avLst/>
          </a:prstGeom>
        </p:spPr>
      </p:pic>
      <p:pic>
        <p:nvPicPr>
          <p:cNvPr id="7" name="Рисунок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5778" r="89778">
                        <a14:foregroundMark x1="27111" y1="53333" x2="27111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9113" y="3980083"/>
            <a:ext cx="1138279" cy="1028223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5778" r="89778">
                        <a14:foregroundMark x1="27111" y1="53333" x2="27111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7108" y="4693938"/>
            <a:ext cx="1238808" cy="1028223"/>
          </a:xfrm>
          <a:prstGeom prst="rect">
            <a:avLst/>
          </a:prstGeom>
        </p:spPr>
      </p:pic>
      <p:pic>
        <p:nvPicPr>
          <p:cNvPr id="9" name="Рисунок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5778" r="89778">
                        <a14:foregroundMark x1="27111" y1="53333" x2="27111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97" y="5082100"/>
            <a:ext cx="1049577" cy="1028223"/>
          </a:xfrm>
          <a:prstGeom prst="rect">
            <a:avLst/>
          </a:prstGeom>
        </p:spPr>
      </p:pic>
      <p:pic>
        <p:nvPicPr>
          <p:cNvPr id="10" name="Рисунок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5778" r="89778">
                        <a14:foregroundMark x1="27111" y1="53333" x2="27111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2" y="5250613"/>
            <a:ext cx="1028223" cy="1028223"/>
          </a:xfrm>
          <a:prstGeom prst="rect">
            <a:avLst/>
          </a:prstGeom>
        </p:spPr>
      </p:pic>
      <p:pic>
        <p:nvPicPr>
          <p:cNvPr id="13" name="Рисунок 1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909291" y="6110323"/>
            <a:ext cx="1683958" cy="1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45782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70122 0.0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58594 0.00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092 L -0.0316 0.24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C 0.01008 0.00439 0.02083 0.00277 0.03107 0.00694 C 0.05226 0.0155 0.07379 0.02059 0.0948 0.02985 C 0.10938 0.03634 0.1257 0.03333 0.14133 0.03448 C 0.14636 0.05485 0.13004 0.05833 0.11876 0.06203 C 0.11494 0.06944 0.1106 0.0743 0.10852 0.08286 C 0.10904 0.08518 0.10886 0.08819 0.11025 0.08958 C 0.1132 0.09235 0.12049 0.09421 0.12049 0.09421 C 0.12327 0.10555 0.12813 0.11365 0.13456 0.12175 C 0.13786 0.13518 0.14254 0.13124 0.15174 0.1287 C 0.16459 0.13448 0.15973 0.14536 0.16199 0.16319 C 0.16233 0.1662 0.16858 0.18796 0.17067 0.19073 C 0.18056 0.2037 0.19411 0.20439 0.20695 0.20694 C 0.22709 0.2162 0.24949 0.21411 0.27067 0.2162 C 0.28334 0.22129 0.29775 0.22245 0.30869 0.23217 C 0.31442 0.25485 0.3106 0.27731 0.2948 0.28726 C 0.29306 0.28958 0.29115 0.29166 0.28959 0.29421 C 0.28838 0.29629 0.28768 0.2993 0.28629 0.30115 C 0.28108 0.30809 0.27431 0.31249 0.26893 0.31944 C 0.25956 0.35694 0.22049 0.33194 0.19654 0.33101 C 0.18317 0.32499 0.17779 0.3236 0.16199 0.32175 C 0.15435 0.31828 0.15036 0.32337 0.14306 0.32407 C 0.13039 0.32546 0.11772 0.32569 0.10504 0.32638 C 0.08872 0.3412 0.06945 0.34235 0.05001 0.3449 C 0.04392 0.35046 0.03802 0.35092 0.03107 0.35393 C 0.02135 0.35208 0.00972 0.34559 -3.05556E-6 0.3449 C -0.01719 0.34351 -0.03455 0.34328 -0.05191 0.34259 C -0.0599 0.34189 -0.06806 0.34166 -0.07604 0.34027 C -0.08073 0.33934 -0.08976 0.33564 -0.08976 0.33564 C -0.10191 0.32592 -0.11389 0.31967 -0.12761 0.31504 C -0.13924 0.31805 -0.14722 0.32546 -0.15712 0.33333 C -0.16059 0.3361 -0.16736 0.34259 -0.16736 0.34259 C -0.17882 0.34096 -0.18073 0.34166 -0.18976 0.33796 C -0.19323 0.33657 -0.20018 0.33333 -0.20018 0.33333 C -0.20712 0.33425 -0.21389 0.33796 -0.22084 0.33796 C -0.22327 0.33796 -0.22535 0.33587 -0.22761 0.33564 C -0.24531 0.33333 -0.2467 0.33333 -0.25695 0.33333 L -0.28959 0.33101 " pathEditMode="relative" ptsTypes="ffffffffffffffffffffffffffffffffffffAA">
                                      <p:cBhvr>
                                        <p:cTn id="2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Диаграмманың неше түрі бар?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897050" y="5522912"/>
            <a:ext cx="79208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99592" y="3861048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2123727" y="5272804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10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131840" y="3900731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13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4239393" y="5157217"/>
            <a:ext cx="1212236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14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055071" y="620688"/>
            <a:ext cx="1683958" cy="17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Excel-</a:t>
            </a:r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 бағандар саны?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897050" y="5522912"/>
            <a:ext cx="79208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055071" y="620688"/>
            <a:ext cx="1683958" cy="1778893"/>
          </a:xfrm>
          <a:prstGeom prst="rect">
            <a:avLst/>
          </a:prstGeom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099034" y="5234866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1256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2123727" y="5272804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65636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131840" y="3900731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125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971600" y="3970579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256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59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596336" y="188640"/>
            <a:ext cx="1683958" cy="1778893"/>
          </a:xfrm>
          <a:prstGeom prst="rect">
            <a:avLst/>
          </a:prstGeom>
        </p:spPr>
      </p:pic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7897050" y="5522912"/>
            <a:ext cx="79208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099034" y="5234866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1256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187624" y="3924453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256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131840" y="3900731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</a:rPr>
              <a:t>125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2123728" y="5316217"/>
            <a:ext cx="1440160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rgbClr val="0000FF"/>
                </a:solidFill>
              </a:rPr>
              <a:t>65636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65059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Excel-</a:t>
            </a:r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 жолдар саны?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73616" cy="2799184"/>
          </a:xfrm>
        </p:spPr>
        <p:txBody>
          <a:bodyPr>
            <a:normAutofit/>
          </a:bodyPr>
          <a:lstStyle/>
          <a:p>
            <a:pPr algn="l"/>
            <a:r>
              <a:rPr lang="kk-K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Диаграмманы құру қанша қадамнан тұрады? 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897050" y="5522912"/>
            <a:ext cx="792088" cy="8640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0" b="98352" l="68705" r="99281">
                        <a14:foregroundMark x1="72662" y1="92857" x2="72662" y2="92857"/>
                        <a14:foregroundMark x1="73741" y1="67582" x2="73741" y2="68681"/>
                        <a14:foregroundMark x1="91007" y1="59890" x2="91007" y2="59890"/>
                        <a14:foregroundMark x1="71223" y1="63187" x2="71223" y2="63187"/>
                        <a14:backgroundMark x1="81295" y1="83516" x2="81295" y2="83516"/>
                        <a14:backgroundMark x1="84532" y1="73626" x2="84532" y2="73626"/>
                        <a14:backgroundMark x1="85252" y1="69231" x2="85252" y2="69231"/>
                        <a14:backgroundMark x1="84532" y1="63187" x2="84532" y2="63187"/>
                        <a14:backgroundMark x1="77338" y1="68681" x2="77338" y2="68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2" t="47707"/>
          <a:stretch/>
        </p:blipFill>
        <p:spPr>
          <a:xfrm>
            <a:off x="7537395" y="605622"/>
            <a:ext cx="1683958" cy="1778893"/>
          </a:xfrm>
          <a:prstGeom prst="rect">
            <a:avLst/>
          </a:prstGeom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99592" y="3861048"/>
            <a:ext cx="1361650" cy="144018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5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139254" y="5435608"/>
            <a:ext cx="1296169" cy="136431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131840" y="3900731"/>
            <a:ext cx="1296144" cy="141175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6</a:t>
            </a:r>
            <a:endParaRPr lang="kk-KZ" sz="2400" b="1" dirty="0">
              <a:solidFill>
                <a:srgbClr val="0000FF"/>
              </a:solidFill>
            </a:endParaRPr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2261242" y="5443592"/>
            <a:ext cx="1212236" cy="134190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1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124</Words>
  <Application>Microsoft Office PowerPoint</Application>
  <PresentationFormat>Экран (4:3)</PresentationFormat>
  <Paragraphs>76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Диаграмманың неше түрі бар?</vt:lpstr>
      <vt:lpstr>Excel-де бағандар саны?</vt:lpstr>
      <vt:lpstr>Презентация PowerPoint</vt:lpstr>
      <vt:lpstr>Диаграмманы құру қанша қадамнан тұрады? </vt:lpstr>
      <vt:lpstr>Ақпаратты сақтап таратқан Жұртты өзіне қаратқан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кесте-</vt:lpstr>
      <vt:lpstr>компьютер-</vt:lpstr>
      <vt:lpstr>пернетақта-</vt:lpstr>
      <vt:lpstr>монитор-</vt:lpstr>
      <vt:lpstr>Презентация PowerPoint</vt:lpstr>
      <vt:lpstr>   </vt:lpstr>
      <vt:lpstr>Презентация PowerPoint</vt:lpstr>
      <vt:lpstr>Презентация PowerPoint</vt:lpstr>
      <vt:lpstr> Аңыз, тақырып, тор дегеніміз не?</vt:lpstr>
      <vt:lpstr>Электрондық кестеде мәлімет енгізетін кестенің ең кіші бөлшегі?</vt:lpstr>
      <vt:lpstr>Excel бағдарламасындағы жұмыс парағы жолдарының дұрыс белгіленуін атап көрсет?</vt:lpstr>
      <vt:lpstr>Excel бағдарламасындағы жұмыс парағы ,бағаналарының дұрыс белгіленуін атап көрсет?</vt:lpstr>
      <vt:lpstr> Excel-де қандай қыметтік перненің көмегімен белсенді ұяшыққа мәліметтерді енгізуге және оларды редакциялауға болады?</vt:lpstr>
      <vt:lpstr>   Батырмасын басасың, Қажетті файлды ашасың. </vt:lpstr>
      <vt:lpstr>.gif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note5</cp:lastModifiedBy>
  <cp:revision>36</cp:revision>
  <dcterms:created xsi:type="dcterms:W3CDTF">2017-11-06T09:04:49Z</dcterms:created>
  <dcterms:modified xsi:type="dcterms:W3CDTF">2018-01-05T04:30:12Z</dcterms:modified>
</cp:coreProperties>
</file>