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60" r:id="rId6"/>
    <p:sldId id="267" r:id="rId7"/>
    <p:sldId id="268" r:id="rId8"/>
    <p:sldId id="261" r:id="rId9"/>
    <p:sldId id="270" r:id="rId10"/>
    <p:sldId id="269" r:id="rId11"/>
    <p:sldId id="262" r:id="rId12"/>
    <p:sldId id="263" r:id="rId13"/>
    <p:sldId id="271" r:id="rId14"/>
    <p:sldId id="272" r:id="rId15"/>
    <p:sldId id="264" r:id="rId16"/>
    <p:sldId id="26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5.jpeg"/><Relationship Id="rId7" Type="http://schemas.openxmlformats.org/officeDocument/2006/relationships/image" Target="../media/image34.pn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gif"/><Relationship Id="rId5" Type="http://schemas.openxmlformats.org/officeDocument/2006/relationships/image" Target="../media/image41.gif"/><Relationship Id="rId4" Type="http://schemas.openxmlformats.org/officeDocument/2006/relationships/image" Target="../media/image40.jpeg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mka-80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857356" y="2000240"/>
            <a:ext cx="5214974" cy="2714644"/>
          </a:xfrm>
        </p:spPr>
        <p:txBody>
          <a:bodyPr>
            <a:normAutofit/>
          </a:bodyPr>
          <a:lstStyle/>
          <a:p>
            <a:r>
              <a:rPr lang="en-US" sz="13000" b="1" dirty="0" smtClean="0">
                <a:solidFill>
                  <a:srgbClr val="FF0000"/>
                </a:solidFill>
                <a:latin typeface="Monotype Corsiva" pitchFamily="66" charset="0"/>
              </a:rPr>
              <a:t>Polyglot</a:t>
            </a:r>
            <a:endParaRPr lang="ru-RU" sz="13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f6046460d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6000" y="2285992"/>
            <a:ext cx="38576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Who is the first?</a:t>
            </a:r>
            <a:r>
              <a:rPr lang="kk-KZ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kk-KZ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Кім  бірінші?</a:t>
            </a:r>
            <a:endParaRPr lang="ru-RU" sz="4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mka-22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6" name="Прямоугольник 5"/>
          <p:cNvSpPr/>
          <p:nvPr/>
        </p:nvSpPr>
        <p:spPr>
          <a:xfrm>
            <a:off x="857224" y="571480"/>
            <a:ext cx="1428760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Aa</a:t>
            </a:r>
            <a:endParaRPr lang="en-US" sz="6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1357298"/>
            <a:ext cx="1571636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Cc</a:t>
            </a:r>
            <a:endParaRPr lang="en-US" sz="6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2000240"/>
            <a:ext cx="1357322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Dd</a:t>
            </a:r>
            <a:endParaRPr lang="en-US" sz="6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0100" y="2714620"/>
            <a:ext cx="1214446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Ff</a:t>
            </a:r>
            <a:endParaRPr lang="en-US" sz="6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8662" y="3357562"/>
            <a:ext cx="1500198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Bb</a:t>
            </a:r>
            <a:endParaRPr lang="en-US" sz="6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28662" y="3929066"/>
            <a:ext cx="1571636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Dd</a:t>
            </a:r>
            <a:endParaRPr lang="en-US" sz="6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00100" y="4572008"/>
            <a:ext cx="1428760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Hh</a:t>
            </a:r>
            <a:endParaRPr lang="en-US" sz="6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28662" y="5214950"/>
            <a:ext cx="1571636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6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Zz</a:t>
            </a:r>
            <a:endParaRPr lang="en-US" sz="6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G:\картинки\app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571612"/>
            <a:ext cx="1166809" cy="1180144"/>
          </a:xfrm>
          <a:prstGeom prst="rect">
            <a:avLst/>
          </a:prstGeom>
          <a:noFill/>
        </p:spPr>
      </p:pic>
      <p:pic>
        <p:nvPicPr>
          <p:cNvPr id="8195" name="Picture 3" descr="G:\картинки\114240651_cat_342943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571480"/>
            <a:ext cx="1450813" cy="1285884"/>
          </a:xfrm>
          <a:prstGeom prst="rect">
            <a:avLst/>
          </a:prstGeom>
          <a:noFill/>
        </p:spPr>
      </p:pic>
      <p:pic>
        <p:nvPicPr>
          <p:cNvPr id="8196" name="Picture 4" descr="G:\картинки\house-clipart-cute-house-clipart-fre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571480"/>
            <a:ext cx="1428759" cy="1928825"/>
          </a:xfrm>
          <a:prstGeom prst="rect">
            <a:avLst/>
          </a:prstGeom>
          <a:noFill/>
        </p:spPr>
      </p:pic>
      <p:pic>
        <p:nvPicPr>
          <p:cNvPr id="8197" name="Picture 5" descr="G:\картинки\nature-33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24" y="4572008"/>
            <a:ext cx="1163419" cy="1714512"/>
          </a:xfrm>
          <a:prstGeom prst="rect">
            <a:avLst/>
          </a:prstGeom>
          <a:noFill/>
        </p:spPr>
      </p:pic>
      <p:pic>
        <p:nvPicPr>
          <p:cNvPr id="8198" name="Picture 6" descr="G:\картинки\lyagushka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86050" y="3643314"/>
            <a:ext cx="1438275" cy="1438275"/>
          </a:xfrm>
          <a:prstGeom prst="rect">
            <a:avLst/>
          </a:prstGeom>
          <a:noFill/>
        </p:spPr>
      </p:pic>
      <p:pic>
        <p:nvPicPr>
          <p:cNvPr id="8199" name="Picture 7" descr="G:\картинки\bed-clipart-wood-bed-green-blanket-illustration-cartoon-wooden-children-boys-girls-pillows-58114017.jpg"/>
          <p:cNvPicPr>
            <a:picLocks noChangeAspect="1" noChangeArrowheads="1"/>
          </p:cNvPicPr>
          <p:nvPr/>
        </p:nvPicPr>
        <p:blipFill>
          <a:blip r:embed="rId8" cstate="print"/>
          <a:srcRect b="11136"/>
          <a:stretch>
            <a:fillRect/>
          </a:stretch>
        </p:blipFill>
        <p:spPr bwMode="auto">
          <a:xfrm>
            <a:off x="4357686" y="2928934"/>
            <a:ext cx="1682238" cy="1317622"/>
          </a:xfrm>
          <a:prstGeom prst="rect">
            <a:avLst/>
          </a:prstGeom>
          <a:noFill/>
        </p:spPr>
      </p:pic>
      <p:pic>
        <p:nvPicPr>
          <p:cNvPr id="8200" name="Picture 8" descr="G:\картинки\cute-zebra-clipart-free-clip-art-images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286512" y="2928934"/>
            <a:ext cx="1676400" cy="1530350"/>
          </a:xfrm>
          <a:prstGeom prst="rect">
            <a:avLst/>
          </a:prstGeom>
          <a:noFill/>
        </p:spPr>
      </p:pic>
      <p:cxnSp>
        <p:nvCxnSpPr>
          <p:cNvPr id="20" name="Прямая со стрелкой 19"/>
          <p:cNvCxnSpPr>
            <a:stCxn id="6" idx="3"/>
          </p:cNvCxnSpPr>
          <p:nvPr/>
        </p:nvCxnSpPr>
        <p:spPr>
          <a:xfrm>
            <a:off x="2285984" y="892951"/>
            <a:ext cx="2071702" cy="12501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2285984" y="1142984"/>
            <a:ext cx="5000660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7" idx="3"/>
          </p:cNvCxnSpPr>
          <p:nvPr/>
        </p:nvCxnSpPr>
        <p:spPr>
          <a:xfrm>
            <a:off x="2214546" y="2321711"/>
            <a:ext cx="2571768" cy="24646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143108" y="3071810"/>
            <a:ext cx="928694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2143108" y="3214686"/>
            <a:ext cx="2571768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2285984" y="4357694"/>
            <a:ext cx="2357454" cy="12858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2214546" y="1928802"/>
            <a:ext cx="4143404" cy="30003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2143108" y="3929066"/>
            <a:ext cx="4857784" cy="17145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e4077937a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3" name="Прямоугольник 2"/>
          <p:cNvSpPr/>
          <p:nvPr/>
        </p:nvSpPr>
        <p:spPr>
          <a:xfrm>
            <a:off x="1142976" y="2285992"/>
            <a:ext cx="700092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What colour is it?</a:t>
            </a:r>
            <a:endParaRPr lang="ru-RU" sz="6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ramka-9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94"/>
            <a:ext cx="9144000" cy="686159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786050" y="928670"/>
            <a:ext cx="3500462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frog green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G:\картинки\lyagushka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642918"/>
            <a:ext cx="1438275" cy="1438275"/>
          </a:xfrm>
          <a:prstGeom prst="rect">
            <a:avLst/>
          </a:prstGeom>
          <a:noFill/>
        </p:spPr>
      </p:pic>
      <p:pic>
        <p:nvPicPr>
          <p:cNvPr id="9219" name="Picture 3" descr="G:\картинки\r_p_de3cbe32aa9aded8be4110be28d826d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642918"/>
            <a:ext cx="2071702" cy="1500198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857488" y="2285992"/>
            <a:ext cx="3500462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book red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 descr="G:\картинки\blue-book-hi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2143116"/>
            <a:ext cx="1928826" cy="1285884"/>
          </a:xfrm>
          <a:prstGeom prst="rect">
            <a:avLst/>
          </a:prstGeom>
          <a:noFill/>
        </p:spPr>
      </p:pic>
      <p:pic>
        <p:nvPicPr>
          <p:cNvPr id="9222" name="Picture 6" descr="G:\картинки\book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786" y="2214554"/>
            <a:ext cx="2143140" cy="142876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786050" y="3786190"/>
            <a:ext cx="3500462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pen blue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3" name="Picture 7" descr="G:\картинки\pen-clip-art-68aFA8-clipart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14414" y="3357562"/>
            <a:ext cx="1828549" cy="1571636"/>
          </a:xfrm>
          <a:prstGeom prst="rect">
            <a:avLst/>
          </a:prstGeom>
          <a:noFill/>
        </p:spPr>
      </p:pic>
      <p:pic>
        <p:nvPicPr>
          <p:cNvPr id="9224" name="Picture 8" descr="G:\картинки\Pen-Green-icon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86512" y="3500438"/>
            <a:ext cx="1219200" cy="1219200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2857488" y="4929198"/>
            <a:ext cx="3500462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pencil yellow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5" name="Picture 9" descr="G:\картинки\w256h2561339195709Edit256x256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928794" y="4714884"/>
            <a:ext cx="1147762" cy="1147762"/>
          </a:xfrm>
          <a:prstGeom prst="rect">
            <a:avLst/>
          </a:prstGeom>
          <a:noFill/>
        </p:spPr>
      </p:pic>
      <p:pic>
        <p:nvPicPr>
          <p:cNvPr id="9226" name="Picture 10" descr="G:\картинки\285086_2254_draft_large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15074" y="4929198"/>
            <a:ext cx="2008163" cy="9685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mka-5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0393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3" name="Прямоугольник 2"/>
          <p:cNvSpPr/>
          <p:nvPr/>
        </p:nvSpPr>
        <p:spPr>
          <a:xfrm>
            <a:off x="285720" y="214290"/>
            <a:ext cx="3500462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book blue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071678"/>
            <a:ext cx="3500462" cy="1143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 apple red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4" descr="G:\картинки\marqueur_marker_11622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5143512"/>
            <a:ext cx="1357322" cy="1383752"/>
          </a:xfrm>
          <a:prstGeom prst="rect">
            <a:avLst/>
          </a:prstGeom>
          <a:noFill/>
        </p:spPr>
      </p:pic>
      <p:pic>
        <p:nvPicPr>
          <p:cNvPr id="11269" name="Picture 5" descr="G:\картинки\213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62" y="2928934"/>
            <a:ext cx="1928826" cy="1571636"/>
          </a:xfrm>
          <a:prstGeom prst="rect">
            <a:avLst/>
          </a:prstGeom>
          <a:noFill/>
        </p:spPr>
      </p:pic>
      <p:pic>
        <p:nvPicPr>
          <p:cNvPr id="11270" name="Picture 6" descr="G:\картинки\Umbrella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29454" y="2928934"/>
            <a:ext cx="1571636" cy="1428760"/>
          </a:xfrm>
          <a:prstGeom prst="rect">
            <a:avLst/>
          </a:prstGeom>
          <a:noFill/>
        </p:spPr>
      </p:pic>
      <p:pic>
        <p:nvPicPr>
          <p:cNvPr id="11271" name="Picture 7" descr="G:\картинки\kite-coloring-page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57884" y="4786322"/>
            <a:ext cx="1817585" cy="1817585"/>
          </a:xfrm>
          <a:prstGeom prst="rect">
            <a:avLst/>
          </a:prstGeom>
          <a:noFill/>
        </p:spPr>
      </p:pic>
      <p:pic>
        <p:nvPicPr>
          <p:cNvPr id="11272" name="Picture 8" descr="G:\картинки\657-pen-design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57884" y="785794"/>
            <a:ext cx="1424287" cy="1428760"/>
          </a:xfrm>
          <a:prstGeom prst="rect">
            <a:avLst/>
          </a:prstGeom>
          <a:noFill/>
        </p:spPr>
      </p:pic>
      <p:pic>
        <p:nvPicPr>
          <p:cNvPr id="11273" name="Picture 9" descr="G:\картинки\pi5ob47yT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285852" y="857232"/>
            <a:ext cx="1500198" cy="148907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Прямоугольник 12"/>
          <p:cNvSpPr/>
          <p:nvPr/>
        </p:nvSpPr>
        <p:spPr>
          <a:xfrm>
            <a:off x="285720" y="4500570"/>
            <a:ext cx="3500462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pen green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29190" y="0"/>
            <a:ext cx="3500462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pencil yellow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29124" y="2214554"/>
            <a:ext cx="4214842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 umbrella  purple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14678" y="4000504"/>
            <a:ext cx="3500462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kite blue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mka-15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4" name="Прямоугольник 3"/>
          <p:cNvSpPr/>
          <p:nvPr/>
        </p:nvSpPr>
        <p:spPr>
          <a:xfrm>
            <a:off x="928662" y="4000504"/>
            <a:ext cx="2214578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Mummy</a:t>
            </a:r>
            <a:endParaRPr lang="ru-RU" sz="4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G:\картинки\depositphotos_11524552-My-family.jpg"/>
          <p:cNvPicPr>
            <a:picLocks noChangeAspect="1" noChangeArrowheads="1"/>
          </p:cNvPicPr>
          <p:nvPr/>
        </p:nvPicPr>
        <p:blipFill>
          <a:blip r:embed="rId3"/>
          <a:srcRect l="6863" t="11765" r="4902"/>
          <a:stretch>
            <a:fillRect/>
          </a:stretch>
        </p:blipFill>
        <p:spPr bwMode="auto">
          <a:xfrm>
            <a:off x="2357422" y="928670"/>
            <a:ext cx="4286280" cy="24288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143240" y="4143380"/>
            <a:ext cx="1928826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Sister </a:t>
            </a:r>
            <a:endParaRPr lang="ru-RU" sz="4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4857760"/>
            <a:ext cx="1928826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Daddy </a:t>
            </a:r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57884" y="3643314"/>
            <a:ext cx="1928826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Brother 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2000232" y="3071810"/>
            <a:ext cx="1785950" cy="1428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3929058" y="3214686"/>
            <a:ext cx="2000264" cy="1143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6200000" flipV="1">
            <a:off x="4357686" y="3929066"/>
            <a:ext cx="192882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0800000">
            <a:off x="3214678" y="3000372"/>
            <a:ext cx="3571900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413545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85918" y="1500174"/>
            <a:ext cx="6000792" cy="2643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Thank you for attention!</a:t>
            </a:r>
            <a:endParaRPr lang="ru-RU" sz="66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0" y="116684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 descr="6a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2214554"/>
            <a:ext cx="9144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Who is the fastest? </a:t>
            </a:r>
            <a:endParaRPr lang="kk-KZ" sz="5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Кім жүйрік? 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mka-47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2143108" y="4000504"/>
            <a:ext cx="5214974" cy="114300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kk-KZ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лма,</a:t>
            </a: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яблоко, 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apple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G:\картинки\app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1142984"/>
            <a:ext cx="2571768" cy="26011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mka-24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8" name="Прямоугольник 7"/>
          <p:cNvSpPr/>
          <p:nvPr/>
        </p:nvSpPr>
        <p:spPr>
          <a:xfrm>
            <a:off x="3000364" y="3143248"/>
            <a:ext cx="5286412" cy="1000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28794" y="3429000"/>
            <a:ext cx="6500858" cy="121444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апельсин,</a:t>
            </a: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апельсин</a:t>
            </a:r>
            <a:r>
              <a:rPr lang="kk-KZ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orange</a:t>
            </a: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4000" b="1" dirty="0">
              <a:solidFill>
                <a:srgbClr val="FFFF00"/>
              </a:solidFill>
            </a:endParaRPr>
          </a:p>
        </p:txBody>
      </p:sp>
      <p:pic>
        <p:nvPicPr>
          <p:cNvPr id="2050" name="Picture 2" descr="G:\картинки\depositphotos_11490799-stock-photo-oranges-frui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571479"/>
            <a:ext cx="3500462" cy="262145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mka-179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143776"/>
          </a:xfrm>
          <a:prstGeom prst="rect">
            <a:avLst/>
          </a:prstGeom>
          <a:solidFill>
            <a:srgbClr val="92D050"/>
          </a:solidFill>
        </p:spPr>
      </p:pic>
      <p:sp>
        <p:nvSpPr>
          <p:cNvPr id="4" name="Прямоугольник 3"/>
          <p:cNvSpPr/>
          <p:nvPr/>
        </p:nvSpPr>
        <p:spPr>
          <a:xfrm>
            <a:off x="3071802" y="4714884"/>
            <a:ext cx="4572032" cy="10001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Үй, дом,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house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 descr="G:\картинки\house-clipart-cute-house-clipart-fre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928670"/>
            <a:ext cx="3083076" cy="342902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285852" y="1785926"/>
            <a:ext cx="45005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8" name="Рисунок 7" descr="ramka-4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11" name="Прямоугольник 10"/>
          <p:cNvSpPr/>
          <p:nvPr/>
        </p:nvSpPr>
        <p:spPr>
          <a:xfrm>
            <a:off x="2214546" y="3929066"/>
            <a:ext cx="6643734" cy="144655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</a:t>
            </a:r>
            <a:r>
              <a:rPr lang="ru-RU" sz="4400" b="1" i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олшатыр, </a:t>
            </a:r>
            <a:r>
              <a:rPr lang="ru-RU" sz="4400" b="1" i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зонтик, </a:t>
            </a:r>
            <a:r>
              <a:rPr lang="en-US" sz="4400" b="1" i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umbrella</a:t>
            </a:r>
            <a:r>
              <a:rPr lang="ru-RU" sz="4400" b="1" i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kk-KZ" sz="44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G:\картинки\imgprevie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785794"/>
            <a:ext cx="3071834" cy="272407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mka-7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3" name="Прямоугольник 2"/>
          <p:cNvSpPr/>
          <p:nvPr/>
        </p:nvSpPr>
        <p:spPr>
          <a:xfrm>
            <a:off x="1428728" y="1428736"/>
            <a:ext cx="6000792" cy="1000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86116" y="4000504"/>
            <a:ext cx="4286280" cy="142876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ит, собака,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dog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G:\картинки\nature-33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1285860"/>
            <a:ext cx="2428892" cy="276224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mka-135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4" name="Прямоугольник 3"/>
          <p:cNvSpPr/>
          <p:nvPr/>
        </p:nvSpPr>
        <p:spPr>
          <a:xfrm>
            <a:off x="3857620" y="3143248"/>
            <a:ext cx="4500594" cy="207170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қалам,</a:t>
            </a:r>
            <a:endParaRPr lang="en-US" sz="3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ручка, </a:t>
            </a:r>
            <a:endParaRPr lang="en-US" sz="3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pen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14480" y="714356"/>
            <a:ext cx="492922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G:\картинки\pen-clip-art-68aFA8-clipar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785794"/>
            <a:ext cx="2214578" cy="328614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mka-18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170" name="Picture 2" descr="G:\картинки\114240651_cat_342943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642918"/>
            <a:ext cx="3794124" cy="252737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643306" y="3714752"/>
            <a:ext cx="4500594" cy="207170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мысық,</a:t>
            </a:r>
            <a:endParaRPr lang="en-US" sz="3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кошка, </a:t>
            </a:r>
            <a:endParaRPr lang="en-US" sz="3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cat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109</Words>
  <PresentationFormat>Экран (4:3)</PresentationFormat>
  <Paragraphs>44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Polyglot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ZH A N I</dc:creator>
  <cp:lastModifiedBy>OK</cp:lastModifiedBy>
  <cp:revision>46</cp:revision>
  <dcterms:created xsi:type="dcterms:W3CDTF">2012-09-10T09:13:40Z</dcterms:created>
  <dcterms:modified xsi:type="dcterms:W3CDTF">2017-11-23T16:05:10Z</dcterms:modified>
</cp:coreProperties>
</file>