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7" r:id="rId3"/>
    <p:sldId id="258" r:id="rId4"/>
    <p:sldId id="256" r:id="rId5"/>
    <p:sldId id="259" r:id="rId6"/>
    <p:sldId id="261" r:id="rId7"/>
    <p:sldId id="260" r:id="rId8"/>
    <p:sldId id="262" r:id="rId9"/>
    <p:sldId id="27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466E-5647-422C-A969-F06D740061AF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F8514A-FC59-40B0-B216-33B808147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466E-5647-422C-A969-F06D740061AF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514A-FC59-40B0-B216-33B808147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466E-5647-422C-A969-F06D740061AF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514A-FC59-40B0-B216-33B808147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466E-5647-422C-A969-F06D740061AF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514A-FC59-40B0-B216-33B808147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466E-5647-422C-A969-F06D740061AF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8514A-FC59-40B0-B216-33B808147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466E-5647-422C-A969-F06D740061AF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514A-FC59-40B0-B216-33B808147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466E-5647-422C-A969-F06D740061AF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514A-FC59-40B0-B216-33B808147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466E-5647-422C-A969-F06D740061AF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514A-FC59-40B0-B216-33B808147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466E-5647-422C-A969-F06D740061AF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514A-FC59-40B0-B216-33B808147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466E-5647-422C-A969-F06D740061AF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514A-FC59-40B0-B216-33B808147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466E-5647-422C-A969-F06D740061AF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F8514A-FC59-40B0-B216-33B808147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0BE466E-5647-422C-A969-F06D740061AF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6F8514A-FC59-40B0-B216-33B808147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type="title"/>
          </p:nvPr>
        </p:nvSpPr>
        <p:spPr>
          <a:xfrm>
            <a:off x="1214414" y="0"/>
            <a:ext cx="6929486" cy="1643074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«Көршіге - комплимент» сергіту сәті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pbs.twimg.com/media/DNxWPBsWAAEbB9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000240"/>
            <a:ext cx="3286112" cy="3500427"/>
          </a:xfrm>
          <a:prstGeom prst="rect">
            <a:avLst/>
          </a:prstGeom>
          <a:noFill/>
        </p:spPr>
      </p:pic>
      <p:pic>
        <p:nvPicPr>
          <p:cNvPr id="31748" name="Picture 4" descr="https://aqmeshit-zhastary.kz/uploads/posts/2018-02/1519272153_smay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071678"/>
            <a:ext cx="3357586" cy="2603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508574" cy="64622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22769" y="4422303"/>
            <a:ext cx="31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Иран мен Ау</a:t>
            </a:r>
            <a:r>
              <a:rPr lang="kk-K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ғанстан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apf.mail.ru/cgi-bin/readmsg/10.jpg?id=14883639850000000382%3B0%3B9&amp;x-email=mr.berik1973%40mail.ru&amp;exif=1&amp;bs=241745&amp;bl=128317&amp;ct=image%2Fjpeg&amp;cn=10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Штриховая стрелка вправо 4">
            <a:hlinkClick r:id="rId2" action="ppaction://hlinksldjump"/>
          </p:cNvPr>
          <p:cNvSpPr/>
          <p:nvPr/>
        </p:nvSpPr>
        <p:spPr>
          <a:xfrm>
            <a:off x="8100392" y="6021288"/>
            <a:ext cx="648072" cy="424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07066" y="980728"/>
            <a:ext cx="5813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Зороастризм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дінінің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отаны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қай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ел?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849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97814" y="4797152"/>
            <a:ext cx="1626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rgbClr val="0000FF"/>
                </a:solidFill>
              </a:rPr>
              <a:t>Нестор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9" name="Штриховая стрелка вправо 8">
            <a:hlinkClick r:id="rId2" action="ppaction://hlinksldjump"/>
          </p:cNvPr>
          <p:cNvSpPr/>
          <p:nvPr/>
        </p:nvSpPr>
        <p:spPr>
          <a:xfrm>
            <a:off x="8140674" y="6385302"/>
            <a:ext cx="648072" cy="424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340768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Христосты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құдай емес, адам, құдайдың жердегі өкілі ғана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деген діндар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178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699792" y="4869160"/>
            <a:ext cx="2928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Мұқан қаған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Штриховая стрелка вправо 8">
            <a:hlinkClick r:id="rId2" action="ppaction://hlinksldjump"/>
          </p:cNvPr>
          <p:cNvSpPr/>
          <p:nvPr/>
        </p:nvSpPr>
        <p:spPr>
          <a:xfrm>
            <a:off x="8100392" y="6272462"/>
            <a:ext cx="648072" cy="424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87622" y="1196752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Түркі дәуірінде қазақ жерінде Буддизм дінің қабылдаған қаған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276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10942" y="4725144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0000FF"/>
                </a:solidFill>
              </a:rPr>
              <a:t>Манихей діні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11" name="Штриховая стрелка вправо 10">
            <a:hlinkClick r:id="rId2" action="ppaction://hlinksldjump"/>
          </p:cNvPr>
          <p:cNvSpPr/>
          <p:nvPr/>
        </p:nvSpPr>
        <p:spPr>
          <a:xfrm>
            <a:off x="2676312" y="6233600"/>
            <a:ext cx="648072" cy="424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01811" y="1165008"/>
            <a:ext cx="78186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Зороастризм, буддизм, христиандық діндер қосындысы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35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10800000" flipV="1">
            <a:off x="-214346" y="4870321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/>
              <a:t> </a:t>
            </a:r>
            <a:r>
              <a:rPr lang="ru-RU" sz="8800" b="1" dirty="0" smtClean="0">
                <a:solidFill>
                  <a:srgbClr val="0000FF"/>
                </a:solidFill>
              </a:rPr>
              <a:t> </a:t>
            </a:r>
            <a:endParaRPr lang="ru-RU" sz="8800" dirty="0">
              <a:solidFill>
                <a:srgbClr val="0000FF"/>
              </a:solidFill>
            </a:endParaRPr>
          </a:p>
        </p:txBody>
      </p:sp>
      <p:sp>
        <p:nvSpPr>
          <p:cNvPr id="8" name="Штриховая стрелка вправо 7">
            <a:hlinkClick r:id="rId2" action="ppaction://hlinksldjump"/>
          </p:cNvPr>
          <p:cNvSpPr/>
          <p:nvPr/>
        </p:nvSpPr>
        <p:spPr>
          <a:xfrm>
            <a:off x="8100392" y="6021288"/>
            <a:ext cx="648072" cy="424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000108"/>
            <a:ext cx="6768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Қазақтың жол жүргенде басты бағдар болған жұлдыз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3867" y="5045530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Темірқазық</a:t>
            </a:r>
            <a:endParaRPr lang="kk-KZ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61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Штриховая стрелка вправо 4">
            <a:hlinkClick r:id="rId2" action="ppaction://hlinksldjump"/>
          </p:cNvPr>
          <p:cNvSpPr/>
          <p:nvPr/>
        </p:nvSpPr>
        <p:spPr>
          <a:xfrm>
            <a:off x="8100392" y="6021288"/>
            <a:ext cx="648072" cy="424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556792"/>
            <a:ext cx="7459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хайуанаттан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таралдық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соларға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мінажат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етуі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1601" y="4653136"/>
            <a:ext cx="1979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Тотемизм</a:t>
            </a:r>
            <a:endParaRPr lang="ru-RU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91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56758" y="4990702"/>
            <a:ext cx="6970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Ақбешім, Краснореченск, Испиджаб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100392" y="6021288"/>
            <a:ext cx="648072" cy="424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85786" y="1738771"/>
            <a:ext cx="77466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Будда храмдары табылған Жетісу қалалары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9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508574" cy="64622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43808" y="4581128"/>
            <a:ext cx="3267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Найман, керей</a:t>
            </a:r>
            <a:endParaRPr lang="kk-KZ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/>
          </p:cNvPr>
          <p:cNvSpPr/>
          <p:nvPr/>
        </p:nvSpPr>
        <p:spPr>
          <a:xfrm>
            <a:off x="8100392" y="6021288"/>
            <a:ext cx="648072" cy="424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259136"/>
            <a:ext cx="72740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Х-ХІ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ғасырда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христиан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дінінде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тайпалар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500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508574" cy="6462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75856" y="4653136"/>
            <a:ext cx="2626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Ассурат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Штриховая стрелка вправо 9">
            <a:hlinkClick r:id="rId2" action="ppaction://hlinksldjump"/>
          </p:cNvPr>
          <p:cNvSpPr/>
          <p:nvPr/>
        </p:nvSpPr>
        <p:spPr>
          <a:xfrm>
            <a:off x="8100392" y="6021288"/>
            <a:ext cx="648072" cy="424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8574" y="1628800"/>
            <a:ext cx="69158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Зороастризм дініңде адамның сүйегін өртеп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,……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 аталатын қыш ыдысқа күлін салған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427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5616624" cy="792088"/>
          </a:xfrm>
        </p:spPr>
        <p:txBody>
          <a:bodyPr>
            <a:normAutofit fontScale="40000" lnSpcReduction="20000"/>
          </a:bodyPr>
          <a:lstStyle/>
          <a:p>
            <a:r>
              <a:rPr lang="ru-RU" sz="5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Үйге</a:t>
            </a:r>
            <a:r>
              <a:rPr lang="ru-RU" sz="5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en-US" sz="5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Қазақстандағы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ислам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дінінің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ахуалы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» эссе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жазу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8728" y="2000240"/>
            <a:ext cx="2232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Кері байланыс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428868"/>
            <a:ext cx="200026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38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857628"/>
            <a:ext cx="2357430" cy="235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b2cc5d8430c86df3a537463208zw--dlya-doma-i-interera-shkatulka-iz-naturalnoj-kozhi-s-tisne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2643182"/>
            <a:ext cx="2395837" cy="2192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404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15200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мақсатын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ашу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сөзжұмбақ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4437112"/>
            <a:ext cx="7620000" cy="1401019"/>
          </a:xfrm>
        </p:spPr>
        <p:txBody>
          <a:bodyPr>
            <a:normAutofit fontScale="25000" lnSpcReduction="20000"/>
          </a:bodyPr>
          <a:lstStyle/>
          <a:p>
            <a:r>
              <a:rPr lang="kk-KZ" sz="7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7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7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Енді былайғы өмірім күпірлік пайғамбар жасынан аспақ күнә</a:t>
            </a:r>
            <a:r>
              <a:rPr lang="ru-RU" sz="7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kk-KZ" sz="7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-деп, өмірін ақырғы күнің жер астында өткізген тұлға</a:t>
            </a:r>
            <a:endParaRPr lang="ru-RU" sz="7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7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Қазақ халық ауыз әдебиетінің кейіпкері</a:t>
            </a:r>
            <a:endParaRPr lang="ru-RU" sz="7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72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 Қазақта үйлену, негізінен, не арқылы болған</a:t>
            </a:r>
            <a:endParaRPr lang="ru-RU" sz="72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7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4.Қазқ хандығы құрылған кезде Керей мен Жәнібекке ақылшы болған жырау?</a:t>
            </a:r>
            <a:endParaRPr lang="ru-RU" sz="7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72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5.Бұл аспаптың ішегі қойдың ішегінен жасалған?</a:t>
            </a:r>
            <a:endParaRPr lang="ru-RU" sz="72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8192625" cy="227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78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63028818"/>
              </p:ext>
            </p:extLst>
          </p:nvPr>
        </p:nvGraphicFramePr>
        <p:xfrm>
          <a:off x="1043608" y="1412776"/>
          <a:ext cx="7272804" cy="3528390"/>
        </p:xfrm>
        <a:graphic>
          <a:graphicData uri="http://schemas.openxmlformats.org/drawingml/2006/table">
            <a:tbl>
              <a:tblPr/>
              <a:tblGrid>
                <a:gridCol w="661164"/>
                <a:gridCol w="661164"/>
                <a:gridCol w="661164"/>
                <a:gridCol w="661164"/>
                <a:gridCol w="661164"/>
                <a:gridCol w="661164"/>
                <a:gridCol w="661164"/>
                <a:gridCol w="661164"/>
                <a:gridCol w="661164"/>
                <a:gridCol w="661164"/>
                <a:gridCol w="661164"/>
              </a:tblGrid>
              <a:tr h="72008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4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44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І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44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44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44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24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8600"/>
            <a:ext cx="9036496" cy="6629399"/>
          </a:xfrm>
        </p:spPr>
        <p:txBody>
          <a:bodyPr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</a:t>
            </a: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Дін </a:t>
            </a:r>
            <a:r>
              <a:rPr lang="kk-KZ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руханият 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 мақсаты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жеріндегі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ғасырлардағы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идеологиялық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ахуалы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білімгерлерге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түсінік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беру</a:t>
            </a:r>
            <a:r>
              <a:rPr lang="ru-RU" sz="2800" dirty="0" smtClean="0"/>
              <a:t>.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6335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791200" cy="864096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Орта ғасырлардағы  Қазақстан жеріндегі діни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идеология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809778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274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345" y="404664"/>
            <a:ext cx="5791200" cy="936104"/>
          </a:xfrm>
        </p:spPr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Сәйкестік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тест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340111"/>
            <a:ext cx="2530624" cy="4618828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Шаманизм-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Тотемизм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Фетишизм–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Анимизм –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Магия -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44008" y="1772816"/>
            <a:ext cx="2386608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79911" y="1772816"/>
            <a:ext cx="4968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өміріне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ықпалына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сену.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бесігіне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жүйрік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атқа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ботаға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тұмар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тағып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қояды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38112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дүние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түгелімен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рухтардан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дүниенің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рухтары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00628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табиғатты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рухпен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байланыстыру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40082" y="3717032"/>
            <a:ext cx="4949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жанды-жансыз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табиғатқа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тылсым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әрекеті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6236568"/>
            <a:ext cx="4538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Топтар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бірін-бірі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бағалайды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09504" y="5301208"/>
            <a:ext cx="5010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өздерін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хайуанаттан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таралдық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соларға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мінажат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22325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620000" cy="4373563"/>
          </a:xfrm>
        </p:spPr>
        <p:txBody>
          <a:bodyPr/>
          <a:lstStyle/>
          <a:p>
            <a:r>
              <a:rPr lang="ru-RU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Шаманизм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дүние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түгелімен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рухтардан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жанды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жансыз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дүниенің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рухтары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бар.</a:t>
            </a:r>
          </a:p>
          <a:p>
            <a:r>
              <a:rPr lang="ru-RU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Тотемизм -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дегеніміз-адамдардың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өздерін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хайуанаттан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таралдық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түсініп,соларға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мінажат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етуі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Фетишизм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заттың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өміріне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оң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ықпалына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сену.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балаға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бесігіне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жүйрік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атқа,жас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ботаға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үкі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тұмар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тағып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қояды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Анимизм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табиғатты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жанмен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рухпен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байланыстыру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Магия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жанды-жансыз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табиғатқа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тылысым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күш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әрекеті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03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5791200" cy="1371600"/>
          </a:xfrm>
        </p:spPr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Топтық тапсырма 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620000" cy="43735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топ .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жеріндегі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діни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идеология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ІІ топ .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Ислам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діні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ІІІ топ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Қазақтың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ілім-білімдері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Қазақша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ай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аттарының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мән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Мүшел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топ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жобаларын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постерге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жазып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қорғайды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Топтар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бірін-бірі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жұлдыз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ұсыныс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бағалайды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101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196752"/>
            <a:ext cx="5616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Бекіту кезеңі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Сұрақ-жауап әдісі.</a:t>
            </a:r>
          </a:p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Кім жылдам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5445224"/>
            <a:ext cx="4514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Мұғалімнің бағалауы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94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185</TotalTime>
  <Words>438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Главная</vt:lpstr>
      <vt:lpstr>«Көршіге - комплимент» сергіту сәті</vt:lpstr>
      <vt:lpstr>Сабақтың тақырыбы мен мақсатын ашу.   сөзжұмбақ. </vt:lpstr>
      <vt:lpstr>Слайд 3</vt:lpstr>
      <vt:lpstr>Сабақтың тақырыбы: Дін және руханият   Сабақтың  мақсаты: Қазақстан жеріндегі орта ғасырлардағы діни идеологиялық ахуалы туралы білімгерлерге түсінік беру.  </vt:lpstr>
      <vt:lpstr>Орта ғасырлардағы  Қазақстан жеріндегі діни идеологияcы</vt:lpstr>
      <vt:lpstr>Сәйкестік  тест </vt:lpstr>
      <vt:lpstr>Слайд 7</vt:lpstr>
      <vt:lpstr>Топтық тапсырма .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тақырыбы:Үйсіндер туралы жазба деректер  Зерттеу сұрағы: Қытай авторлары үйсіндердің өмірін қалай сипаттады?  Тарихи концепт:дәлел</dc:title>
  <dc:creator>Admin</dc:creator>
  <cp:lastModifiedBy>User</cp:lastModifiedBy>
  <cp:revision>22</cp:revision>
  <dcterms:created xsi:type="dcterms:W3CDTF">2019-02-07T06:24:09Z</dcterms:created>
  <dcterms:modified xsi:type="dcterms:W3CDTF">2020-01-28T16:27:40Z</dcterms:modified>
</cp:coreProperties>
</file>