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322" r:id="rId3"/>
    <p:sldId id="303" r:id="rId4"/>
    <p:sldId id="318" r:id="rId5"/>
    <p:sldId id="313" r:id="rId6"/>
    <p:sldId id="305" r:id="rId7"/>
    <p:sldId id="306" r:id="rId8"/>
    <p:sldId id="320" r:id="rId9"/>
    <p:sldId id="307" r:id="rId10"/>
    <p:sldId id="314" r:id="rId11"/>
    <p:sldId id="308" r:id="rId12"/>
    <p:sldId id="319" r:id="rId13"/>
    <p:sldId id="315" r:id="rId14"/>
    <p:sldId id="316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9462" autoAdjust="0"/>
  </p:normalViewPr>
  <p:slideViewPr>
    <p:cSldViewPr>
      <p:cViewPr>
        <p:scale>
          <a:sx n="50" d="100"/>
          <a:sy n="50" d="100"/>
        </p:scale>
        <p:origin x="-90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436BF-3942-4515-84E9-5344F358466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3E1A-A881-419C-92D6-78DCB8F38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3E1A-A881-419C-92D6-78DCB8F38FC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6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6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2611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77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6179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82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02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8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8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8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0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68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3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2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57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35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classic-blue-toned-image-flowers-cherry-blossom-soft-light-sacura-bokeh-filters-floral-background-long-width-16581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31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286808" cy="342902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Шымкент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қаласы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Хамза атындағы №42 жалпы орта мектебі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kk-KZ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коммуналдық  мемлекеттік 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мекемесі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Бастауыш сынып м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ұғалімі: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Юлдашева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Дильноза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Хасановна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«Ә»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fsd.multiurok.ru/html/2019/10/01/s_5d9391692cf3a/1215584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71810"/>
            <a:ext cx="5518763" cy="259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ds04.infourok.ru/uploads/ex/088f/000aa366-8a44923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 rot="10800000" flipV="1">
            <a:off x="500034" y="184666"/>
            <a:ext cx="8643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160+у=310*2                                       797-у=340*2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160+у=620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у=620-160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8596" y="1500174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у=460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160+460=310*2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620=60</a:t>
            </a:r>
            <a:endParaRPr kumimoji="0" lang="kk-KZ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14282" y="1428736"/>
            <a:ext cx="2714644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71475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х+18=220:2</a:t>
            </a:r>
            <a:r>
              <a:rPr lang="kk-KZ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192-х=440:2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get-pdb/2799554/0a275c8d-ba96-40f7-96f5-87a4ce493496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Кестені пайдаланып, тура теңдік  және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теңсіздіктер құрастыру: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www.fotodryg.ru/imgram/59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75825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630:3=810-600            185+775&gt;960:3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960-640=960:3            347+403&gt;210∙3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320∙2&lt;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810-600&lt;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kk-KZ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347+403&gt;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960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:3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avatars.mds.yandex.net/get-pdb/1867782/5e38a371-71fa-4e12-b8d4-cad7e65c6543/s37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00042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fs00.infourok.ru/images/doc/180/206801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9001156" cy="41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 тапсырмасы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6-бет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</a:t>
            </a:r>
            <a:r>
              <a:rPr lang="kk-KZ" sz="3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Есептерді шығар.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Дәптерге тапсырманы орындап,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дұрыстығын тексереміз.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35821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kk-KZ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Рефлексия.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Бүгінгі сабаққа қандай мақсат қойдық?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Ол мақсатқа жеттік пе?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Сабақ барысында қандай қиындықтар кездесті?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Ол қиындықтар енді қайталанбас үшін не істеуге болады?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b4b/00027c4a-507de68f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s://fsd.multiurok.ru/html/2018/10/28/s_5bd5bcc778996/979946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Тақырып: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131-сабақ. 140∙2, 280:2 түріндегі ж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азбаша көбейту                        және бөлу /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Судың адам өміріне қажеттілігі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 мақсаттары: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3.1.2.13   бөліндінің бір разрядында нөл болатын кезде үш таңбалы санды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бір таңбалы санға бөлу алгоритмін және кері амал алгоритмін қолдану.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3.2.1.5    әріпті, санды өрнектерді (үш амалдан артық) салыстыру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14744" y="4357694"/>
            <a:ext cx="114300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thumbs.dreamstime.com/b/classic-blue-toned-image-flowers-cherry-blossom-soft-light-sacura-bokeh-filters-floral-background-long-width-16581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31" cy="6858000"/>
          </a:xfrm>
          <a:prstGeom prst="rect">
            <a:avLst/>
          </a:prstGeom>
          <a:noFill/>
        </p:spPr>
      </p:pic>
      <p:pic>
        <p:nvPicPr>
          <p:cNvPr id="1026" name="Picture 2" descr="http://arhivurokov.ru/kopilka/up/html/2016/12/20/k_5858db74cc15b/371617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01122" cy="5214974"/>
          </a:xfrm>
          <a:prstGeom prst="rect">
            <a:avLst/>
          </a:prstGeom>
          <a:noFill/>
        </p:spPr>
      </p:pic>
      <p:pic>
        <p:nvPicPr>
          <p:cNvPr id="11266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1928826" cy="1042411"/>
          </a:xfrm>
          <a:prstGeom prst="rect">
            <a:avLst/>
          </a:prstGeom>
          <a:noFill/>
        </p:spPr>
      </p:pic>
      <p:pic>
        <p:nvPicPr>
          <p:cNvPr id="7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071810"/>
            <a:ext cx="2357454" cy="1042411"/>
          </a:xfrm>
          <a:prstGeom prst="rect">
            <a:avLst/>
          </a:prstGeom>
          <a:noFill/>
        </p:spPr>
      </p:pic>
      <p:pic>
        <p:nvPicPr>
          <p:cNvPr id="8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000241"/>
            <a:ext cx="2500330" cy="928694"/>
          </a:xfrm>
          <a:prstGeom prst="rect">
            <a:avLst/>
          </a:prstGeom>
          <a:noFill/>
        </p:spPr>
      </p:pic>
      <p:pic>
        <p:nvPicPr>
          <p:cNvPr id="10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14488"/>
            <a:ext cx="1276360" cy="1071570"/>
          </a:xfrm>
          <a:prstGeom prst="rect">
            <a:avLst/>
          </a:prstGeom>
          <a:noFill/>
        </p:spPr>
      </p:pic>
      <p:pic>
        <p:nvPicPr>
          <p:cNvPr id="11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928934"/>
            <a:ext cx="1276360" cy="1071570"/>
          </a:xfrm>
          <a:prstGeom prst="rect">
            <a:avLst/>
          </a:prstGeom>
          <a:noFill/>
        </p:spPr>
      </p:pic>
      <p:pic>
        <p:nvPicPr>
          <p:cNvPr id="12" name="Picture 2" descr="https://storage.buzzsprout.com/variants/5GHJRoMZKEg9qSAH3C3A5kNC/8d66eb17bb7d02ca4856ab443a78f2148cafbb129f58a3c81282007c6fe24ff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071942"/>
            <a:ext cx="127636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b/classic-blue-toned-image-flowers-cherry-blossom-soft-light-sacura-bokeh-filters-floral-background-long-width-16581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31" cy="6858000"/>
          </a:xfrm>
          <a:prstGeom prst="rect">
            <a:avLst/>
          </a:prstGeom>
          <a:noFill/>
        </p:spPr>
      </p:pic>
      <p:pic>
        <p:nvPicPr>
          <p:cNvPr id="35842" name="Picture 2" descr="http://arhivurokov.ru/kopilka/uploads/user_file_5640a161e0b26/duniietanu-p-ninien-sabak-zhospary-su-onyn-k-asiiettieri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5"/>
            <a:ext cx="8429684" cy="5318559"/>
          </a:xfrm>
          <a:prstGeom prst="rect">
            <a:avLst/>
          </a:prstGeom>
          <a:noFill/>
        </p:spPr>
      </p:pic>
      <p:pic>
        <p:nvPicPr>
          <p:cNvPr id="4" name="Рисунок 3" descr="http://www.voxpopuli.kz/userfiles/posts/2198/a9c68b53c0081500087a3dd10666c4b8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481084" cy="15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10.fotocdn.net/s15/7/gallery_m/301/237628109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572008"/>
            <a:ext cx="1714512" cy="19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.azh.kz/news-kaz/003/459/434_168ea14b7a0d5d5d2df114859ded37d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85728"/>
            <a:ext cx="2339608" cy="155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pbs.twimg.com/media/EPe-VZeWAAAILg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img.traveltriangle.com/blog/wp-content/uploads/2018/12/Kazakhstan-winter-cover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143512"/>
            <a:ext cx="200026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classic-blue-toned-image-flowers-cherry-blossom-soft-light-sacura-bokeh-filters-floral-background-long-width-16581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31" cy="6858000"/>
          </a:xfrm>
          <a:prstGeom prst="rect">
            <a:avLst/>
          </a:prstGeom>
          <a:noFill/>
        </p:spPr>
      </p:pic>
      <p:pic>
        <p:nvPicPr>
          <p:cNvPr id="3" name="Picture 2" descr="http://arhivurokov.ru/kopilka/up/html/2016/12/20/k_5858db74cc15b/371617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255297/0002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51280" cy="69945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1000"/>
          </a:blip>
          <a:srcRect/>
          <a:stretch>
            <a:fillRect/>
          </a:stretch>
        </p:blipFill>
        <p:spPr bwMode="auto">
          <a:xfrm>
            <a:off x="642910" y="1857364"/>
            <a:ext cx="80010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88306" y="571480"/>
            <a:ext cx="8427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өбейтудің баған түрінде орындалуы: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lide-share.ru/image/11142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9265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14282" y="714356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Бөлудің баған түрде орындалуы: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volna.org/wp-content/uploads/2016/09/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1785926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230∙3=690            420∙2=          690:3= 230        480:2=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71480"/>
            <a:ext cx="842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Баған түрінде жазып, түсіндіре отырып есепте.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Дұрыстығын тексер.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00372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230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143248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aseline="-25000" dirty="0" smtClean="0"/>
              <a:t>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3" y="3357562"/>
            <a:ext cx="100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______</a:t>
            </a:r>
          </a:p>
          <a:p>
            <a:r>
              <a:rPr lang="kk-KZ" dirty="0" smtClean="0"/>
              <a:t>   690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07181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690</a:t>
            </a:r>
            <a:endParaRPr lang="ru-RU" dirty="0"/>
          </a:p>
        </p:txBody>
      </p:sp>
      <p:cxnSp>
        <p:nvCxnSpPr>
          <p:cNvPr id="34820" name="AutoShape 4"/>
          <p:cNvCxnSpPr>
            <a:cxnSpLocks noChangeShapeType="1"/>
          </p:cNvCxnSpPr>
          <p:nvPr/>
        </p:nvCxnSpPr>
        <p:spPr bwMode="auto">
          <a:xfrm rot="16200000" flipH="1">
            <a:off x="5293524" y="3136104"/>
            <a:ext cx="785813" cy="657225"/>
          </a:xfrm>
          <a:prstGeom prst="bentConnector3">
            <a:avLst>
              <a:gd name="adj1" fmla="val 49958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1" name="Прямоугольник 10"/>
          <p:cNvSpPr/>
          <p:nvPr/>
        </p:nvSpPr>
        <p:spPr>
          <a:xfrm>
            <a:off x="5429256" y="30718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5004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357562"/>
            <a:ext cx="5886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9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9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0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643314"/>
            <a:ext cx="100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   ___</a:t>
            </a:r>
          </a:p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4500570"/>
            <a:ext cx="100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 ___</a:t>
            </a:r>
          </a:p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9" y="3143248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 __</a:t>
            </a:r>
          </a:p>
          <a:p>
            <a:r>
              <a:rPr lang="kk-KZ" dirty="0" smtClean="0"/>
              <a:t>   </a:t>
            </a:r>
            <a:endParaRPr lang="ru-RU" dirty="0"/>
          </a:p>
        </p:txBody>
      </p:sp>
      <p:pic>
        <p:nvPicPr>
          <p:cNvPr id="17" name="Рисунок 16" descr="https://avatars.mds.yandex.net/get-pdb/1867782/5e38a371-71fa-4e12-b8d4-cad7e65c6543/s3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465044" cy="4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avatars.mds.yandex.net/get-pdb/1867782/5e38a371-71fa-4e12-b8d4-cad7e65c6543/s3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500306"/>
            <a:ext cx="465044" cy="4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b/classic-blue-toned-image-flowers-cherry-blossom-soft-light-sacura-bokeh-filters-floral-background-long-width-16581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31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358246" cy="52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4337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Теңдеулерді шеш: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4090</TotalTime>
  <Words>237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Шымкент  қаласы Хамза атындағы №42 жалпы орта мектебі                                                    коммуналдық  мемлекеттік  мекемесі Бастауыш сынып мұғалімі:  Юлдашева Дильноза Хасановна Математика  3 «Ә» сынып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ACER</cp:lastModifiedBy>
  <cp:revision>201</cp:revision>
  <dcterms:created xsi:type="dcterms:W3CDTF">2018-06-15T11:58:21Z</dcterms:created>
  <dcterms:modified xsi:type="dcterms:W3CDTF">2020-05-14T13:22:11Z</dcterms:modified>
</cp:coreProperties>
</file>