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9" r:id="rId2"/>
    <p:sldId id="322" r:id="rId3"/>
    <p:sldId id="303" r:id="rId4"/>
    <p:sldId id="318" r:id="rId5"/>
    <p:sldId id="313" r:id="rId6"/>
    <p:sldId id="305" r:id="rId7"/>
    <p:sldId id="306" r:id="rId8"/>
    <p:sldId id="320" r:id="rId9"/>
    <p:sldId id="307" r:id="rId10"/>
    <p:sldId id="314" r:id="rId11"/>
    <p:sldId id="308" r:id="rId12"/>
    <p:sldId id="319" r:id="rId13"/>
    <p:sldId id="315" r:id="rId14"/>
    <p:sldId id="316" r:id="rId15"/>
    <p:sldId id="32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9" autoAdjust="0"/>
    <p:restoredTop sz="99462" autoAdjust="0"/>
  </p:normalViewPr>
  <p:slideViewPr>
    <p:cSldViewPr>
      <p:cViewPr>
        <p:scale>
          <a:sx n="50" d="100"/>
          <a:sy n="50" d="100"/>
        </p:scale>
        <p:origin x="-900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436BF-3942-4515-84E9-5344F358466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13E1A-A881-419C-92D6-78DCB8F38F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13E1A-A881-419C-92D6-78DCB8F38FC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269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76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26117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3770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361797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8828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7025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881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689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587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07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368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039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455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29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57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635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thumbs.dreamstime.com/b/classic-blue-toned-image-flowers-cherry-blossom-soft-light-sacura-bokeh-filters-floral-background-long-width-165811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731" cy="6858000"/>
          </a:xfrm>
          <a:prstGeom prst="rect">
            <a:avLst/>
          </a:prstGeom>
          <a:noFill/>
        </p:spPr>
      </p:pic>
      <p:sp>
        <p:nvSpPr>
          <p:cNvPr id="6" name="Подзаголовок 2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8286808" cy="342902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Шымкент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қаласы</a:t>
            </a:r>
            <a:b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Хамза атындағы №42 жалпы орта мектебі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kk-KZ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коммуналдық  мемлекеттік 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мекемесі</a:t>
            </a:r>
            <a:b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Бастауыш сынып м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ұғалімі: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Юлдашева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Дильноза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Хасановна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«Ә»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fsd.multiurok.ru/html/2019/10/01/s_5d9391692cf3a/1215584_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071810"/>
            <a:ext cx="5518763" cy="2595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ds04.infourok.ru/uploads/ex/088f/000aa366-8a449235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 rot="10800000" flipV="1">
            <a:off x="500034" y="184666"/>
            <a:ext cx="864396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160+у=310*2                                       797-у=340*2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160+у=620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у=620-160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28596" y="1500174"/>
            <a:ext cx="26432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у=460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160+460=310*2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620=60</a:t>
            </a:r>
            <a:endParaRPr kumimoji="0" lang="kk-KZ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214282" y="1428736"/>
            <a:ext cx="2714644" cy="21431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714752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х+18=220:2</a:t>
            </a:r>
            <a:r>
              <a:rPr lang="kk-KZ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lang="kk-KZ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192-х=440:2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vatars.mds.yandex.net/get-pdb/2799554/0a275c8d-ba96-40f7-96f5-87a4ce493496/s3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85860"/>
            <a:ext cx="785818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Кестені пайдаланып, тура теңдік  және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теңсіздіктер құрастыру: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s://www.fotodryg.ru/imgram/59_3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758252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endParaRPr lang="en-US" sz="3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630:3=810-600            185+775&gt;960:3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960-640=960:3            347+403&gt;210∙3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320∙2&lt;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810-600&lt;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</a:pPr>
            <a:r>
              <a:rPr lang="kk-KZ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347+403&gt;</a:t>
            </a: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960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:3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_______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avatars.mds.yandex.net/get-pdb/1867782/5e38a371-71fa-4e12-b8d4-cad7e65c6543/s37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14290"/>
            <a:ext cx="157163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7" name="Rectangle 25"/>
          <p:cNvSpPr>
            <a:spLocks noChangeArrowheads="1"/>
          </p:cNvSpPr>
          <p:nvPr/>
        </p:nvSpPr>
        <p:spPr bwMode="auto">
          <a:xfrm>
            <a:off x="0" y="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86050" y="500042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fs00.infourok.ru/images/doc/180/206801/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57200"/>
            <a:ext cx="9001156" cy="418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 тапсырмасы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6-бет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</a:t>
            </a:r>
            <a:r>
              <a:rPr lang="kk-KZ" sz="3600" baseline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Есептерді шығар.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Дәптерге тапсырманы орындап,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дұрыстығын тексереміз.</a:t>
            </a:r>
            <a:endParaRPr kumimoji="0" lang="kk-KZ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s://avatars.mds.yandex.net/get-pdb/2435676/1169fb4d-c829-41e6-93e0-074365c5e8c4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35821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3" fontAlgn="base">
              <a:spcBef>
                <a:spcPct val="0"/>
              </a:spcBef>
              <a:spcAft>
                <a:spcPct val="0"/>
              </a:spcAft>
            </a:pP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3" fontAlgn="base">
              <a:spcBef>
                <a:spcPct val="0"/>
              </a:spcBef>
              <a:spcAft>
                <a:spcPct val="0"/>
              </a:spcAft>
            </a:pPr>
            <a:endParaRPr lang="kk-KZ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3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Рефлексия.</a:t>
            </a:r>
          </a:p>
          <a:p>
            <a:pPr lvl="3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Бүгінгі сабаққа қандай мақсат қойдық?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Ол мақсатқа жеттік пе?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Сабақ барысында қандай қиындықтар кездесті?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Ол қиындықтар енді қайталанбас үшін не істеуге болады?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ds04.infourok.ru/uploads/ex/0b4b/00027c4a-507de68f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https://fsd.multiurok.ru/html/2018/10/28/s_5bd5bcc778996/97994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Тақырып: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131-сабақ. 140∙2, 280:2 түріндегі ж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азбаша көбейту                        және бөлу /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Судың адам өміріне қажеттілігі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 мақсаттары: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3.1.2.13   бөліндінің бір разрядында нөл болатын кезде үш таңбалы санды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бір таңбалы санға бөлу алгоритмін және кері амал алгоритмін қолдану.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3.2.1.5    әріпті, санды өрнектерді (үш амалдан артық) салыстыру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714744" y="4357694"/>
            <a:ext cx="1143008" cy="285752"/>
          </a:xfrm>
          <a:prstGeom prst="rect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https://thumbs.dreamstime.com/b/classic-blue-toned-image-flowers-cherry-blossom-soft-light-sacura-bokeh-filters-floral-background-long-width-165811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731" cy="6858000"/>
          </a:xfrm>
          <a:prstGeom prst="rect">
            <a:avLst/>
          </a:prstGeom>
          <a:noFill/>
        </p:spPr>
      </p:pic>
      <p:pic>
        <p:nvPicPr>
          <p:cNvPr id="1026" name="Picture 2" descr="http://arhivurokov.ru/kopilka/up/html/2016/12/20/k_5858db74cc15b/371617_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85794"/>
            <a:ext cx="8501122" cy="5214974"/>
          </a:xfrm>
          <a:prstGeom prst="rect">
            <a:avLst/>
          </a:prstGeom>
          <a:noFill/>
        </p:spPr>
      </p:pic>
      <p:pic>
        <p:nvPicPr>
          <p:cNvPr id="11266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071942"/>
            <a:ext cx="1928826" cy="1042411"/>
          </a:xfrm>
          <a:prstGeom prst="rect">
            <a:avLst/>
          </a:prstGeom>
          <a:noFill/>
        </p:spPr>
      </p:pic>
      <p:pic>
        <p:nvPicPr>
          <p:cNvPr id="7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071810"/>
            <a:ext cx="2357454" cy="1042411"/>
          </a:xfrm>
          <a:prstGeom prst="rect">
            <a:avLst/>
          </a:prstGeom>
          <a:noFill/>
        </p:spPr>
      </p:pic>
      <p:pic>
        <p:nvPicPr>
          <p:cNvPr id="8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2000241"/>
            <a:ext cx="2500330" cy="928694"/>
          </a:xfrm>
          <a:prstGeom prst="rect">
            <a:avLst/>
          </a:prstGeom>
          <a:noFill/>
        </p:spPr>
      </p:pic>
      <p:pic>
        <p:nvPicPr>
          <p:cNvPr id="10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1714488"/>
            <a:ext cx="1276360" cy="1071570"/>
          </a:xfrm>
          <a:prstGeom prst="rect">
            <a:avLst/>
          </a:prstGeom>
          <a:noFill/>
        </p:spPr>
      </p:pic>
      <p:pic>
        <p:nvPicPr>
          <p:cNvPr id="11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2928934"/>
            <a:ext cx="1276360" cy="1071570"/>
          </a:xfrm>
          <a:prstGeom prst="rect">
            <a:avLst/>
          </a:prstGeom>
          <a:noFill/>
        </p:spPr>
      </p:pic>
      <p:pic>
        <p:nvPicPr>
          <p:cNvPr id="12" name="Picture 2" descr="https://storage.buzzsprout.com/variants/5GHJRoMZKEg9qSAH3C3A5kNC/8d66eb17bb7d02ca4856ab443a78f2148cafbb129f58a3c81282007c6fe24ff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58" y="4071942"/>
            <a:ext cx="1276360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thumbs.dreamstime.com/b/classic-blue-toned-image-flowers-cherry-blossom-soft-light-sacura-bokeh-filters-floral-background-long-width-165811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731" cy="6858000"/>
          </a:xfrm>
          <a:prstGeom prst="rect">
            <a:avLst/>
          </a:prstGeom>
          <a:noFill/>
        </p:spPr>
      </p:pic>
      <p:pic>
        <p:nvPicPr>
          <p:cNvPr id="35842" name="Picture 2" descr="http://arhivurokov.ru/kopilka/uploads/user_file_5640a161e0b26/duniietanu-p-ninien-sabak-zhospary-su-onyn-k-asiiettieri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5"/>
            <a:ext cx="8429684" cy="5318559"/>
          </a:xfrm>
          <a:prstGeom prst="rect">
            <a:avLst/>
          </a:prstGeom>
          <a:noFill/>
        </p:spPr>
      </p:pic>
      <p:pic>
        <p:nvPicPr>
          <p:cNvPr id="4" name="Рисунок 3" descr="http://www.voxpopuli.kz/userfiles/posts/2198/a9c68b53c0081500087a3dd10666c4b8_b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481084" cy="150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10.fotocdn.net/s15/7/gallery_m/301/237628109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6644" y="4572008"/>
            <a:ext cx="1714512" cy="195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.azh.kz/news-kaz/003/459/434_168ea14b7a0d5d5d2df114859ded37d9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285728"/>
            <a:ext cx="2339608" cy="155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https://pbs.twimg.com/media/EPe-VZeWAAAILgM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s://img.traveltriangle.com/blog/wp-content/uploads/2018/12/Kazakhstan-winter-cover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5143512"/>
            <a:ext cx="200026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thumbs.dreamstime.com/b/classic-blue-toned-image-flowers-cherry-blossom-soft-light-sacura-bokeh-filters-floral-background-long-width-165811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731" cy="6858000"/>
          </a:xfrm>
          <a:prstGeom prst="rect">
            <a:avLst/>
          </a:prstGeom>
          <a:noFill/>
        </p:spPr>
      </p:pic>
      <p:pic>
        <p:nvPicPr>
          <p:cNvPr id="3" name="Picture 2" descr="http://arhivurokov.ru/kopilka/up/html/2016/12/20/k_5858db74cc15b/371617_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85794"/>
            <a:ext cx="8501122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up/datai/255297/0002-004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6526"/>
            <a:ext cx="9151280" cy="699452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contrast="1000"/>
          </a:blip>
          <a:srcRect/>
          <a:stretch>
            <a:fillRect/>
          </a:stretch>
        </p:blipFill>
        <p:spPr bwMode="auto">
          <a:xfrm>
            <a:off x="642910" y="1857364"/>
            <a:ext cx="800105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30000"/>
            </a:camera>
            <a:lightRig rig="threePt" dir="t"/>
          </a:scene3d>
        </p:spPr>
      </p:pic>
      <p:sp>
        <p:nvSpPr>
          <p:cNvPr id="4" name="TextBox 3"/>
          <p:cNvSpPr txBox="1"/>
          <p:nvPr/>
        </p:nvSpPr>
        <p:spPr>
          <a:xfrm>
            <a:off x="288306" y="571480"/>
            <a:ext cx="8427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өбейтудің баған түрінде орындалуы: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lide-share.ru/image/111422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9265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800105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30000"/>
            </a:camera>
            <a:lightRig rig="threePt" dir="t"/>
          </a:scene3d>
        </p:spPr>
      </p:pic>
      <p:sp>
        <p:nvSpPr>
          <p:cNvPr id="3" name="TextBox 2"/>
          <p:cNvSpPr txBox="1"/>
          <p:nvPr/>
        </p:nvSpPr>
        <p:spPr>
          <a:xfrm>
            <a:off x="214282" y="714356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Бөлудің баған түрде орындалуы: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https://volna.org/wp-content/uploads/2016/09/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928662" y="1785926"/>
            <a:ext cx="77867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230∙3=690            420∙2=          690:3= 230        480:2= 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571480"/>
            <a:ext cx="84296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Баған түрінде жазып, түсіндіре отырып есепте.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Дұрыстығын тексер.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00372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230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143248"/>
            <a:ext cx="26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aseline="-25000" dirty="0" smtClean="0"/>
              <a:t>х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3" y="3357562"/>
            <a:ext cx="1000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______</a:t>
            </a:r>
          </a:p>
          <a:p>
            <a:r>
              <a:rPr lang="kk-KZ" dirty="0" smtClean="0"/>
              <a:t>   690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307181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690</a:t>
            </a:r>
            <a:endParaRPr lang="ru-RU" dirty="0"/>
          </a:p>
        </p:txBody>
      </p:sp>
      <p:cxnSp>
        <p:nvCxnSpPr>
          <p:cNvPr id="34820" name="AutoShape 4"/>
          <p:cNvCxnSpPr>
            <a:cxnSpLocks noChangeShapeType="1"/>
          </p:cNvCxnSpPr>
          <p:nvPr/>
        </p:nvCxnSpPr>
        <p:spPr bwMode="auto">
          <a:xfrm rot="16200000" flipH="1">
            <a:off x="5293524" y="3136104"/>
            <a:ext cx="785813" cy="657225"/>
          </a:xfrm>
          <a:prstGeom prst="bentConnector3">
            <a:avLst>
              <a:gd name="adj1" fmla="val 49958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11" name="Прямоугольник 10"/>
          <p:cNvSpPr/>
          <p:nvPr/>
        </p:nvSpPr>
        <p:spPr>
          <a:xfrm>
            <a:off x="5429256" y="307181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3500438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3357562"/>
            <a:ext cx="58862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9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9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0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0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0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3643314"/>
            <a:ext cx="1000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    ___</a:t>
            </a:r>
          </a:p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4500570"/>
            <a:ext cx="1000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  ___</a:t>
            </a:r>
          </a:p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9" y="3143248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  __</a:t>
            </a:r>
          </a:p>
          <a:p>
            <a:r>
              <a:rPr lang="kk-KZ" dirty="0" smtClean="0"/>
              <a:t>   </a:t>
            </a:r>
            <a:endParaRPr lang="ru-RU" dirty="0"/>
          </a:p>
        </p:txBody>
      </p:sp>
      <p:pic>
        <p:nvPicPr>
          <p:cNvPr id="17" name="Рисунок 16" descr="https://avatars.mds.yandex.net/get-pdb/1867782/5e38a371-71fa-4e12-b8d4-cad7e65c6543/s37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500306"/>
            <a:ext cx="465044" cy="45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avatars.mds.yandex.net/get-pdb/1867782/5e38a371-71fa-4e12-b8d4-cad7e65c6543/s37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500306"/>
            <a:ext cx="465044" cy="45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humbs.dreamstime.com/b/classic-blue-toned-image-flowers-cherry-blossom-soft-light-sacura-bokeh-filters-floral-background-long-width-165811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731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8358246" cy="528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21570000"/>
            </a:camera>
            <a:lightRig rig="threePt" dir="t"/>
          </a:scene3d>
        </p:spPr>
      </p:pic>
      <p:sp>
        <p:nvSpPr>
          <p:cNvPr id="3" name="TextBox 2"/>
          <p:cNvSpPr txBox="1"/>
          <p:nvPr/>
        </p:nvSpPr>
        <p:spPr>
          <a:xfrm>
            <a:off x="1928794" y="285728"/>
            <a:ext cx="43375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Теңдеулерді шеш:</a:t>
            </a:r>
            <a:endParaRPr lang="ru-RU" sz="4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4090</TotalTime>
  <Words>237</Words>
  <Application>Microsoft Office PowerPoint</Application>
  <PresentationFormat>Экран (4:3)</PresentationFormat>
  <Paragraphs>86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Шымкент  қаласы Хамза атындағы №42 жалпы орта мектебі                                                    коммуналдық  мемлекеттік  мекемесі Бастауыш сынып мұғалімі:  Юлдашева Дильноза Хасановна Математика  3 «Ә» сынып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ACER</cp:lastModifiedBy>
  <cp:revision>201</cp:revision>
  <dcterms:created xsi:type="dcterms:W3CDTF">2018-06-15T11:58:21Z</dcterms:created>
  <dcterms:modified xsi:type="dcterms:W3CDTF">2020-05-14T13:22:11Z</dcterms:modified>
</cp:coreProperties>
</file>