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C8952D7-0198-49FC-88AD-B851D519AE8B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F90ABF6-AFCA-465D-8DFE-6395FD36F5B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Аспазшы</a:t>
            </a:r>
            <a:r>
              <a:rPr lang="ru-RU" dirty="0" smtClean="0"/>
              <a:t> </a:t>
            </a:r>
            <a:r>
              <a:rPr lang="ru-RU" dirty="0" err="1" smtClean="0"/>
              <a:t>ханшайым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i="1" dirty="0" smtClean="0">
                <a:latin typeface="Segoe Script" pitchFamily="66" charset="0"/>
              </a:rPr>
              <a:t>Видео </a:t>
            </a:r>
            <a:r>
              <a:rPr lang="ru-RU" b="1" i="1" dirty="0" err="1" smtClean="0">
                <a:latin typeface="Segoe Script" pitchFamily="66" charset="0"/>
              </a:rPr>
              <a:t>роликт</a:t>
            </a:r>
            <a:r>
              <a:rPr lang="kk-KZ" b="1" i="1" dirty="0" smtClean="0">
                <a:latin typeface="Segoe Script" pitchFamily="66" charset="0"/>
              </a:rPr>
              <a:t>і орындаған оқушы :  Жолдасқали Ақтілек</a:t>
            </a:r>
            <a:endParaRPr lang="ru-RU" b="1" i="1" dirty="0">
              <a:latin typeface="Segoe Script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k-KZ" dirty="0" smtClean="0"/>
              <a:t>Тауық етінен дайындалатын ыстық тағам</a:t>
            </a:r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57224" y="2071678"/>
          <a:ext cx="1658937" cy="490537"/>
        </p:xfrm>
        <a:graphic>
          <a:graphicData uri="http://schemas.openxmlformats.org/presentationml/2006/ole">
            <p:oleObj spid="_x0000_s1026" name="Объект упаковщика для оболочки" showAsIcon="1" r:id="rId3" imgW="1658880" imgH="4910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</TotalTime>
  <Words>15</Words>
  <Application>Microsoft Office PowerPoint</Application>
  <PresentationFormat>Экран (4:3)</PresentationFormat>
  <Paragraphs>4</Paragraphs>
  <Slides>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4" baseType="lpstr">
      <vt:lpstr>Изящная</vt:lpstr>
      <vt:lpstr>Объект упаковщика для оболочки</vt:lpstr>
      <vt:lpstr>Аспазшы ханшайым </vt:lpstr>
      <vt:lpstr>Тауық етінен дайындалатын ыстық тағам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Аспазшы ханшайым</dc:title>
  <dc:creator>Пользователь Windows</dc:creator>
  <cp:lastModifiedBy>Пользователь Windows</cp:lastModifiedBy>
  <cp:revision>3</cp:revision>
  <dcterms:created xsi:type="dcterms:W3CDTF">2020-04-07T10:10:43Z</dcterms:created>
  <dcterms:modified xsi:type="dcterms:W3CDTF">2020-04-07T10:51:30Z</dcterms:modified>
</cp:coreProperties>
</file>