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453" r:id="rId2"/>
    <p:sldId id="452" r:id="rId3"/>
    <p:sldId id="457" r:id="rId4"/>
    <p:sldId id="455" r:id="rId5"/>
    <p:sldId id="443" r:id="rId6"/>
    <p:sldId id="450" r:id="rId7"/>
    <p:sldId id="459" r:id="rId8"/>
    <p:sldId id="458" r:id="rId9"/>
    <p:sldId id="456" r:id="rId10"/>
    <p:sldId id="460" r:id="rId11"/>
    <p:sldId id="407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7FCAF8C9-25C0-4663-8525-C21C64478CE0}">
          <p14:sldIdLst>
            <p14:sldId id="359"/>
            <p14:sldId id="443"/>
            <p14:sldId id="408"/>
            <p14:sldId id="411"/>
            <p14:sldId id="407"/>
            <p14:sldId id="435"/>
            <p14:sldId id="444"/>
            <p14:sldId id="450"/>
            <p14:sldId id="445"/>
            <p14:sldId id="446"/>
            <p14:sldId id="447"/>
            <p14:sldId id="448"/>
            <p14:sldId id="449"/>
            <p14:sldId id="451"/>
          </p14:sldIdLst>
        </p14:section>
        <p14:section name="Раздел без заголовка" id="{F45397BD-4EA4-44C6-997B-B5CF616191F6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7" autoAdjust="0"/>
  </p:normalViewPr>
  <p:slideViewPr>
    <p:cSldViewPr>
      <p:cViewPr>
        <p:scale>
          <a:sx n="50" d="100"/>
          <a:sy n="50" d="100"/>
        </p:scale>
        <p:origin x="-78" y="-3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1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408"/>
          </a:xfrm>
          <a:prstGeom prst="rect">
            <a:avLst/>
          </a:prstGeom>
        </p:spPr>
        <p:txBody>
          <a:bodyPr vert="horz" lIns="92112" tIns="46056" rIns="92112" bIns="460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8408"/>
          </a:xfrm>
          <a:prstGeom prst="rect">
            <a:avLst/>
          </a:prstGeom>
        </p:spPr>
        <p:txBody>
          <a:bodyPr vert="horz" lIns="92112" tIns="46056" rIns="92112" bIns="46056" rtlCol="0"/>
          <a:lstStyle>
            <a:lvl1pPr algn="r">
              <a:defRPr sz="1200"/>
            </a:lvl1pPr>
          </a:lstStyle>
          <a:p>
            <a:fld id="{991E2EE3-7C27-4D0B-ACB8-9A96E4CD8F9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817"/>
            <a:ext cx="2946247" cy="498408"/>
          </a:xfrm>
          <a:prstGeom prst="rect">
            <a:avLst/>
          </a:prstGeom>
        </p:spPr>
        <p:txBody>
          <a:bodyPr vert="horz" lIns="92112" tIns="46056" rIns="92112" bIns="460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26" y="9429817"/>
            <a:ext cx="2946246" cy="498408"/>
          </a:xfrm>
          <a:prstGeom prst="rect">
            <a:avLst/>
          </a:prstGeom>
        </p:spPr>
        <p:txBody>
          <a:bodyPr vert="horz" lIns="92112" tIns="46056" rIns="92112" bIns="46056" rtlCol="0" anchor="b"/>
          <a:lstStyle>
            <a:lvl1pPr algn="r">
              <a:defRPr sz="1200"/>
            </a:lvl1pPr>
          </a:lstStyle>
          <a:p>
            <a:fld id="{7756E108-D221-4431-9A20-CDD9C5F1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9093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2112" tIns="46056" rIns="92112" bIns="460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2112" tIns="46056" rIns="92112" bIns="46056" rtlCol="0"/>
          <a:lstStyle>
            <a:lvl1pPr algn="r">
              <a:defRPr sz="1200"/>
            </a:lvl1pPr>
          </a:lstStyle>
          <a:p>
            <a:fld id="{F7A4A14D-B7A2-4F27-9040-819A99E348DE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2" tIns="46056" rIns="92112" bIns="460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2112" tIns="46056" rIns="92112" bIns="4605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2112" tIns="46056" rIns="92112" bIns="460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112" tIns="46056" rIns="92112" bIns="46056" rtlCol="0" anchor="b"/>
          <a:lstStyle>
            <a:lvl1pPr algn="r">
              <a:defRPr sz="1200"/>
            </a:lvl1pPr>
          </a:lstStyle>
          <a:p>
            <a:fld id="{1C2BE369-06F0-4186-BEDC-8D760CAD33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11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1597DA-44B0-4FA3-91F0-58C34A86AF38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F750E4-7867-45A6-94BB-B30865F9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597DA-44B0-4FA3-91F0-58C34A86AF38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750E4-7867-45A6-94BB-B30865F9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597DA-44B0-4FA3-91F0-58C34A86AF38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750E4-7867-45A6-94BB-B30865F9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597DA-44B0-4FA3-91F0-58C34A86AF38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750E4-7867-45A6-94BB-B30865F921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597DA-44B0-4FA3-91F0-58C34A86AF38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750E4-7867-45A6-94BB-B30865F921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597DA-44B0-4FA3-91F0-58C34A86AF38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750E4-7867-45A6-94BB-B30865F921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597DA-44B0-4FA3-91F0-58C34A86AF38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750E4-7867-45A6-94BB-B30865F9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597DA-44B0-4FA3-91F0-58C34A86AF38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750E4-7867-45A6-94BB-B30865F921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597DA-44B0-4FA3-91F0-58C34A86AF38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750E4-7867-45A6-94BB-B30865F9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1597DA-44B0-4FA3-91F0-58C34A86AF38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750E4-7867-45A6-94BB-B30865F9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1597DA-44B0-4FA3-91F0-58C34A86AF38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F750E4-7867-45A6-94BB-B30865F921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9030BD-720E-42D2-8921-6B83EA252D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Univers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13/05/2020</a:t>
            </a:fld>
            <a:endParaRPr lang="en-GB">
              <a:solidFill>
                <a:prstClr val="black">
                  <a:tint val="75000"/>
                </a:prstClr>
              </a:solidFill>
              <a:latin typeface="Univers" pitchFamily="34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>
                  <a:tint val="75000"/>
                </a:prstClr>
              </a:solidFill>
              <a:latin typeface="Univers" pitchFamily="34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76D1E7-76C4-4EEA-AEAE-95F02A26A468}" type="slidenum">
              <a:rPr lang="en-GB" smtClean="0">
                <a:solidFill>
                  <a:prstClr val="black">
                    <a:tint val="75000"/>
                  </a:prstClr>
                </a:solidFill>
                <a:latin typeface="Univers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Univer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666mEFmcd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КГУ “Средняя школа имени Абая с дошкольным мини-центром”</a:t>
            </a:r>
          </a:p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литературы: </a:t>
            </a:r>
          </a:p>
          <a:p>
            <a:pPr algn="ctr"/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Нусипова Салима Сардарбековна</a:t>
            </a:r>
          </a:p>
          <a:p>
            <a:pPr algn="ctr"/>
            <a:endParaRPr lang="kk-KZ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русского языка в 4-классе</a:t>
            </a:r>
          </a:p>
          <a:p>
            <a:pPr algn="ctr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8: </a:t>
            </a:r>
            <a:r>
              <a:rPr lang="kk-K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“Путешествие в будущее”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Транспорт будущего </a:t>
            </a:r>
          </a:p>
          <a:p>
            <a:pPr algn="ctr"/>
            <a:endParaRPr lang="kk-KZ" dirty="0" smtClean="0"/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Алматинская область</a:t>
            </a:r>
            <a:b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Аксуский район</a:t>
            </a:r>
            <a:b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село Кокжайдак </a:t>
            </a:r>
            <a:b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556792"/>
            <a:ext cx="8229600" cy="288032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Упражнение 5, страница 73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Прочитайте и перескажите содержание текста. Обратите внимание на пропущенные</a:t>
            </a:r>
            <a:r>
              <a:rPr kumimoji="0" lang="kk-KZ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буквы.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Рефлексия: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11" y="3212975"/>
            <a:ext cx="3744069" cy="285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Объект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532440" cy="48965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693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k-KZ" sz="2000" dirty="0" smtClean="0"/>
          </a:p>
          <a:p>
            <a:pPr>
              <a:buNone/>
            </a:pPr>
            <a:endParaRPr lang="kk-KZ" sz="2000" dirty="0" smtClean="0"/>
          </a:p>
          <a:p>
            <a:pPr>
              <a:buNone/>
            </a:pPr>
            <a:endParaRPr lang="kk-KZ" sz="2000" dirty="0" smtClean="0"/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отвечать на вопросы и определять ключевые моменты в прослушанном материале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прослушанного/ прочитанного/ увиденного писать краткий текст с помощью учителя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Сегодня вы будете: </a:t>
            </a:r>
            <a:r>
              <a:rPr lang="kk-KZ" sz="2000" dirty="0" smtClean="0">
                <a:solidFill>
                  <a:srgbClr val="FF0000"/>
                </a:solidFill>
              </a:rPr>
              <a:t/>
            </a:r>
            <a:br>
              <a:rPr lang="kk-KZ" sz="2000" dirty="0" smtClean="0">
                <a:solidFill>
                  <a:srgbClr val="FF0000"/>
                </a:solidFill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pPr algn="ctr"/>
            <a:r>
              <a:rPr lang="kk-KZ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Обратите внимание на рисунки.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СОР СОЧ\фото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3168352" cy="187738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3" descr="C:\Documents and Settings\User\Рабочий стол\СОР СОЧ\фото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25144"/>
            <a:ext cx="2906227" cy="1933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4" descr="C:\Documents and Settings\User\Рабочий стол\СОР СОЧ\фото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836712"/>
            <a:ext cx="3672408" cy="177427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5" descr="C:\Documents and Settings\User\Рабочий стол\СОР СОЧ\фото 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708920"/>
            <a:ext cx="2952328" cy="18216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923928" y="2852936"/>
            <a:ext cx="49320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Подумайте и ответьте на вопросы:</a:t>
            </a:r>
            <a:r>
              <a:rPr lang="kk-KZ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Существуют ли на самом деле такие виды транспорта?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Поду́майте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отлича́ется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ска́зка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фанта́зии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Что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зна́чит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фантази́ровать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Рассмотрите картинку и подумайте, о каком герое сказки пойдет сегодня речь?</a:t>
            </a:r>
          </a:p>
        </p:txBody>
      </p:sp>
      <p:pic>
        <p:nvPicPr>
          <p:cNvPr id="2050" name="Picture 2" descr="C:\Documents and Settings\User\Рабочий стол\СОР СОЧ\фото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4087418" cy="48831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44008" y="1556792"/>
            <a:ext cx="4248472" cy="1837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tabLst>
                <a:tab pos="5850890" algn="l"/>
              </a:tabLst>
              <a:defRPr/>
            </a:pPr>
            <a:endParaRPr lang="ru-RU" dirty="0"/>
          </a:p>
          <a:p>
            <a:pPr algn="ctr"/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Послушайте сказку и выполните задания: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https://youtu.be/N666mEFmcdA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tabLst>
                <a:tab pos="5850890" algn="l"/>
              </a:tabLs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4077072"/>
            <a:ext cx="4248472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СКАЗКА: </a:t>
            </a:r>
          </a:p>
          <a:p>
            <a:pPr algn="just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Повествова́тельное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произведе́ние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у́стного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наро́дного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тво́рчества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вы́мышленных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собы́тиях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024" y="476672"/>
            <a:ext cx="8389440" cy="6088275"/>
          </a:xfrm>
        </p:spPr>
        <p:txBody>
          <a:bodyPr>
            <a:normAutofit/>
          </a:bodyPr>
          <a:lstStyle/>
          <a:p>
            <a:r>
              <a:rPr lang="ru-RU" sz="36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Зада́ние</a:t>
            </a:r>
            <a:r>
              <a:rPr lang="ru-RU" sz="3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Определите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ключевые моменты в прослушанном материале </a:t>
            </a:r>
            <a:endParaRPr lang="kk-KZ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Вопро́сы</a:t>
            </a:r>
            <a:r>
              <a:rPr lang="ru-RU" sz="3600" dirty="0" smtClean="0"/>
              <a:t>:</a:t>
            </a:r>
          </a:p>
          <a:p>
            <a:pPr marL="0" indent="0" algn="ctr">
              <a:buNone/>
            </a:pPr>
            <a:r>
              <a:rPr lang="kk-KZ" sz="36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1. Как зовут главного героя сказки?</a:t>
            </a:r>
          </a:p>
          <a:p>
            <a:pPr marL="0" indent="0" algn="ctr">
              <a:buNone/>
            </a:pPr>
            <a:r>
              <a:rPr lang="kk-KZ" sz="36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2. </a:t>
            </a:r>
            <a:r>
              <a:rPr lang="kk-KZ" sz="36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Когда Емеля вокликнул: “Какая </a:t>
            </a:r>
            <a:r>
              <a:rPr lang="kk-KZ" sz="36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УДА</a:t>
            </a:r>
            <a:r>
              <a:rPr lang="kk-KZ" sz="3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ЧА</a:t>
            </a:r>
            <a:r>
              <a:rPr lang="kk-KZ" sz="36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!”?</a:t>
            </a:r>
            <a:endParaRPr lang="kk-KZ" sz="3600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kk-KZ" sz="36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3. О какой народной примете говорится в сказке?</a:t>
            </a:r>
          </a:p>
          <a:p>
            <a:pPr marL="0" indent="0" algn="ctr">
              <a:buNone/>
            </a:pPr>
            <a:r>
              <a:rPr lang="kk-KZ" sz="36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4. Что подарила </a:t>
            </a:r>
            <a:r>
              <a:rPr lang="kk-KZ" sz="3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ЩУ</a:t>
            </a:r>
            <a:r>
              <a:rPr lang="kk-KZ" sz="36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КА</a:t>
            </a:r>
            <a:r>
              <a:rPr lang="kk-KZ" sz="36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Емелюшке?</a:t>
            </a:r>
          </a:p>
          <a:p>
            <a:pPr marL="0" indent="0" algn="ctr">
              <a:buNone/>
            </a:pPr>
            <a:r>
              <a:rPr lang="kk-KZ" sz="36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5. Какие </a:t>
            </a:r>
            <a:r>
              <a:rPr lang="kk-KZ" sz="3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ЧУ</a:t>
            </a:r>
            <a:r>
              <a:rPr lang="kk-KZ" sz="36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ДЕСА</a:t>
            </a:r>
            <a:r>
              <a:rPr lang="kk-KZ" sz="36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встречаются в сказке?</a:t>
            </a:r>
          </a:p>
          <a:p>
            <a:pPr marL="0" indent="0" algn="ctr">
              <a:buNone/>
            </a:pPr>
            <a:endParaRPr lang="ru-RU" sz="3600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ru-RU" sz="3600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ru-RU" sz="3600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ru-RU" sz="3600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08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СОР СОЧ\фото 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640" y="1412776"/>
            <a:ext cx="3096344" cy="1465832"/>
          </a:xfr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53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Грамматический материал </a:t>
            </a:r>
            <a:r>
              <a:rPr lang="kk-K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kk-K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Правописание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ча-ша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чу-щу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Задание 2:</a:t>
            </a:r>
            <a:br>
              <a:rPr lang="ru-RU" sz="2400" dirty="0" smtClean="0"/>
            </a:br>
            <a:r>
              <a:rPr lang="kk-K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Прочитайте </a:t>
            </a:r>
            <a:r>
              <a:rPr lang="kk-K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стихотворение и выпишите слова, правописание которых надо запомнить.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грамотно писать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хочу.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 на чу и щу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учу.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Чулки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чудо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чугун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Чудак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щука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ворчун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Ищу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пищу, верчу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тащу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 у пишу и чу и щу.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Documents and Settings\User\Рабочий стол\СОР СОЧ\фото 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48680"/>
            <a:ext cx="1658119" cy="16215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294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​</a:t>
            </a:r>
            <a:endParaRPr lang="ru-RU" u="sng" dirty="0" smtClean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92696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ФАНТАЗИЯ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Способность к творческому воображению, к измышлениям.</a:t>
            </a:r>
          </a:p>
        </p:txBody>
      </p:sp>
      <p:pic>
        <p:nvPicPr>
          <p:cNvPr id="4" name="Picture 4" descr="C:\Documents and Settings\User\Рабочий стол\СОР СОЧ\фото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44824"/>
            <a:ext cx="3672408" cy="177427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2" descr="C:\Documents and Settings\User\Рабочий стол\СОР СОЧ\фото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3168352" cy="187738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3" descr="C:\Documents and Settings\User\Рабочий стол\СОР СОЧ\фото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293096"/>
            <a:ext cx="2906227" cy="1933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 descr="C:\Documents and Settings\User\Рабочий стол\СОР СОЧ\фото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789040"/>
            <a:ext cx="2808312" cy="27003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основе прослушанного/ прочитанного/ увиденного напишите  краткий текст по теме: «Транспорт будущего», используя слова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ТРАССА, ПАССАЖИРЫ, ТОПЛИВО, ПЕРЕМЕ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ТЬСЯ, ВКЛЮ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ТЬСЯ,  УМЕ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996952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/>
              <a:t>   </a:t>
            </a:r>
          </a:p>
          <a:p>
            <a:endParaRPr lang="kk-KZ" sz="2800" dirty="0" smtClean="0"/>
          </a:p>
          <a:p>
            <a:endParaRPr lang="kk-KZ" sz="2800" dirty="0" smtClean="0"/>
          </a:p>
          <a:p>
            <a:r>
              <a:rPr lang="kk-KZ" sz="2800" dirty="0" smtClean="0"/>
              <a:t>НАПРИМЕР:</a:t>
            </a:r>
          </a:p>
          <a:p>
            <a:pPr algn="just"/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   В будещем в нашей стране придумают транспорт, который........</a:t>
            </a:r>
            <a:r>
              <a:rPr lang="kk-K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На этом транспорте ........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dirty="0" smtClean="0">
                <a:solidFill>
                  <a:srgbClr val="002060"/>
                </a:solidFill>
              </a:rPr>
              <a:t>Критерий успеха: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976"/>
                <a:gridCol w="864096"/>
                <a:gridCol w="23999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4" y="1340768"/>
          <a:ext cx="7776865" cy="539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3529"/>
                <a:gridCol w="1469807"/>
                <a:gridCol w="3153529"/>
              </a:tblGrid>
              <a:tr h="807864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C00000"/>
                          </a:solidFill>
                        </a:rPr>
                        <a:t>Критерий оценивания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C00000"/>
                          </a:solidFill>
                        </a:rPr>
                        <a:t>№</a:t>
                      </a:r>
                      <a:r>
                        <a:rPr lang="kk-KZ" baseline="0" dirty="0" smtClean="0">
                          <a:solidFill>
                            <a:srgbClr val="C00000"/>
                          </a:solidFill>
                        </a:rPr>
                        <a:t> задания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C00000"/>
                          </a:solidFill>
                        </a:rPr>
                        <a:t>Дискриптор 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18368">
                <a:tc rowSpan="3">
                  <a:txBody>
                    <a:bodyPr/>
                    <a:lstStyle/>
                    <a:p>
                      <a:pPr marL="214313" indent="-214313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отвечает на вопросы и </a:t>
                      </a:r>
                    </a:p>
                    <a:p>
                      <a:pPr marL="214313" indent="-214313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определяет ключевые моменты </a:t>
                      </a:r>
                    </a:p>
                    <a:p>
                      <a:pPr marL="214313" indent="-214313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прослушанном материале 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1, 2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Определяет главную</a:t>
                      </a:r>
                      <a:r>
                        <a:rPr lang="kk-KZ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мысль прослушанного материала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определяет ключевые моменты </a:t>
                      </a:r>
                      <a:r>
                        <a:rPr lang="kk-KZ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прослушанного материала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отвечает на вопросы по </a:t>
                      </a:r>
                      <a:r>
                        <a:rPr lang="kk-KZ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прослушанному материалу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9694">
                <a:tc rowSpan="3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основе прослушанного/ прочитанного/ увиденного пишет краткий текст с помощью учителя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пишет краткий текст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  <a:tr h="529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соблюдает пунктуационные и орфографические нормы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  <a:tr h="677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использует  предложенные слова в тексте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4835</TotalTime>
  <Words>282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Алматинская область  Аксуский район село Кокжайдак  </vt:lpstr>
      <vt:lpstr>Сегодня вы будете:  </vt:lpstr>
      <vt:lpstr>Обратите внимание на рисунки. </vt:lpstr>
      <vt:lpstr>Рассмотрите картинку и подумайте, о каком герое сказки пойдет сегодня речь?</vt:lpstr>
      <vt:lpstr>Слайд 5</vt:lpstr>
      <vt:lpstr>Грамматический материал :  Правописание ча-ша, чу-щу.       Задание 2: Прочитайте стихотворение и выпишите слова, правописание которых надо запомнить.  Я грамотно писать хочу. Слова на чу и щу учу. Чулки и чудо, и чугун, Чудак и щука, и ворчун. Ищу, пищу, верчу, тащу –  я с у пишу и чу и щу.</vt:lpstr>
      <vt:lpstr> ​</vt:lpstr>
      <vt:lpstr>Задание 3 На основе прослушанного/ прочитанного/ увиденного напишите  краткий текст по теме: «Транспорт будущего», используя слова  ТРАССА, ПАССАЖИРЫ, ТОПЛИВО, ПЕРЕМЕЩАТЬСЯ, ВКЛЮЧАТЬСЯ,  УМЕЩАТЬСЯ.</vt:lpstr>
      <vt:lpstr>Критерий успеха:</vt:lpstr>
      <vt:lpstr>ДОМАШНЕЕ ЗАДАНИЕ:</vt:lpstr>
      <vt:lpstr>Рефлексия: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361</cp:revision>
  <cp:lastPrinted>2018-04-04T04:12:58Z</cp:lastPrinted>
  <dcterms:created xsi:type="dcterms:W3CDTF">2016-01-18T04:24:37Z</dcterms:created>
  <dcterms:modified xsi:type="dcterms:W3CDTF">2020-05-13T14:35:13Z</dcterms:modified>
</cp:coreProperties>
</file>