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E933AB9-3AF9-4C1F-8BE0-D3D4E2A3952B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5831FF-6CCA-4873-A89B-F44CD8E07734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3AB9-3AF9-4C1F-8BE0-D3D4E2A3952B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31FF-6CCA-4873-A89B-F44CD8E07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3AB9-3AF9-4C1F-8BE0-D3D4E2A3952B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31FF-6CCA-4873-A89B-F44CD8E07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3AB9-3AF9-4C1F-8BE0-D3D4E2A3952B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31FF-6CCA-4873-A89B-F44CD8E07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3AB9-3AF9-4C1F-8BE0-D3D4E2A3952B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31FF-6CCA-4873-A89B-F44CD8E07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3AB9-3AF9-4C1F-8BE0-D3D4E2A3952B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31FF-6CCA-4873-A89B-F44CD8E0773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3AB9-3AF9-4C1F-8BE0-D3D4E2A3952B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31FF-6CCA-4873-A89B-F44CD8E07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3AB9-3AF9-4C1F-8BE0-D3D4E2A3952B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31FF-6CCA-4873-A89B-F44CD8E07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3AB9-3AF9-4C1F-8BE0-D3D4E2A3952B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31FF-6CCA-4873-A89B-F44CD8E07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3AB9-3AF9-4C1F-8BE0-D3D4E2A3952B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31FF-6CCA-4873-A89B-F44CD8E07734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3AB9-3AF9-4C1F-8BE0-D3D4E2A3952B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31FF-6CCA-4873-A89B-F44CD8E077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E933AB9-3AF9-4C1F-8BE0-D3D4E2A3952B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F5831FF-6CCA-4873-A89B-F44CD8E077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348880"/>
            <a:ext cx="73448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 smtClean="0"/>
              <a:t>Тәрбие</a:t>
            </a:r>
            <a:r>
              <a:rPr lang="ru-RU" sz="4400" dirty="0" smtClean="0"/>
              <a:t> </a:t>
            </a:r>
            <a:r>
              <a:rPr lang="ru-RU" sz="4400" dirty="0" err="1" smtClean="0"/>
              <a:t>сағаты</a:t>
            </a:r>
            <a:r>
              <a:rPr lang="ru-RU" sz="4400" dirty="0" smtClean="0"/>
              <a:t>          </a:t>
            </a:r>
          </a:p>
          <a:p>
            <a:r>
              <a:rPr lang="ru-RU" sz="4400" dirty="0" err="1" smtClean="0"/>
              <a:t>Тақырыбы</a:t>
            </a:r>
            <a:r>
              <a:rPr lang="ru-RU" sz="4400" dirty="0" smtClean="0"/>
              <a:t>:          </a:t>
            </a:r>
            <a:endParaRPr lang="en-US" sz="4400" dirty="0" smtClean="0"/>
          </a:p>
          <a:p>
            <a:r>
              <a:rPr lang="en-US" sz="4400" dirty="0"/>
              <a:t> </a:t>
            </a:r>
            <a:r>
              <a:rPr lang="en-US" sz="4400" dirty="0" smtClean="0"/>
              <a:t>            </a:t>
            </a:r>
            <a:r>
              <a:rPr lang="ru-RU" sz="4400" dirty="0" smtClean="0"/>
              <a:t>«</a:t>
            </a:r>
            <a:r>
              <a:rPr lang="ru-RU" sz="4400" dirty="0" err="1" smtClean="0"/>
              <a:t>Ұлы</a:t>
            </a:r>
            <a:r>
              <a:rPr lang="ru-RU" sz="4400" dirty="0" smtClean="0"/>
              <a:t> </a:t>
            </a:r>
            <a:r>
              <a:rPr lang="ru-RU" sz="4400" dirty="0" err="1" smtClean="0"/>
              <a:t>жеңіс</a:t>
            </a:r>
            <a:r>
              <a:rPr lang="ru-RU" sz="4400" dirty="0" smtClean="0"/>
              <a:t> </a:t>
            </a:r>
            <a:r>
              <a:rPr lang="ru-RU" sz="4400" dirty="0" err="1" smtClean="0"/>
              <a:t>жасасын</a:t>
            </a:r>
            <a:r>
              <a:rPr lang="ru-RU" sz="4400" dirty="0" smtClean="0"/>
              <a:t>!»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0233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12844"/>
            <a:ext cx="756084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Осы </a:t>
            </a:r>
            <a:r>
              <a:rPr lang="ru-RU" sz="2400" dirty="0" err="1" smtClean="0"/>
              <a:t>соғыста</a:t>
            </a:r>
            <a:r>
              <a:rPr lang="ru-RU" sz="2400" dirty="0" smtClean="0"/>
              <a:t> </a:t>
            </a:r>
            <a:r>
              <a:rPr lang="ru-RU" sz="2400" dirty="0" err="1" smtClean="0"/>
              <a:t>Кеңес</a:t>
            </a:r>
            <a:r>
              <a:rPr lang="ru-RU" sz="2400" dirty="0" smtClean="0"/>
              <a:t> </a:t>
            </a:r>
            <a:r>
              <a:rPr lang="ru-RU" sz="2400" dirty="0" err="1" smtClean="0"/>
              <a:t>одағының</a:t>
            </a:r>
            <a:r>
              <a:rPr lang="ru-RU" sz="2400" dirty="0" smtClean="0"/>
              <a:t> </a:t>
            </a:r>
            <a:r>
              <a:rPr lang="ru-RU" sz="2400" dirty="0" err="1" smtClean="0"/>
              <a:t>басқа</a:t>
            </a:r>
            <a:r>
              <a:rPr lang="ru-RU" sz="2400" dirty="0" smtClean="0"/>
              <a:t> </a:t>
            </a:r>
            <a:r>
              <a:rPr lang="ru-RU" sz="2400" dirty="0" err="1" smtClean="0"/>
              <a:t>республикаларымен</a:t>
            </a:r>
            <a:r>
              <a:rPr lang="ru-RU" sz="2400" dirty="0" smtClean="0"/>
              <a:t> </a:t>
            </a:r>
            <a:r>
              <a:rPr lang="ru-RU" sz="2400" dirty="0" err="1" smtClean="0"/>
              <a:t>бірге</a:t>
            </a:r>
            <a:r>
              <a:rPr lang="ru-RU" sz="2400" dirty="0" smtClean="0"/>
              <a:t> </a:t>
            </a:r>
            <a:r>
              <a:rPr lang="ru-RU" sz="2400" dirty="0" err="1" smtClean="0"/>
              <a:t>біздің</a:t>
            </a:r>
            <a:r>
              <a:rPr lang="ru-RU" sz="2400" dirty="0" smtClean="0"/>
              <a:t> </a:t>
            </a:r>
            <a:r>
              <a:rPr lang="ru-RU" sz="2400" dirty="0" err="1" smtClean="0"/>
              <a:t>Қазақстан</a:t>
            </a:r>
            <a:r>
              <a:rPr lang="ru-RU" sz="2400" dirty="0" smtClean="0"/>
              <a:t> </a:t>
            </a:r>
            <a:r>
              <a:rPr lang="ru-RU" sz="2400" dirty="0" err="1" smtClean="0"/>
              <a:t>Республикасы</a:t>
            </a:r>
            <a:r>
              <a:rPr lang="ru-RU" sz="2400" dirty="0" smtClean="0"/>
              <a:t> да </a:t>
            </a:r>
            <a:r>
              <a:rPr lang="ru-RU" sz="2400" dirty="0" err="1" smtClean="0"/>
              <a:t>жан</a:t>
            </a:r>
            <a:r>
              <a:rPr lang="ru-RU" sz="2400" dirty="0" smtClean="0"/>
              <a:t> </a:t>
            </a:r>
            <a:r>
              <a:rPr lang="ru-RU" sz="2400" dirty="0" err="1" smtClean="0"/>
              <a:t>аямай</a:t>
            </a:r>
            <a:r>
              <a:rPr lang="ru-RU" sz="2400" dirty="0" smtClean="0"/>
              <a:t> </a:t>
            </a:r>
            <a:r>
              <a:rPr lang="ru-RU" sz="2400" dirty="0" err="1" smtClean="0"/>
              <a:t>шайқасты</a:t>
            </a:r>
            <a:r>
              <a:rPr lang="ru-RU" sz="2400" dirty="0" smtClean="0"/>
              <a:t>. </a:t>
            </a:r>
            <a:r>
              <a:rPr lang="ru-RU" sz="2400" dirty="0" err="1" smtClean="0"/>
              <a:t>Даңқты</a:t>
            </a:r>
            <a:r>
              <a:rPr lang="ru-RU" sz="2400" dirty="0" smtClean="0"/>
              <a:t> </a:t>
            </a:r>
            <a:r>
              <a:rPr lang="ru-RU" sz="2400" dirty="0" err="1" smtClean="0"/>
              <a:t>қарулы</a:t>
            </a:r>
            <a:r>
              <a:rPr lang="ru-RU" sz="2400" dirty="0" smtClean="0"/>
              <a:t> </a:t>
            </a:r>
            <a:r>
              <a:rPr lang="ru-RU" sz="2400" dirty="0" err="1" smtClean="0"/>
              <a:t>күштердің</a:t>
            </a:r>
            <a:r>
              <a:rPr lang="ru-RU" sz="2400" dirty="0" smtClean="0"/>
              <a:t> </a:t>
            </a:r>
            <a:r>
              <a:rPr lang="ru-RU" sz="2400" dirty="0" err="1" smtClean="0"/>
              <a:t>және</a:t>
            </a:r>
            <a:r>
              <a:rPr lang="ru-RU" sz="2400" dirty="0" smtClean="0"/>
              <a:t> </a:t>
            </a:r>
            <a:r>
              <a:rPr lang="ru-RU" sz="2400" dirty="0" err="1" smtClean="0"/>
              <a:t>еңбек</a:t>
            </a:r>
            <a:r>
              <a:rPr lang="ru-RU" sz="2400" dirty="0" smtClean="0"/>
              <a:t> </a:t>
            </a:r>
            <a:r>
              <a:rPr lang="ru-RU" sz="2400" dirty="0" err="1" smtClean="0"/>
              <a:t>армиясының</a:t>
            </a:r>
            <a:r>
              <a:rPr lang="ru-RU" sz="2400" dirty="0" smtClean="0"/>
              <a:t> </a:t>
            </a:r>
            <a:r>
              <a:rPr lang="ru-RU" sz="2400" dirty="0" err="1" smtClean="0"/>
              <a:t>құрамында</a:t>
            </a:r>
            <a:r>
              <a:rPr lang="ru-RU" sz="2400" dirty="0" smtClean="0"/>
              <a:t> 1 млн 870 </a:t>
            </a:r>
            <a:r>
              <a:rPr lang="ru-RU" sz="2400" dirty="0" err="1" smtClean="0"/>
              <a:t>мың</a:t>
            </a:r>
            <a:r>
              <a:rPr lang="ru-RU" sz="2400" dirty="0" smtClean="0"/>
              <a:t> </a:t>
            </a:r>
            <a:r>
              <a:rPr lang="ru-RU" sz="2400" dirty="0" err="1" smtClean="0"/>
              <a:t>қазақстандықтар</a:t>
            </a:r>
            <a:r>
              <a:rPr lang="ru-RU" sz="2400" dirty="0" smtClean="0"/>
              <a:t> </a:t>
            </a:r>
            <a:r>
              <a:rPr lang="ru-RU" sz="2400" dirty="0" err="1" smtClean="0"/>
              <a:t>болған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Ат</a:t>
            </a:r>
            <a:r>
              <a:rPr lang="ru-RU" sz="2400" dirty="0" smtClean="0"/>
              <a:t> </a:t>
            </a:r>
            <a:r>
              <a:rPr lang="ru-RU" sz="2400" dirty="0" err="1" smtClean="0"/>
              <a:t>ауыздығымен</a:t>
            </a:r>
            <a:r>
              <a:rPr lang="ru-RU" sz="2400" dirty="0" smtClean="0"/>
              <a:t> су </a:t>
            </a:r>
            <a:r>
              <a:rPr lang="ru-RU" sz="2400" dirty="0" err="1" smtClean="0"/>
              <a:t>ішкең</a:t>
            </a:r>
            <a:r>
              <a:rPr lang="ru-RU" sz="2400" dirty="0" smtClean="0"/>
              <a:t>, ер </a:t>
            </a:r>
            <a:r>
              <a:rPr lang="ru-RU" sz="2400" dirty="0" err="1" smtClean="0"/>
              <a:t>етегімен</a:t>
            </a:r>
            <a:r>
              <a:rPr lang="ru-RU" sz="2400" dirty="0" smtClean="0"/>
              <a:t> су </a:t>
            </a:r>
            <a:r>
              <a:rPr lang="ru-RU" sz="2400" dirty="0" err="1" smtClean="0"/>
              <a:t>кешкен</a:t>
            </a:r>
            <a:r>
              <a:rPr lang="ru-RU" sz="2400" dirty="0" smtClean="0"/>
              <a:t> </a:t>
            </a:r>
            <a:r>
              <a:rPr lang="ru-RU" sz="2400" dirty="0" err="1" smtClean="0"/>
              <a:t>сұрапыл</a:t>
            </a:r>
            <a:r>
              <a:rPr lang="ru-RU" sz="2400" dirty="0" smtClean="0"/>
              <a:t> </a:t>
            </a:r>
            <a:r>
              <a:rPr lang="ru-RU" sz="2400" dirty="0" err="1" smtClean="0"/>
              <a:t>соғыста</a:t>
            </a:r>
            <a:r>
              <a:rPr lang="ru-RU" sz="2400" dirty="0" smtClean="0"/>
              <a:t> </a:t>
            </a:r>
            <a:r>
              <a:rPr lang="ru-RU" sz="2400" dirty="0" err="1" smtClean="0"/>
              <a:t>ерлермен</a:t>
            </a:r>
            <a:r>
              <a:rPr lang="ru-RU" sz="2400" dirty="0" smtClean="0"/>
              <a:t> </a:t>
            </a:r>
            <a:r>
              <a:rPr lang="ru-RU" sz="2400" dirty="0" err="1" smtClean="0"/>
              <a:t>бірге</a:t>
            </a:r>
            <a:r>
              <a:rPr lang="ru-RU" sz="2400" dirty="0" smtClean="0"/>
              <a:t> </a:t>
            </a:r>
            <a:r>
              <a:rPr lang="ru-RU" sz="2400" dirty="0" err="1" smtClean="0"/>
              <a:t>қолдарына</a:t>
            </a:r>
            <a:r>
              <a:rPr lang="ru-RU" sz="2400" dirty="0" smtClean="0"/>
              <a:t> </a:t>
            </a:r>
            <a:r>
              <a:rPr lang="ru-RU" sz="2400" dirty="0" err="1" smtClean="0"/>
              <a:t>қару</a:t>
            </a:r>
            <a:r>
              <a:rPr lang="ru-RU" sz="2400" dirty="0" smtClean="0"/>
              <a:t> </a:t>
            </a:r>
            <a:r>
              <a:rPr lang="ru-RU" sz="2400" dirty="0" err="1" smtClean="0"/>
              <a:t>алып</a:t>
            </a:r>
            <a:r>
              <a:rPr lang="ru-RU" sz="2400" dirty="0" smtClean="0"/>
              <a:t>, </a:t>
            </a:r>
            <a:r>
              <a:rPr lang="ru-RU" sz="2400" dirty="0" err="1" smtClean="0"/>
              <a:t>Отанын</a:t>
            </a:r>
            <a:r>
              <a:rPr lang="ru-RU" sz="2400" dirty="0" smtClean="0"/>
              <a:t> </a:t>
            </a:r>
            <a:r>
              <a:rPr lang="ru-RU" sz="2400" dirty="0" err="1" smtClean="0"/>
              <a:t>қорғауға</a:t>
            </a:r>
            <a:r>
              <a:rPr lang="ru-RU" sz="2400" dirty="0" smtClean="0"/>
              <a:t> </a:t>
            </a:r>
            <a:r>
              <a:rPr lang="ru-RU" sz="2400" dirty="0" err="1" smtClean="0"/>
              <a:t>біздің</a:t>
            </a:r>
            <a:r>
              <a:rPr lang="ru-RU" sz="2400" dirty="0" smtClean="0"/>
              <a:t> батыр </a:t>
            </a:r>
            <a:r>
              <a:rPr lang="ru-RU" sz="2400" dirty="0" err="1" smtClean="0"/>
              <a:t>апаларымыз</a:t>
            </a:r>
            <a:r>
              <a:rPr lang="ru-RU" sz="2400" dirty="0" smtClean="0"/>
              <a:t> </a:t>
            </a:r>
            <a:r>
              <a:rPr lang="ru-RU" sz="2400" dirty="0" err="1" smtClean="0"/>
              <a:t>Шығыс</a:t>
            </a:r>
            <a:r>
              <a:rPr lang="ru-RU" sz="2400" dirty="0" smtClean="0"/>
              <a:t> </a:t>
            </a:r>
            <a:r>
              <a:rPr lang="ru-RU" sz="2400" dirty="0" err="1" smtClean="0"/>
              <a:t>жұлдыздары</a:t>
            </a:r>
            <a:r>
              <a:rPr lang="ru-RU" sz="2400" dirty="0" smtClean="0"/>
              <a:t> </a:t>
            </a:r>
            <a:r>
              <a:rPr lang="ru-RU" sz="2400" dirty="0" err="1" smtClean="0"/>
              <a:t>Әлия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Молдағұлова</a:t>
            </a:r>
            <a:r>
              <a:rPr lang="ru-RU" sz="2400" dirty="0" smtClean="0"/>
              <a:t> мен </a:t>
            </a:r>
            <a:r>
              <a:rPr lang="ru-RU" sz="2400" dirty="0" err="1" smtClean="0"/>
              <a:t>Мәншүк</a:t>
            </a:r>
            <a:r>
              <a:rPr lang="ru-RU" sz="2400" dirty="0" smtClean="0"/>
              <a:t> </a:t>
            </a:r>
            <a:r>
              <a:rPr lang="ru-RU" sz="2400" dirty="0" err="1" smtClean="0"/>
              <a:t>Маметова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ерлік</a:t>
            </a:r>
            <a:r>
              <a:rPr lang="ru-RU" sz="2400" dirty="0" smtClean="0"/>
              <a:t> </a:t>
            </a:r>
            <a:r>
              <a:rPr lang="ru-RU" sz="2400" dirty="0" err="1" smtClean="0"/>
              <a:t>көрсетіп</a:t>
            </a:r>
            <a:r>
              <a:rPr lang="ru-RU" sz="2400" dirty="0" smtClean="0"/>
              <a:t>, </a:t>
            </a:r>
            <a:r>
              <a:rPr lang="ru-RU" sz="2400" dirty="0" err="1" smtClean="0"/>
              <a:t>батырлықпен</a:t>
            </a:r>
            <a:r>
              <a:rPr lang="ru-RU" sz="2400" dirty="0" smtClean="0"/>
              <a:t> </a:t>
            </a:r>
            <a:r>
              <a:rPr lang="ru-RU" sz="2400" dirty="0" err="1" smtClean="0"/>
              <a:t>қаза</a:t>
            </a:r>
            <a:r>
              <a:rPr lang="ru-RU" sz="2400" dirty="0" smtClean="0"/>
              <a:t> </a:t>
            </a:r>
            <a:r>
              <a:rPr lang="ru-RU" sz="2400" dirty="0" err="1" smtClean="0"/>
              <a:t>тапты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- </a:t>
            </a:r>
            <a:r>
              <a:rPr lang="ru-RU" sz="2400" dirty="0" err="1" smtClean="0"/>
              <a:t>Иә</a:t>
            </a:r>
            <a:r>
              <a:rPr lang="ru-RU" sz="2400" dirty="0" smtClean="0"/>
              <a:t>, </a:t>
            </a:r>
            <a:r>
              <a:rPr lang="ru-RU" sz="2400" dirty="0" err="1" smtClean="0"/>
              <a:t>кеудесін</a:t>
            </a:r>
            <a:r>
              <a:rPr lang="ru-RU" sz="2400" dirty="0" smtClean="0"/>
              <a:t> </a:t>
            </a:r>
            <a:r>
              <a:rPr lang="ru-RU" sz="2400" dirty="0" err="1" smtClean="0"/>
              <a:t>оққа</a:t>
            </a:r>
            <a:r>
              <a:rPr lang="ru-RU" sz="2400" dirty="0" smtClean="0"/>
              <a:t> </a:t>
            </a:r>
            <a:r>
              <a:rPr lang="ru-RU" sz="2400" dirty="0" err="1" smtClean="0"/>
              <a:t>төсеген</a:t>
            </a:r>
            <a:r>
              <a:rPr lang="ru-RU" sz="2400" dirty="0" smtClean="0"/>
              <a:t> </a:t>
            </a:r>
            <a:r>
              <a:rPr lang="ru-RU" sz="2400" dirty="0" err="1" smtClean="0"/>
              <a:t>қазақтың</a:t>
            </a:r>
            <a:r>
              <a:rPr lang="ru-RU" sz="2400" dirty="0" smtClean="0"/>
              <a:t> </a:t>
            </a:r>
            <a:r>
              <a:rPr lang="ru-RU" sz="2400" dirty="0" err="1" smtClean="0"/>
              <a:t>қарапайым</a:t>
            </a:r>
            <a:r>
              <a:rPr lang="ru-RU" sz="2400" dirty="0" smtClean="0"/>
              <a:t> </a:t>
            </a:r>
            <a:r>
              <a:rPr lang="ru-RU" sz="2400" dirty="0" err="1" smtClean="0"/>
              <a:t>қызы</a:t>
            </a:r>
            <a:r>
              <a:rPr lang="ru-RU" sz="2400" dirty="0" smtClean="0"/>
              <a:t> </a:t>
            </a:r>
            <a:r>
              <a:rPr lang="ru-RU" sz="2400" dirty="0" err="1" smtClean="0"/>
              <a:t>Мәншүк</a:t>
            </a:r>
            <a:r>
              <a:rPr lang="ru-RU" sz="2400" dirty="0" smtClean="0"/>
              <a:t> </a:t>
            </a:r>
            <a:r>
              <a:rPr lang="ru-RU" sz="2400" dirty="0" err="1" smtClean="0"/>
              <a:t>қас</a:t>
            </a:r>
            <a:r>
              <a:rPr lang="ru-RU" sz="2400" dirty="0" smtClean="0"/>
              <a:t> </a:t>
            </a:r>
            <a:r>
              <a:rPr lang="ru-RU" sz="2400" dirty="0" err="1" smtClean="0"/>
              <a:t>дұшпанынан</a:t>
            </a:r>
            <a:r>
              <a:rPr lang="ru-RU" sz="2400" dirty="0" smtClean="0"/>
              <a:t> </a:t>
            </a:r>
            <a:r>
              <a:rPr lang="ru-RU" sz="2400" dirty="0" err="1" smtClean="0"/>
              <a:t>елін</a:t>
            </a:r>
            <a:r>
              <a:rPr lang="ru-RU" sz="2400" dirty="0" smtClean="0"/>
              <a:t> </a:t>
            </a:r>
            <a:r>
              <a:rPr lang="ru-RU" sz="2400" dirty="0" err="1" smtClean="0"/>
              <a:t>қорғаған</a:t>
            </a:r>
            <a:r>
              <a:rPr lang="ru-RU" sz="2400" dirty="0" smtClean="0"/>
              <a:t> </a:t>
            </a:r>
            <a:r>
              <a:rPr lang="ru-RU" sz="2400" dirty="0" err="1" smtClean="0"/>
              <a:t>еді</a:t>
            </a:r>
            <a:r>
              <a:rPr lang="ru-RU" sz="2400" dirty="0" smtClean="0"/>
              <a:t>. </a:t>
            </a:r>
            <a:r>
              <a:rPr lang="ru-RU" sz="2400" dirty="0" err="1" smtClean="0"/>
              <a:t>Ол</a:t>
            </a:r>
            <a:r>
              <a:rPr lang="ru-RU" sz="2400" dirty="0" smtClean="0"/>
              <a:t> </a:t>
            </a:r>
            <a:r>
              <a:rPr lang="ru-RU" sz="2400" dirty="0" err="1" smtClean="0"/>
              <a:t>анасын</a:t>
            </a:r>
            <a:r>
              <a:rPr lang="ru-RU" sz="2400" dirty="0" smtClean="0"/>
              <a:t>, </a:t>
            </a:r>
            <a:r>
              <a:rPr lang="ru-RU" sz="2400" dirty="0" err="1" smtClean="0"/>
              <a:t>туған</a:t>
            </a:r>
            <a:r>
              <a:rPr lang="ru-RU" sz="2400" dirty="0" smtClean="0"/>
              <a:t> </a:t>
            </a:r>
            <a:r>
              <a:rPr lang="ru-RU" sz="2400" dirty="0" err="1" smtClean="0"/>
              <a:t>жерін</a:t>
            </a:r>
            <a:r>
              <a:rPr lang="ru-RU" sz="2400" dirty="0" smtClean="0"/>
              <a:t> </a:t>
            </a:r>
            <a:r>
              <a:rPr lang="ru-RU" sz="2400" dirty="0" err="1" smtClean="0"/>
              <a:t>қатты</a:t>
            </a:r>
            <a:r>
              <a:rPr lang="ru-RU" sz="2400" dirty="0" smtClean="0"/>
              <a:t> </a:t>
            </a:r>
            <a:r>
              <a:rPr lang="ru-RU" sz="2400" dirty="0" err="1" smtClean="0"/>
              <a:t>сағынғанда</a:t>
            </a:r>
            <a:r>
              <a:rPr lang="ru-RU" sz="2400" dirty="0" smtClean="0"/>
              <a:t>, </a:t>
            </a:r>
            <a:r>
              <a:rPr lang="ru-RU" sz="2400" dirty="0" err="1" smtClean="0"/>
              <a:t>қолы</a:t>
            </a:r>
            <a:r>
              <a:rPr lang="ru-RU" sz="2400" dirty="0" smtClean="0"/>
              <a:t> </a:t>
            </a:r>
            <a:r>
              <a:rPr lang="ru-RU" sz="2400" dirty="0" err="1" smtClean="0"/>
              <a:t>қалт</a:t>
            </a:r>
            <a:r>
              <a:rPr lang="ru-RU" sz="2400" dirty="0" smtClean="0"/>
              <a:t> </a:t>
            </a:r>
            <a:r>
              <a:rPr lang="ru-RU" sz="2400" dirty="0" err="1" smtClean="0"/>
              <a:t>босағанда</a:t>
            </a:r>
            <a:r>
              <a:rPr lang="ru-RU" sz="2400" dirty="0" smtClean="0"/>
              <a:t> </a:t>
            </a:r>
            <a:r>
              <a:rPr lang="ru-RU" sz="2400" dirty="0" err="1" smtClean="0"/>
              <a:t>анасына</a:t>
            </a:r>
            <a:r>
              <a:rPr lang="ru-RU" sz="2400" dirty="0" smtClean="0"/>
              <a:t> </a:t>
            </a:r>
            <a:r>
              <a:rPr lang="ru-RU" sz="2400" dirty="0" err="1" smtClean="0"/>
              <a:t>жазған</a:t>
            </a:r>
            <a:r>
              <a:rPr lang="ru-RU" sz="2400" dirty="0" smtClean="0"/>
              <a:t> </a:t>
            </a:r>
            <a:r>
              <a:rPr lang="ru-RU" sz="2400" dirty="0" err="1" smtClean="0"/>
              <a:t>сағыныш</a:t>
            </a:r>
            <a:r>
              <a:rPr lang="ru-RU" sz="2400" dirty="0" smtClean="0"/>
              <a:t> </a:t>
            </a:r>
            <a:r>
              <a:rPr lang="ru-RU" sz="2400" dirty="0" err="1" smtClean="0"/>
              <a:t>хаттары</a:t>
            </a:r>
            <a:r>
              <a:rPr lang="ru-RU" sz="2400" dirty="0" smtClean="0"/>
              <a:t> </a:t>
            </a:r>
            <a:r>
              <a:rPr lang="ru-RU" sz="2400" dirty="0" err="1" smtClean="0"/>
              <a:t>бір</a:t>
            </a:r>
            <a:r>
              <a:rPr lang="ru-RU" sz="2400" dirty="0" smtClean="0"/>
              <a:t> </a:t>
            </a:r>
            <a:r>
              <a:rPr lang="ru-RU" sz="2400" dirty="0" err="1" smtClean="0"/>
              <a:t>толастаған</a:t>
            </a:r>
            <a:r>
              <a:rPr lang="ru-RU" sz="2400" dirty="0" smtClean="0"/>
              <a:t> </a:t>
            </a:r>
            <a:r>
              <a:rPr lang="ru-RU" sz="2400" dirty="0" err="1" smtClean="0"/>
              <a:t>емес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31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8795" y="1582341"/>
            <a:ext cx="756084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- </a:t>
            </a:r>
            <a:r>
              <a:rPr lang="ru-RU" sz="2400" dirty="0" err="1" smtClean="0"/>
              <a:t>Иә</a:t>
            </a:r>
            <a:r>
              <a:rPr lang="ru-RU" sz="2400" dirty="0" smtClean="0"/>
              <a:t>, </a:t>
            </a:r>
            <a:r>
              <a:rPr lang="ru-RU" sz="2400" dirty="0" err="1" smtClean="0"/>
              <a:t>сұрапыл</a:t>
            </a:r>
            <a:r>
              <a:rPr lang="ru-RU" sz="2400" dirty="0" smtClean="0"/>
              <a:t> </a:t>
            </a:r>
            <a:r>
              <a:rPr lang="ru-RU" sz="2400" dirty="0" err="1" smtClean="0"/>
              <a:t>соғыс</a:t>
            </a:r>
            <a:r>
              <a:rPr lang="ru-RU" sz="2400" dirty="0" smtClean="0"/>
              <a:t> </a:t>
            </a:r>
            <a:r>
              <a:rPr lang="ru-RU" sz="2400" dirty="0" err="1" smtClean="0"/>
              <a:t>ешкімді</a:t>
            </a:r>
            <a:r>
              <a:rPr lang="ru-RU" sz="2400" dirty="0" smtClean="0"/>
              <a:t> </a:t>
            </a:r>
            <a:r>
              <a:rPr lang="ru-RU" sz="2400" dirty="0" err="1" smtClean="0"/>
              <a:t>аямады</a:t>
            </a:r>
            <a:r>
              <a:rPr lang="ru-RU" sz="2400" dirty="0" smtClean="0"/>
              <a:t>. </a:t>
            </a:r>
            <a:r>
              <a:rPr lang="ru-RU" sz="2400" dirty="0" err="1" smtClean="0"/>
              <a:t>Ана</a:t>
            </a:r>
            <a:r>
              <a:rPr lang="ru-RU" sz="2400" dirty="0" smtClean="0"/>
              <a:t> </a:t>
            </a:r>
            <a:r>
              <a:rPr lang="ru-RU" sz="2400" dirty="0" err="1" smtClean="0"/>
              <a:t>жарынан</a:t>
            </a:r>
            <a:r>
              <a:rPr lang="ru-RU" sz="2400" dirty="0" smtClean="0"/>
              <a:t> </a:t>
            </a:r>
            <a:r>
              <a:rPr lang="ru-RU" sz="2400" dirty="0" err="1" smtClean="0"/>
              <a:t>айырылды</a:t>
            </a:r>
            <a:r>
              <a:rPr lang="ru-RU" sz="2400" dirty="0" smtClean="0"/>
              <a:t>, бала </a:t>
            </a:r>
            <a:r>
              <a:rPr lang="ru-RU" sz="2400" dirty="0" err="1" smtClean="0"/>
              <a:t>әкесінен</a:t>
            </a:r>
            <a:r>
              <a:rPr lang="ru-RU" sz="2400" dirty="0" smtClean="0"/>
              <a:t> </a:t>
            </a:r>
            <a:r>
              <a:rPr lang="ru-RU" sz="2400" dirty="0" err="1" smtClean="0"/>
              <a:t>айырылды</a:t>
            </a:r>
            <a:r>
              <a:rPr lang="ru-RU" sz="2400" dirty="0" smtClean="0"/>
              <a:t>. </a:t>
            </a:r>
            <a:r>
              <a:rPr lang="ru-RU" sz="2400" dirty="0" err="1" smtClean="0"/>
              <a:t>Бірақ</a:t>
            </a:r>
            <a:r>
              <a:rPr lang="ru-RU" sz="2400" dirty="0" smtClean="0"/>
              <a:t> </a:t>
            </a:r>
            <a:r>
              <a:rPr lang="ru-RU" sz="2400" dirty="0" err="1" smtClean="0"/>
              <a:t>үміт</a:t>
            </a:r>
            <a:r>
              <a:rPr lang="ru-RU" sz="2400" dirty="0" smtClean="0"/>
              <a:t> </a:t>
            </a:r>
            <a:r>
              <a:rPr lang="ru-RU" sz="2400" dirty="0" err="1" smtClean="0"/>
              <a:t>оты</a:t>
            </a:r>
            <a:r>
              <a:rPr lang="ru-RU" sz="2400" dirty="0" smtClean="0"/>
              <a:t> </a:t>
            </a:r>
            <a:r>
              <a:rPr lang="ru-RU" sz="2400" dirty="0" err="1" smtClean="0"/>
              <a:t>еш</a:t>
            </a:r>
            <a:r>
              <a:rPr lang="ru-RU" sz="2400" dirty="0" smtClean="0"/>
              <a:t> </a:t>
            </a:r>
            <a:r>
              <a:rPr lang="ru-RU" sz="2400" dirty="0" err="1" smtClean="0"/>
              <a:t>өшкен</a:t>
            </a:r>
            <a:r>
              <a:rPr lang="ru-RU" sz="2400" dirty="0" smtClean="0"/>
              <a:t> </a:t>
            </a:r>
            <a:r>
              <a:rPr lang="ru-RU" sz="2400" dirty="0" err="1" smtClean="0"/>
              <a:t>жоқ</a:t>
            </a:r>
            <a:r>
              <a:rPr lang="ru-RU" sz="2400" dirty="0" smtClean="0"/>
              <a:t>. Бала </a:t>
            </a:r>
            <a:r>
              <a:rPr lang="ru-RU" sz="2400" dirty="0" err="1" smtClean="0"/>
              <a:t>әкесін</a:t>
            </a:r>
            <a:r>
              <a:rPr lang="ru-RU" sz="2400" dirty="0" smtClean="0"/>
              <a:t> </a:t>
            </a:r>
            <a:r>
              <a:rPr lang="ru-RU" sz="2400" dirty="0" err="1" smtClean="0"/>
              <a:t>күте</a:t>
            </a:r>
            <a:r>
              <a:rPr lang="ru-RU" sz="2400" dirty="0" smtClean="0"/>
              <a:t> </a:t>
            </a:r>
            <a:r>
              <a:rPr lang="ru-RU" sz="2400" dirty="0" err="1" smtClean="0"/>
              <a:t>берді</a:t>
            </a:r>
            <a:r>
              <a:rPr lang="ru-RU" sz="2400" dirty="0"/>
              <a:t>.</a:t>
            </a:r>
            <a:endParaRPr lang="ru-RU" sz="2400" dirty="0" smtClean="0"/>
          </a:p>
          <a:p>
            <a:r>
              <a:rPr lang="ru-RU" sz="2400" dirty="0" err="1" smtClean="0"/>
              <a:t>Солдаттар</a:t>
            </a:r>
            <a:r>
              <a:rPr lang="ru-RU" sz="2400" dirty="0" smtClean="0"/>
              <a:t> </a:t>
            </a:r>
            <a:r>
              <a:rPr lang="ru-RU" sz="2400" dirty="0" err="1" smtClean="0"/>
              <a:t>жаралы</a:t>
            </a:r>
            <a:r>
              <a:rPr lang="ru-RU" sz="2400" dirty="0" smtClean="0"/>
              <a:t> </a:t>
            </a:r>
            <a:r>
              <a:rPr lang="ru-RU" sz="2400" dirty="0" err="1" smtClean="0"/>
              <a:t>майданнан</a:t>
            </a:r>
            <a:r>
              <a:rPr lang="ru-RU" sz="2400" dirty="0" smtClean="0"/>
              <a:t> </a:t>
            </a:r>
            <a:r>
              <a:rPr lang="ru-RU" sz="2400" dirty="0" err="1" smtClean="0"/>
              <a:t>оралады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Ажал</a:t>
            </a:r>
            <a:r>
              <a:rPr lang="ru-RU" sz="2400" dirty="0" smtClean="0"/>
              <a:t> </a:t>
            </a:r>
            <a:r>
              <a:rPr lang="ru-RU" sz="2400" dirty="0" err="1" smtClean="0"/>
              <a:t>боп</a:t>
            </a:r>
            <a:r>
              <a:rPr lang="ru-RU" sz="2400" dirty="0" smtClean="0"/>
              <a:t> </a:t>
            </a:r>
            <a:r>
              <a:rPr lang="ru-RU" sz="2400" dirty="0" err="1" smtClean="0"/>
              <a:t>төнген</a:t>
            </a:r>
            <a:r>
              <a:rPr lang="ru-RU" sz="2400" dirty="0" smtClean="0"/>
              <a:t> </a:t>
            </a:r>
            <a:r>
              <a:rPr lang="ru-RU" sz="2400" dirty="0" err="1" smtClean="0"/>
              <a:t>жауына</a:t>
            </a:r>
            <a:r>
              <a:rPr lang="ru-RU" sz="2400" dirty="0" smtClean="0"/>
              <a:t>,</a:t>
            </a:r>
          </a:p>
          <a:p>
            <a:r>
              <a:rPr lang="ru-RU" sz="2400" dirty="0" err="1" smtClean="0"/>
              <a:t>Дауылды</a:t>
            </a:r>
            <a:r>
              <a:rPr lang="ru-RU" sz="2400" dirty="0" smtClean="0"/>
              <a:t> </a:t>
            </a:r>
            <a:r>
              <a:rPr lang="ru-RU" sz="2400" dirty="0" err="1" smtClean="0"/>
              <a:t>көктің</a:t>
            </a:r>
            <a:r>
              <a:rPr lang="ru-RU" sz="2400" dirty="0" smtClean="0"/>
              <a:t> </a:t>
            </a:r>
            <a:r>
              <a:rPr lang="ru-RU" sz="2400" dirty="0" err="1" smtClean="0"/>
              <a:t>қыраны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Оралды</a:t>
            </a:r>
            <a:r>
              <a:rPr lang="ru-RU" sz="2400" dirty="0" smtClean="0"/>
              <a:t> </a:t>
            </a:r>
            <a:r>
              <a:rPr lang="ru-RU" sz="2400" dirty="0" err="1" smtClean="0"/>
              <a:t>Алатауына</a:t>
            </a:r>
            <a:r>
              <a:rPr lang="ru-RU" sz="2400" dirty="0" smtClean="0"/>
              <a:t>,</a:t>
            </a:r>
          </a:p>
          <a:p>
            <a:r>
              <a:rPr lang="ru-RU" sz="2400" dirty="0" err="1" smtClean="0"/>
              <a:t>Ерліктің</a:t>
            </a:r>
            <a:r>
              <a:rPr lang="ru-RU" sz="2400" dirty="0" smtClean="0"/>
              <a:t> </a:t>
            </a:r>
            <a:r>
              <a:rPr lang="ru-RU" sz="2400" dirty="0" err="1" smtClean="0"/>
              <a:t>өжет</a:t>
            </a:r>
            <a:r>
              <a:rPr lang="ru-RU" sz="2400" dirty="0" smtClean="0"/>
              <a:t> </a:t>
            </a:r>
            <a:r>
              <a:rPr lang="ru-RU" sz="2400" dirty="0" err="1" smtClean="0"/>
              <a:t>бір</a:t>
            </a:r>
            <a:r>
              <a:rPr lang="ru-RU" sz="2400" dirty="0" smtClean="0"/>
              <a:t> </a:t>
            </a:r>
            <a:r>
              <a:rPr lang="ru-RU" sz="2400" dirty="0" err="1" smtClean="0"/>
              <a:t>әні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Таңғалтқан</a:t>
            </a:r>
            <a:r>
              <a:rPr lang="ru-RU" sz="2400" dirty="0" smtClean="0"/>
              <a:t> </a:t>
            </a:r>
            <a:r>
              <a:rPr lang="ru-RU" sz="2400" dirty="0" err="1" smtClean="0"/>
              <a:t>батырлықтарымен</a:t>
            </a:r>
            <a:r>
              <a:rPr lang="ru-RU" sz="2400" dirty="0" smtClean="0"/>
              <a:t>,</a:t>
            </a:r>
          </a:p>
          <a:p>
            <a:r>
              <a:rPr lang="ru-RU" sz="2400" dirty="0" err="1" smtClean="0"/>
              <a:t>Тарланбоз</a:t>
            </a:r>
            <a:r>
              <a:rPr lang="ru-RU" sz="2400" dirty="0" smtClean="0"/>
              <a:t> батыр </a:t>
            </a:r>
            <a:r>
              <a:rPr lang="ru-RU" sz="2400" dirty="0" err="1" smtClean="0"/>
              <a:t>ағаларымыз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25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28092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28343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Дүние</a:t>
            </a:r>
            <a:r>
              <a:rPr lang="ru-RU" sz="2400" dirty="0" smtClean="0"/>
              <a:t> </a:t>
            </a:r>
            <a:r>
              <a:rPr lang="ru-RU" sz="2400" dirty="0" err="1" smtClean="0"/>
              <a:t>жүзі</a:t>
            </a:r>
            <a:r>
              <a:rPr lang="ru-RU" sz="2400" dirty="0" smtClean="0"/>
              <a:t> </a:t>
            </a:r>
            <a:r>
              <a:rPr lang="ru-RU" sz="2400" dirty="0" err="1" smtClean="0"/>
              <a:t>халқы</a:t>
            </a:r>
            <a:r>
              <a:rPr lang="ru-RU" sz="2400" dirty="0" smtClean="0"/>
              <a:t> </a:t>
            </a:r>
            <a:r>
              <a:rPr lang="ru-RU" sz="2400" dirty="0" err="1" smtClean="0"/>
              <a:t>бостандық</a:t>
            </a:r>
            <a:r>
              <a:rPr lang="ru-RU" sz="2400" dirty="0" smtClean="0"/>
              <a:t> </a:t>
            </a:r>
            <a:r>
              <a:rPr lang="ru-RU" sz="2400" dirty="0" err="1" smtClean="0"/>
              <a:t>алды</a:t>
            </a:r>
            <a:r>
              <a:rPr lang="ru-RU" sz="2400" dirty="0" smtClean="0"/>
              <a:t>. </a:t>
            </a:r>
            <a:r>
              <a:rPr lang="ru-RU" sz="2400" dirty="0" err="1" smtClean="0"/>
              <a:t>Халық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Отан</a:t>
            </a:r>
            <a:r>
              <a:rPr lang="ru-RU" sz="2400" dirty="0" smtClean="0"/>
              <a:t> </a:t>
            </a:r>
            <a:r>
              <a:rPr lang="ru-RU" sz="2400" dirty="0" err="1" smtClean="0"/>
              <a:t>ұғымың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терең</a:t>
            </a:r>
            <a:r>
              <a:rPr lang="ru-RU" sz="2400" dirty="0" smtClean="0"/>
              <a:t> </a:t>
            </a:r>
            <a:r>
              <a:rPr lang="ru-RU" sz="2400" dirty="0" err="1" smtClean="0"/>
              <a:t>сезіне</a:t>
            </a:r>
            <a:r>
              <a:rPr lang="ru-RU" sz="2400" dirty="0" smtClean="0"/>
              <a:t> </a:t>
            </a:r>
            <a:r>
              <a:rPr lang="ru-RU" sz="2400" dirty="0" err="1" smtClean="0"/>
              <a:t>түсті</a:t>
            </a:r>
            <a:r>
              <a:rPr lang="ru-RU" sz="2400" dirty="0" smtClean="0"/>
              <a:t>. </a:t>
            </a:r>
            <a:r>
              <a:rPr lang="ru-RU" sz="2400" dirty="0" err="1" smtClean="0"/>
              <a:t>Қаһарман</a:t>
            </a:r>
            <a:r>
              <a:rPr lang="ru-RU" sz="2400" dirty="0" smtClean="0"/>
              <a:t> </a:t>
            </a:r>
            <a:r>
              <a:rPr lang="ru-RU" sz="2400" dirty="0" err="1" smtClean="0"/>
              <a:t>ерлік</a:t>
            </a:r>
            <a:r>
              <a:rPr lang="ru-RU" sz="2400" dirty="0" smtClean="0"/>
              <a:t> пен </a:t>
            </a:r>
            <a:r>
              <a:rPr lang="ru-RU" sz="2400" dirty="0" err="1" smtClean="0"/>
              <a:t>еңбек</a:t>
            </a:r>
            <a:r>
              <a:rPr lang="ru-RU" sz="2400" dirty="0" smtClean="0"/>
              <a:t> </a:t>
            </a:r>
            <a:r>
              <a:rPr lang="ru-RU" sz="2400" dirty="0" err="1" smtClean="0"/>
              <a:t>жеңіп</a:t>
            </a:r>
            <a:r>
              <a:rPr lang="ru-RU" sz="2400" dirty="0" smtClean="0"/>
              <a:t> </a:t>
            </a:r>
            <a:r>
              <a:rPr lang="ru-RU" sz="2400" dirty="0" err="1" smtClean="0"/>
              <a:t>шықты</a:t>
            </a:r>
            <a:r>
              <a:rPr lang="ru-RU" sz="2400" dirty="0" smtClean="0"/>
              <a:t>. </a:t>
            </a:r>
            <a:r>
              <a:rPr lang="ru-RU" sz="2400" dirty="0" err="1" smtClean="0"/>
              <a:t>Зұлымдық</a:t>
            </a:r>
            <a:r>
              <a:rPr lang="ru-RU" sz="2400" dirty="0" smtClean="0"/>
              <a:t>, </a:t>
            </a:r>
            <a:r>
              <a:rPr lang="ru-RU" sz="2400" dirty="0" err="1" smtClean="0"/>
              <a:t>басқыншылық</a:t>
            </a:r>
            <a:r>
              <a:rPr lang="ru-RU" sz="2400" dirty="0" smtClean="0"/>
              <a:t> </a:t>
            </a:r>
            <a:r>
              <a:rPr lang="ru-RU" sz="2400" dirty="0" err="1" smtClean="0"/>
              <a:t>тізе</a:t>
            </a:r>
            <a:r>
              <a:rPr lang="ru-RU" sz="2400" dirty="0" smtClean="0"/>
              <a:t> </a:t>
            </a:r>
            <a:r>
              <a:rPr lang="ru-RU" sz="2400" dirty="0" err="1" smtClean="0"/>
              <a:t>бүкті</a:t>
            </a:r>
            <a:r>
              <a:rPr lang="ru-RU" sz="2400" dirty="0" smtClean="0"/>
              <a:t>. </a:t>
            </a:r>
            <a:r>
              <a:rPr lang="ru-RU" sz="2400" dirty="0" err="1" smtClean="0"/>
              <a:t>Бірлік</a:t>
            </a:r>
            <a:r>
              <a:rPr lang="ru-RU" sz="2400" dirty="0" smtClean="0"/>
              <a:t>, </a:t>
            </a:r>
            <a:r>
              <a:rPr lang="ru-RU" sz="2400" dirty="0" err="1" smtClean="0"/>
              <a:t>ерлік</a:t>
            </a:r>
            <a:r>
              <a:rPr lang="ru-RU" sz="2400" dirty="0" smtClean="0"/>
              <a:t>, </a:t>
            </a:r>
            <a:r>
              <a:rPr lang="ru-RU" sz="2400" dirty="0" err="1" smtClean="0"/>
              <a:t>халықтар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достығы</a:t>
            </a:r>
            <a:r>
              <a:rPr lang="ru-RU" sz="2400" dirty="0" smtClean="0"/>
              <a:t> </a:t>
            </a:r>
            <a:r>
              <a:rPr lang="ru-RU" sz="2400" dirty="0" err="1" smtClean="0"/>
              <a:t>нығая</a:t>
            </a:r>
            <a:r>
              <a:rPr lang="ru-RU" sz="2400" dirty="0" smtClean="0"/>
              <a:t> </a:t>
            </a:r>
            <a:r>
              <a:rPr lang="ru-RU" sz="2400" dirty="0" err="1" smtClean="0"/>
              <a:t>түсті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(</a:t>
            </a:r>
            <a:r>
              <a:rPr lang="ru-RU" sz="2400" dirty="0" err="1" smtClean="0"/>
              <a:t>Ескерткіш</a:t>
            </a:r>
            <a:r>
              <a:rPr lang="ru-RU" sz="2400" dirty="0" smtClean="0"/>
              <a:t>. </a:t>
            </a:r>
            <a:r>
              <a:rPr lang="ru-RU" sz="2400" dirty="0" err="1" smtClean="0"/>
              <a:t>Ана</a:t>
            </a:r>
            <a:r>
              <a:rPr lang="ru-RU" sz="2400" dirty="0" smtClean="0"/>
              <a:t> </a:t>
            </a:r>
            <a:r>
              <a:rPr lang="ru-RU" sz="2400" dirty="0" err="1" smtClean="0"/>
              <a:t>гүл</a:t>
            </a:r>
            <a:r>
              <a:rPr lang="ru-RU" sz="2400" dirty="0" smtClean="0"/>
              <a:t> </a:t>
            </a:r>
            <a:r>
              <a:rPr lang="ru-RU" sz="2400" dirty="0" err="1" smtClean="0"/>
              <a:t>қояды</a:t>
            </a:r>
            <a:r>
              <a:rPr lang="ru-RU" sz="2400" dirty="0" smtClean="0"/>
              <a:t>. </a:t>
            </a:r>
            <a:r>
              <a:rPr lang="ru-RU" sz="2400" dirty="0" err="1" smtClean="0"/>
              <a:t>Екі</a:t>
            </a:r>
            <a:r>
              <a:rPr lang="ru-RU" sz="2400" dirty="0" smtClean="0"/>
              <a:t> </a:t>
            </a:r>
            <a:r>
              <a:rPr lang="ru-RU" sz="2400" dirty="0" err="1" smtClean="0"/>
              <a:t>қыз</a:t>
            </a:r>
            <a:r>
              <a:rPr lang="ru-RU" sz="2400" dirty="0" smtClean="0"/>
              <a:t> бала).</a:t>
            </a:r>
          </a:p>
          <a:p>
            <a:endParaRPr lang="ru-RU" sz="2400" dirty="0" smtClean="0"/>
          </a:p>
          <a:p>
            <a:r>
              <a:rPr lang="ru-RU" sz="2400" dirty="0" err="1" smtClean="0"/>
              <a:t>Ұлы</a:t>
            </a:r>
            <a:r>
              <a:rPr lang="ru-RU" sz="2400" dirty="0" smtClean="0"/>
              <a:t> </a:t>
            </a:r>
            <a:r>
              <a:rPr lang="ru-RU" sz="2400" dirty="0" err="1" smtClean="0"/>
              <a:t>Отан</a:t>
            </a:r>
            <a:r>
              <a:rPr lang="ru-RU" sz="2400" dirty="0" smtClean="0"/>
              <a:t> </a:t>
            </a:r>
            <a:r>
              <a:rPr lang="ru-RU" sz="2400" dirty="0" err="1" smtClean="0"/>
              <a:t>соғысына</a:t>
            </a:r>
            <a:r>
              <a:rPr lang="ru-RU" sz="2400" dirty="0" smtClean="0"/>
              <a:t> </a:t>
            </a:r>
            <a:r>
              <a:rPr lang="ru-RU" sz="2400" dirty="0" err="1" smtClean="0"/>
              <a:t>қатысқан</a:t>
            </a:r>
            <a:r>
              <a:rPr lang="ru-RU" sz="2400" dirty="0" smtClean="0"/>
              <a:t>: </a:t>
            </a:r>
            <a:r>
              <a:rPr lang="ru-RU" sz="2400" dirty="0" err="1" smtClean="0"/>
              <a:t>Бауыржан</a:t>
            </a:r>
            <a:r>
              <a:rPr lang="ru-RU" sz="2400" dirty="0" smtClean="0"/>
              <a:t> </a:t>
            </a:r>
            <a:r>
              <a:rPr lang="ru-RU" sz="2400" dirty="0" err="1" smtClean="0"/>
              <a:t>Момышұлы</a:t>
            </a:r>
            <a:r>
              <a:rPr lang="ru-RU" sz="2400" dirty="0" smtClean="0"/>
              <a:t>, </a:t>
            </a:r>
            <a:r>
              <a:rPr lang="ru-RU" sz="2400" dirty="0" err="1" smtClean="0"/>
              <a:t>Мәншүк</a:t>
            </a:r>
            <a:r>
              <a:rPr lang="ru-RU" sz="2400" dirty="0" smtClean="0"/>
              <a:t> </a:t>
            </a:r>
            <a:r>
              <a:rPr lang="ru-RU" sz="2400" dirty="0" err="1" smtClean="0"/>
              <a:t>Маметова</a:t>
            </a:r>
            <a:r>
              <a:rPr lang="ru-RU" sz="2400" dirty="0" smtClean="0"/>
              <a:t>, </a:t>
            </a:r>
            <a:r>
              <a:rPr lang="ru-RU" sz="2400" dirty="0" err="1" smtClean="0"/>
              <a:t>Әлия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Молдағұлова</a:t>
            </a:r>
            <a:r>
              <a:rPr lang="ru-RU" sz="2400" dirty="0" smtClean="0"/>
              <a:t>, </a:t>
            </a:r>
            <a:r>
              <a:rPr lang="ru-RU" sz="2400" dirty="0" err="1" smtClean="0"/>
              <a:t>Мәлік</a:t>
            </a:r>
            <a:r>
              <a:rPr lang="ru-RU" sz="2400" dirty="0" smtClean="0"/>
              <a:t> </a:t>
            </a:r>
            <a:r>
              <a:rPr lang="ru-RU" sz="2400" dirty="0" err="1" smtClean="0"/>
              <a:t>Ғабдуллин</a:t>
            </a:r>
            <a:r>
              <a:rPr lang="ru-RU" sz="2400" dirty="0" smtClean="0"/>
              <a:t>, </a:t>
            </a:r>
            <a:r>
              <a:rPr lang="ru-RU" sz="2400" dirty="0" err="1" smtClean="0"/>
              <a:t>Талғат</a:t>
            </a:r>
            <a:r>
              <a:rPr lang="ru-RU" sz="2400" dirty="0" smtClean="0"/>
              <a:t> </a:t>
            </a:r>
            <a:r>
              <a:rPr lang="ru-RU" sz="2400" dirty="0" err="1" smtClean="0"/>
              <a:t>Бигелдинов</a:t>
            </a:r>
            <a:r>
              <a:rPr lang="ru-RU" sz="2400" dirty="0" smtClean="0"/>
              <a:t> </a:t>
            </a:r>
            <a:r>
              <a:rPr lang="ru-RU" sz="2400" dirty="0" err="1" smtClean="0"/>
              <a:t>т.б</a:t>
            </a:r>
            <a:r>
              <a:rPr lang="ru-RU" sz="2400" dirty="0" smtClean="0"/>
              <a:t>. </a:t>
            </a:r>
            <a:r>
              <a:rPr lang="ru-RU" sz="2400" dirty="0" err="1" smtClean="0"/>
              <a:t>өз</a:t>
            </a:r>
            <a:r>
              <a:rPr lang="ru-RU" sz="2400" dirty="0" smtClean="0"/>
              <a:t> </a:t>
            </a:r>
            <a:r>
              <a:rPr lang="ru-RU" sz="2400" dirty="0" err="1" smtClean="0"/>
              <a:t>жерлестеріміз</a:t>
            </a:r>
            <a:r>
              <a:rPr lang="ru-RU" sz="2400" dirty="0" smtClean="0"/>
              <a:t>: </a:t>
            </a:r>
            <a:r>
              <a:rPr lang="ru-RU" sz="2400" dirty="0" err="1" smtClean="0"/>
              <a:t>Тулақбаев</a:t>
            </a:r>
            <a:r>
              <a:rPr lang="ru-RU" sz="2400" dirty="0" smtClean="0"/>
              <a:t> Арон </a:t>
            </a:r>
            <a:r>
              <a:rPr lang="ru-RU" sz="2400" dirty="0" err="1" smtClean="0"/>
              <a:t>ата</a:t>
            </a:r>
            <a:r>
              <a:rPr lang="ru-RU" sz="2400" dirty="0" smtClean="0"/>
              <a:t>, </a:t>
            </a:r>
            <a:r>
              <a:rPr lang="ru-RU" sz="2400" dirty="0" err="1" smtClean="0"/>
              <a:t>Аяпбергенов</a:t>
            </a:r>
            <a:r>
              <a:rPr lang="ru-RU" sz="2400" dirty="0" smtClean="0"/>
              <a:t> </a:t>
            </a:r>
            <a:r>
              <a:rPr lang="ru-RU" sz="2400" dirty="0" err="1" smtClean="0"/>
              <a:t>Қамеш</a:t>
            </a:r>
            <a:r>
              <a:rPr lang="ru-RU" sz="2400" dirty="0" smtClean="0"/>
              <a:t> </a:t>
            </a:r>
            <a:r>
              <a:rPr lang="ru-RU" sz="2400" dirty="0" err="1" smtClean="0"/>
              <a:t>ата</a:t>
            </a:r>
            <a:r>
              <a:rPr lang="ru-RU" sz="2400" dirty="0" smtClean="0"/>
              <a:t>.....</a:t>
            </a:r>
          </a:p>
          <a:p>
            <a:r>
              <a:rPr lang="ru-RU" sz="2400" dirty="0" err="1" smtClean="0"/>
              <a:t>Ол</a:t>
            </a:r>
            <a:r>
              <a:rPr lang="ru-RU" sz="2400" dirty="0" smtClean="0"/>
              <a:t> </a:t>
            </a:r>
            <a:r>
              <a:rPr lang="ru-RU" sz="2400" dirty="0" err="1" smtClean="0"/>
              <a:t>кісілерге</a:t>
            </a:r>
            <a:r>
              <a:rPr lang="ru-RU" sz="2400" dirty="0" smtClean="0"/>
              <a:t> </a:t>
            </a:r>
            <a:r>
              <a:rPr lang="ru-RU" sz="2400" dirty="0" err="1" smtClean="0"/>
              <a:t>құрметпен</a:t>
            </a:r>
            <a:r>
              <a:rPr lang="ru-RU" sz="2400" dirty="0" smtClean="0"/>
              <a:t> бас </a:t>
            </a:r>
            <a:r>
              <a:rPr lang="ru-RU" sz="2400" dirty="0" err="1" smtClean="0"/>
              <a:t>иеміз</a:t>
            </a:r>
            <a:r>
              <a:rPr lang="ru-RU" sz="2400" dirty="0" smtClean="0"/>
              <a:t>. Ал осы </a:t>
            </a:r>
            <a:r>
              <a:rPr lang="ru-RU" sz="2400" dirty="0" err="1" smtClean="0"/>
              <a:t>бейбіт</a:t>
            </a:r>
            <a:r>
              <a:rPr lang="ru-RU" sz="2400" dirty="0" smtClean="0"/>
              <a:t> </a:t>
            </a:r>
            <a:r>
              <a:rPr lang="ru-RU" sz="2400" dirty="0" err="1" smtClean="0"/>
              <a:t>өмірге</a:t>
            </a:r>
            <a:r>
              <a:rPr lang="ru-RU" sz="2400" dirty="0" smtClean="0"/>
              <a:t> жете </a:t>
            </a:r>
            <a:r>
              <a:rPr lang="ru-RU" sz="2400" dirty="0" err="1" smtClean="0"/>
              <a:t>алмаған</a:t>
            </a:r>
            <a:r>
              <a:rPr lang="ru-RU" sz="2400" dirty="0" smtClean="0"/>
              <a:t>, </a:t>
            </a:r>
            <a:r>
              <a:rPr lang="ru-RU" sz="2400" dirty="0" err="1" smtClean="0"/>
              <a:t>ерлікпен</a:t>
            </a:r>
            <a:r>
              <a:rPr lang="ru-RU" sz="2400" dirty="0" smtClean="0"/>
              <a:t> </a:t>
            </a:r>
            <a:r>
              <a:rPr lang="ru-RU" sz="2400" dirty="0" err="1" smtClean="0"/>
              <a:t>қаза</a:t>
            </a:r>
            <a:r>
              <a:rPr lang="ru-RU" sz="2400" dirty="0" smtClean="0"/>
              <a:t> </a:t>
            </a:r>
            <a:r>
              <a:rPr lang="ru-RU" sz="2400" dirty="0" err="1" smtClean="0"/>
              <a:t>тапқан</a:t>
            </a:r>
            <a:r>
              <a:rPr lang="ru-RU" sz="2400" dirty="0" smtClean="0"/>
              <a:t> </a:t>
            </a:r>
            <a:r>
              <a:rPr lang="ru-RU" sz="2400" dirty="0" err="1" smtClean="0"/>
              <a:t>ағаларымыз</a:t>
            </a:r>
            <a:r>
              <a:rPr lang="ru-RU" sz="2400" dirty="0" smtClean="0"/>
              <a:t> бен </a:t>
            </a:r>
            <a:r>
              <a:rPr lang="ru-RU" sz="2400" dirty="0" err="1" smtClean="0"/>
              <a:t>апаларымыздың</a:t>
            </a:r>
            <a:r>
              <a:rPr lang="ru-RU" sz="2400" dirty="0" smtClean="0"/>
              <a:t> </a:t>
            </a:r>
            <a:r>
              <a:rPr lang="ru-RU" sz="2400" dirty="0" err="1" smtClean="0"/>
              <a:t>рухына</a:t>
            </a:r>
            <a:r>
              <a:rPr lang="ru-RU" sz="2400" dirty="0" smtClean="0"/>
              <a:t> бас </a:t>
            </a:r>
            <a:r>
              <a:rPr lang="ru-RU" sz="2400" dirty="0" err="1" smtClean="0"/>
              <a:t>иіп</a:t>
            </a:r>
            <a:r>
              <a:rPr lang="ru-RU" sz="2400" dirty="0" smtClean="0"/>
              <a:t>, </a:t>
            </a:r>
            <a:r>
              <a:rPr lang="ru-RU" sz="2400" dirty="0" err="1" smtClean="0"/>
              <a:t>еске</a:t>
            </a:r>
            <a:r>
              <a:rPr lang="ru-RU" sz="2400" dirty="0" smtClean="0"/>
              <a:t> </a:t>
            </a:r>
            <a:r>
              <a:rPr lang="ru-RU" sz="2400" dirty="0" err="1" smtClean="0"/>
              <a:t>алайық</a:t>
            </a:r>
            <a:r>
              <a:rPr lang="ru-RU" sz="2400" dirty="0" smtClean="0"/>
              <a:t>. 1 минут </a:t>
            </a:r>
            <a:r>
              <a:rPr lang="ru-RU" sz="2400" dirty="0" err="1" smtClean="0"/>
              <a:t>еске</a:t>
            </a:r>
            <a:r>
              <a:rPr lang="ru-RU" sz="2400" dirty="0" smtClean="0"/>
              <a:t> </a:t>
            </a:r>
            <a:r>
              <a:rPr lang="ru-RU" sz="2400" dirty="0" err="1" smtClean="0"/>
              <a:t>алу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0279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28092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9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105835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 Black" panose="020B0A04020102020204" pitchFamily="34" charset="0"/>
              </a:rPr>
              <a:t>ЕШКІМ ДЕ, ЕШ НӘРСЕДЕ ҰМЫТЫЛМАЙДЫ. </a:t>
            </a:r>
          </a:p>
          <a:p>
            <a:r>
              <a:rPr lang="ru-RU" sz="4000" dirty="0" smtClean="0">
                <a:latin typeface="Arial Black" panose="020B0A04020102020204" pitchFamily="34" charset="0"/>
              </a:rPr>
              <a:t>ОТАН ҮШІН ЕРЛІКПЕН ҚАЗА ТАПҚАНДА</a:t>
            </a:r>
            <a:endParaRPr lang="ru-RU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81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806489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4"/>
            <a:ext cx="73448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Балалар</a:t>
            </a:r>
            <a:r>
              <a:rPr lang="ru-RU" sz="3200" dirty="0" smtClean="0"/>
              <a:t> </a:t>
            </a:r>
            <a:r>
              <a:rPr lang="ru-RU" sz="3200" dirty="0" err="1" smtClean="0"/>
              <a:t>отанымызды</a:t>
            </a:r>
            <a:r>
              <a:rPr lang="ru-RU" sz="3200" dirty="0" smtClean="0"/>
              <a:t> </a:t>
            </a:r>
            <a:r>
              <a:rPr lang="ru-RU" sz="3200" dirty="0" err="1" smtClean="0"/>
              <a:t>сүйіп</a:t>
            </a:r>
            <a:r>
              <a:rPr lang="ru-RU" sz="3200" dirty="0" smtClean="0"/>
              <a:t>, </a:t>
            </a:r>
            <a:r>
              <a:rPr lang="ru-RU" sz="3200" dirty="0" err="1" smtClean="0"/>
              <a:t>қастарлей</a:t>
            </a:r>
            <a:r>
              <a:rPr lang="ru-RU" sz="3200" dirty="0" smtClean="0"/>
              <a:t> </a:t>
            </a:r>
            <a:r>
              <a:rPr lang="ru-RU" sz="3200" dirty="0" err="1" smtClean="0"/>
              <a:t>білейік</a:t>
            </a:r>
            <a:r>
              <a:rPr lang="ru-RU" sz="3200" dirty="0" smtClean="0"/>
              <a:t>, </a:t>
            </a:r>
            <a:r>
              <a:rPr lang="ru-RU" sz="3200" dirty="0" err="1" smtClean="0"/>
              <a:t>ата</a:t>
            </a:r>
            <a:r>
              <a:rPr lang="ru-RU" sz="3200" dirty="0" smtClean="0"/>
              <a:t> – баба </a:t>
            </a:r>
            <a:r>
              <a:rPr lang="ru-RU" sz="3200" dirty="0" err="1" smtClean="0"/>
              <a:t>дәстүрін</a:t>
            </a:r>
            <a:r>
              <a:rPr lang="ru-RU" sz="3200" dirty="0" smtClean="0"/>
              <a:t>, </a:t>
            </a:r>
            <a:r>
              <a:rPr lang="ru-RU" sz="3200" dirty="0" err="1" smtClean="0"/>
              <a:t>әдет</a:t>
            </a:r>
            <a:r>
              <a:rPr lang="ru-RU" sz="3200" dirty="0" smtClean="0"/>
              <a:t> – </a:t>
            </a:r>
            <a:r>
              <a:rPr lang="ru-RU" sz="3200" dirty="0" err="1" smtClean="0"/>
              <a:t>ғұрпын</a:t>
            </a:r>
            <a:r>
              <a:rPr lang="ru-RU" sz="3200" dirty="0" smtClean="0"/>
              <a:t> </a:t>
            </a:r>
            <a:r>
              <a:rPr lang="ru-RU" sz="3200" dirty="0" err="1" smtClean="0"/>
              <a:t>берік</a:t>
            </a:r>
            <a:r>
              <a:rPr lang="ru-RU" sz="3200" dirty="0" smtClean="0"/>
              <a:t> </a:t>
            </a:r>
            <a:r>
              <a:rPr lang="ru-RU" sz="3200" dirty="0" err="1" smtClean="0"/>
              <a:t>ұстанып</a:t>
            </a:r>
            <a:r>
              <a:rPr lang="ru-RU" sz="3200" dirty="0" smtClean="0"/>
              <a:t>, </a:t>
            </a:r>
            <a:r>
              <a:rPr lang="ru-RU" sz="3200" dirty="0" err="1" smtClean="0"/>
              <a:t>үлкенге</a:t>
            </a:r>
            <a:r>
              <a:rPr lang="ru-RU" sz="3200" dirty="0" smtClean="0"/>
              <a:t> </a:t>
            </a:r>
            <a:r>
              <a:rPr lang="ru-RU" sz="3200" dirty="0" err="1" smtClean="0"/>
              <a:t>ізетті</a:t>
            </a:r>
            <a:r>
              <a:rPr lang="ru-RU" sz="3200" dirty="0" smtClean="0"/>
              <a:t>, </a:t>
            </a:r>
            <a:r>
              <a:rPr lang="ru-RU" sz="3200" dirty="0" err="1" smtClean="0"/>
              <a:t>кішіге</a:t>
            </a:r>
            <a:r>
              <a:rPr lang="ru-RU" sz="3200" dirty="0" smtClean="0"/>
              <a:t> </a:t>
            </a:r>
            <a:r>
              <a:rPr lang="ru-RU" sz="3200" dirty="0" err="1" smtClean="0"/>
              <a:t>ілтипатты</a:t>
            </a:r>
            <a:r>
              <a:rPr lang="ru-RU" sz="3200" dirty="0" smtClean="0"/>
              <a:t> </a:t>
            </a:r>
            <a:r>
              <a:rPr lang="ru-RU" sz="3200" dirty="0" err="1" smtClean="0"/>
              <a:t>болайық</a:t>
            </a:r>
            <a:r>
              <a:rPr lang="ru-RU" sz="3200" dirty="0" smtClean="0"/>
              <a:t>, </a:t>
            </a:r>
            <a:r>
              <a:rPr lang="ru-RU" sz="3200" dirty="0" err="1" smtClean="0"/>
              <a:t>халқымның</a:t>
            </a:r>
            <a:r>
              <a:rPr lang="ru-RU" sz="3200" dirty="0" smtClean="0"/>
              <a:t> </a:t>
            </a:r>
            <a:r>
              <a:rPr lang="ru-RU" sz="3200" dirty="0" err="1" smtClean="0"/>
              <a:t>ерлігімен</a:t>
            </a:r>
            <a:r>
              <a:rPr lang="ru-RU" sz="3200" dirty="0" smtClean="0"/>
              <a:t>, </a:t>
            </a:r>
            <a:r>
              <a:rPr lang="ru-RU" sz="3200" dirty="0" err="1" smtClean="0"/>
              <a:t>батырлығымен</a:t>
            </a:r>
            <a:r>
              <a:rPr lang="ru-RU" sz="3200" dirty="0" smtClean="0"/>
              <a:t>, </a:t>
            </a:r>
            <a:r>
              <a:rPr lang="ru-RU" sz="3200" dirty="0" err="1" smtClean="0"/>
              <a:t>қайсарлығымен</a:t>
            </a:r>
            <a:r>
              <a:rPr lang="ru-RU" sz="3200" dirty="0" smtClean="0"/>
              <a:t> </a:t>
            </a:r>
            <a:r>
              <a:rPr lang="ru-RU" sz="3200" dirty="0" err="1" smtClean="0"/>
              <a:t>келген</a:t>
            </a:r>
            <a:r>
              <a:rPr lang="ru-RU" sz="3200" dirty="0" smtClean="0"/>
              <a:t> </a:t>
            </a:r>
            <a:r>
              <a:rPr lang="ru-RU" sz="3200" dirty="0" err="1" smtClean="0"/>
              <a:t>тәуелсіздігіміздің</a:t>
            </a:r>
            <a:r>
              <a:rPr lang="ru-RU" sz="3200" dirty="0" smtClean="0"/>
              <a:t> </a:t>
            </a:r>
            <a:r>
              <a:rPr lang="ru-RU" sz="3200" dirty="0" err="1" smtClean="0"/>
              <a:t>туы</a:t>
            </a:r>
            <a:r>
              <a:rPr lang="ru-RU" sz="3200" dirty="0" smtClean="0"/>
              <a:t> </a:t>
            </a:r>
            <a:r>
              <a:rPr lang="ru-RU" sz="3200" dirty="0" err="1" smtClean="0"/>
              <a:t>мәңгілік</a:t>
            </a:r>
            <a:r>
              <a:rPr lang="ru-RU" sz="3200" dirty="0" smtClean="0"/>
              <a:t> </a:t>
            </a:r>
            <a:r>
              <a:rPr lang="ru-RU" sz="3200" dirty="0" err="1" smtClean="0"/>
              <a:t>желбіреп</a:t>
            </a:r>
            <a:r>
              <a:rPr lang="ru-RU" sz="3200" dirty="0" smtClean="0"/>
              <a:t> </a:t>
            </a:r>
            <a:r>
              <a:rPr lang="ru-RU" sz="3200" dirty="0" err="1" smtClean="0"/>
              <a:t>тұрсын</a:t>
            </a:r>
            <a:r>
              <a:rPr lang="ru-RU" sz="3200" dirty="0" smtClean="0"/>
              <a:t>. </a:t>
            </a:r>
            <a:r>
              <a:rPr lang="ru-RU" sz="3200" dirty="0" err="1" smtClean="0"/>
              <a:t>Отанын</a:t>
            </a:r>
            <a:r>
              <a:rPr lang="ru-RU" sz="3200" dirty="0" smtClean="0"/>
              <a:t> </a:t>
            </a:r>
            <a:r>
              <a:rPr lang="ru-RU" sz="3200" dirty="0" err="1" smtClean="0"/>
              <a:t>сүйетін</a:t>
            </a:r>
            <a:r>
              <a:rPr lang="ru-RU" sz="3200" dirty="0" smtClean="0"/>
              <a:t>, </a:t>
            </a:r>
            <a:r>
              <a:rPr lang="ru-RU" sz="3200" dirty="0" err="1" smtClean="0"/>
              <a:t>қорғай</a:t>
            </a:r>
            <a:r>
              <a:rPr lang="ru-RU" sz="3200" dirty="0" smtClean="0"/>
              <a:t> </a:t>
            </a:r>
            <a:r>
              <a:rPr lang="ru-RU" sz="3200" dirty="0" err="1" smtClean="0"/>
              <a:t>білетін</a:t>
            </a:r>
            <a:r>
              <a:rPr lang="ru-RU" sz="3200" dirty="0" smtClean="0"/>
              <a:t> </a:t>
            </a:r>
            <a:r>
              <a:rPr lang="ru-RU" sz="3200" dirty="0" err="1" smtClean="0"/>
              <a:t>нағыз</a:t>
            </a:r>
            <a:r>
              <a:rPr lang="ru-RU" sz="3200" dirty="0" smtClean="0"/>
              <a:t> </a:t>
            </a:r>
            <a:r>
              <a:rPr lang="ru-RU" sz="3200" dirty="0" err="1" smtClean="0"/>
              <a:t>азамат</a:t>
            </a:r>
            <a:r>
              <a:rPr lang="ru-RU" sz="3200" dirty="0" smtClean="0"/>
              <a:t> </a:t>
            </a:r>
            <a:r>
              <a:rPr lang="ru-RU" sz="3200" dirty="0" err="1" smtClean="0"/>
              <a:t>болып</a:t>
            </a:r>
            <a:r>
              <a:rPr lang="ru-RU" sz="3200" dirty="0" smtClean="0"/>
              <a:t> </a:t>
            </a:r>
            <a:r>
              <a:rPr lang="ru-RU" sz="3200" dirty="0" err="1" smtClean="0"/>
              <a:t>өсе</a:t>
            </a:r>
            <a:r>
              <a:rPr lang="ru-RU" sz="3200" dirty="0" smtClean="0"/>
              <a:t> </a:t>
            </a:r>
            <a:r>
              <a:rPr lang="ru-RU" sz="3200" dirty="0" err="1" smtClean="0"/>
              <a:t>беріңдер</a:t>
            </a:r>
            <a:r>
              <a:rPr lang="ru-RU" sz="32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2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1239"/>
            <a:ext cx="8280920" cy="611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0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63284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8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276872"/>
            <a:ext cx="764412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Мақсаты</a:t>
            </a:r>
            <a:r>
              <a:rPr lang="ru-RU" sz="2000" dirty="0" smtClean="0"/>
              <a:t>:        1.Оқушыларды </a:t>
            </a:r>
            <a:r>
              <a:rPr lang="ru-RU" sz="2000" dirty="0" err="1" smtClean="0"/>
              <a:t>адамгершілікке</a:t>
            </a:r>
            <a:r>
              <a:rPr lang="ru-RU" sz="2000" dirty="0" smtClean="0"/>
              <a:t>, </a:t>
            </a:r>
            <a:r>
              <a:rPr lang="ru-RU" sz="2000" dirty="0" err="1" smtClean="0"/>
              <a:t>отанын</a:t>
            </a:r>
            <a:r>
              <a:rPr lang="ru-RU" sz="2000" dirty="0" smtClean="0"/>
              <a:t> </a:t>
            </a:r>
            <a:r>
              <a:rPr lang="ru-RU" sz="2000" dirty="0" err="1" smtClean="0"/>
              <a:t>сүюге</a:t>
            </a:r>
            <a:r>
              <a:rPr lang="ru-RU" sz="2000" dirty="0" smtClean="0"/>
              <a:t>, оны </a:t>
            </a:r>
            <a:r>
              <a:rPr lang="ru-RU" sz="2000" dirty="0" err="1" smtClean="0"/>
              <a:t>қорғауға</a:t>
            </a:r>
            <a:r>
              <a:rPr lang="ru-RU" sz="2000" dirty="0" smtClean="0"/>
              <a:t>    </a:t>
            </a:r>
          </a:p>
          <a:p>
            <a:r>
              <a:rPr lang="ru-RU" sz="2000" dirty="0" smtClean="0"/>
              <a:t>                         баулу. </a:t>
            </a:r>
            <a:r>
              <a:rPr lang="ru-RU" sz="2000" dirty="0" err="1" smtClean="0"/>
              <a:t>Отанға</a:t>
            </a:r>
            <a:r>
              <a:rPr lang="ru-RU" sz="2000" dirty="0" smtClean="0"/>
              <a:t> </a:t>
            </a:r>
            <a:r>
              <a:rPr lang="ru-RU" sz="2000" dirty="0" err="1" smtClean="0"/>
              <a:t>деге</a:t>
            </a:r>
            <a:r>
              <a:rPr lang="ru-RU" sz="2000" dirty="0" smtClean="0"/>
              <a:t> </a:t>
            </a:r>
            <a:r>
              <a:rPr lang="ru-RU" sz="2000" dirty="0" err="1" smtClean="0"/>
              <a:t>сйіспеншілігін</a:t>
            </a:r>
            <a:r>
              <a:rPr lang="ru-RU" sz="2000" dirty="0" smtClean="0"/>
              <a:t> </a:t>
            </a:r>
            <a:r>
              <a:rPr lang="ru-RU" sz="2000" dirty="0" err="1" smtClean="0"/>
              <a:t>арттыру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                       2. </a:t>
            </a:r>
            <a:r>
              <a:rPr lang="ru-RU" sz="2000" dirty="0" err="1" smtClean="0"/>
              <a:t>Оқушыларды</a:t>
            </a:r>
            <a:r>
              <a:rPr lang="ru-RU" sz="2000" dirty="0" smtClean="0"/>
              <a:t> </a:t>
            </a:r>
            <a:r>
              <a:rPr lang="ru-RU" sz="2000" dirty="0" err="1" smtClean="0"/>
              <a:t>Ұлы</a:t>
            </a:r>
            <a:r>
              <a:rPr lang="ru-RU" sz="2000" dirty="0" smtClean="0"/>
              <a:t> </a:t>
            </a:r>
            <a:r>
              <a:rPr lang="ru-RU" sz="2000" dirty="0" err="1" smtClean="0"/>
              <a:t>Отан</a:t>
            </a:r>
            <a:r>
              <a:rPr lang="ru-RU" sz="2000" dirty="0" smtClean="0"/>
              <a:t> </a:t>
            </a:r>
            <a:r>
              <a:rPr lang="ru-RU" sz="2000" dirty="0" err="1" smtClean="0"/>
              <a:t>соғысымен</a:t>
            </a:r>
            <a:r>
              <a:rPr lang="ru-RU" sz="2000" dirty="0" smtClean="0"/>
              <a:t>, </a:t>
            </a:r>
            <a:r>
              <a:rPr lang="ru-RU" sz="2000" dirty="0" err="1" smtClean="0"/>
              <a:t>қазақстандықтардың</a:t>
            </a:r>
            <a:r>
              <a:rPr lang="ru-RU" sz="2000" dirty="0" smtClean="0"/>
              <a:t>            </a:t>
            </a:r>
          </a:p>
          <a:p>
            <a:r>
              <a:rPr lang="ru-RU" sz="2000" dirty="0" smtClean="0"/>
              <a:t>                         </a:t>
            </a:r>
            <a:r>
              <a:rPr lang="ru-RU" sz="2000" dirty="0" err="1" smtClean="0"/>
              <a:t>ерлік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істерімен</a:t>
            </a:r>
            <a:r>
              <a:rPr lang="ru-RU" sz="2000" dirty="0" smtClean="0"/>
              <a:t> </a:t>
            </a:r>
            <a:r>
              <a:rPr lang="ru-RU" sz="2000" dirty="0" err="1" smtClean="0"/>
              <a:t>таныстырып</a:t>
            </a:r>
            <a:r>
              <a:rPr lang="ru-RU" sz="2000" dirty="0" smtClean="0"/>
              <a:t>, ой-</a:t>
            </a:r>
            <a:r>
              <a:rPr lang="ru-RU" sz="2000" dirty="0" err="1" smtClean="0"/>
              <a:t>өрісін</a:t>
            </a:r>
            <a:r>
              <a:rPr lang="ru-RU" sz="2000" dirty="0" smtClean="0"/>
              <a:t> </a:t>
            </a:r>
            <a:r>
              <a:rPr lang="ru-RU" sz="2000" dirty="0" err="1" smtClean="0"/>
              <a:t>дамыту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                       3. </a:t>
            </a:r>
            <a:r>
              <a:rPr lang="ru-RU" sz="2000" dirty="0" err="1" smtClean="0"/>
              <a:t>Оларға</a:t>
            </a:r>
            <a:r>
              <a:rPr lang="ru-RU" sz="2000" dirty="0" smtClean="0"/>
              <a:t> </a:t>
            </a:r>
            <a:r>
              <a:rPr lang="ru-RU" sz="2000" dirty="0" err="1" smtClean="0"/>
              <a:t>патриоттық</a:t>
            </a:r>
            <a:r>
              <a:rPr lang="ru-RU" sz="2000" dirty="0" smtClean="0"/>
              <a:t> </a:t>
            </a:r>
            <a:r>
              <a:rPr lang="ru-RU" sz="2000" dirty="0" err="1" smtClean="0"/>
              <a:t>тәрбие</a:t>
            </a:r>
            <a:r>
              <a:rPr lang="ru-RU" sz="2000" dirty="0" smtClean="0"/>
              <a:t> беру. </a:t>
            </a:r>
            <a:r>
              <a:rPr lang="ru-RU" sz="2000" dirty="0" err="1" smtClean="0"/>
              <a:t>Оқушыларды</a:t>
            </a:r>
            <a:r>
              <a:rPr lang="ru-RU" sz="2000" dirty="0" smtClean="0"/>
              <a:t> </a:t>
            </a:r>
            <a:r>
              <a:rPr lang="ru-RU" sz="2000" dirty="0" err="1" smtClean="0"/>
              <a:t>үлкен</a:t>
            </a:r>
            <a:r>
              <a:rPr lang="ru-RU" sz="2000" dirty="0" smtClean="0"/>
              <a:t>  </a:t>
            </a:r>
          </a:p>
          <a:p>
            <a:r>
              <a:rPr lang="ru-RU" sz="2000" dirty="0" smtClean="0"/>
              <a:t>                        </a:t>
            </a:r>
            <a:r>
              <a:rPr lang="ru-RU" sz="2000" dirty="0" err="1" smtClean="0"/>
              <a:t>адамдарды</a:t>
            </a:r>
            <a:r>
              <a:rPr lang="ru-RU" sz="2000" dirty="0" smtClean="0"/>
              <a:t> </a:t>
            </a:r>
            <a:r>
              <a:rPr lang="ru-RU" sz="2000" dirty="0" err="1" smtClean="0"/>
              <a:t>сыйлай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білуге</a:t>
            </a:r>
            <a:r>
              <a:rPr lang="ru-RU" sz="2000" dirty="0" smtClean="0"/>
              <a:t>, </a:t>
            </a:r>
            <a:r>
              <a:rPr lang="ru-RU" sz="2000" dirty="0" err="1" smtClean="0"/>
              <a:t>оларды</a:t>
            </a:r>
            <a:r>
              <a:rPr lang="ru-RU" sz="2000" dirty="0" smtClean="0"/>
              <a:t> </a:t>
            </a:r>
            <a:r>
              <a:rPr lang="ru-RU" sz="2000" dirty="0" err="1" smtClean="0"/>
              <a:t>қадірлеуге,өз</a:t>
            </a:r>
            <a:r>
              <a:rPr lang="ru-RU" sz="2000" dirty="0" smtClean="0"/>
              <a:t> </a:t>
            </a:r>
            <a:r>
              <a:rPr lang="ru-RU" sz="2000" dirty="0" err="1" smtClean="0"/>
              <a:t>Отана</a:t>
            </a:r>
            <a:r>
              <a:rPr lang="ru-RU" sz="2000" dirty="0" smtClean="0"/>
              <a:t> </a:t>
            </a:r>
            <a:r>
              <a:rPr lang="ru-RU" sz="2000" dirty="0" err="1" smtClean="0"/>
              <a:t>сүюге</a:t>
            </a:r>
            <a:r>
              <a:rPr lang="ru-RU" sz="2000" dirty="0" smtClean="0"/>
              <a:t>    </a:t>
            </a:r>
          </a:p>
          <a:p>
            <a:r>
              <a:rPr lang="ru-RU" sz="2000" dirty="0" smtClean="0"/>
              <a:t>                        </a:t>
            </a:r>
            <a:r>
              <a:rPr lang="ru-RU" sz="2000" dirty="0" err="1" smtClean="0"/>
              <a:t>тәрбиелеу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err="1" smtClean="0"/>
              <a:t>Көрнекілігі</a:t>
            </a:r>
            <a:r>
              <a:rPr lang="ru-RU" sz="2000" dirty="0" smtClean="0"/>
              <a:t>: </a:t>
            </a:r>
            <a:r>
              <a:rPr lang="ru-RU" sz="2000" dirty="0" err="1" smtClean="0"/>
              <a:t>үнтаспа</a:t>
            </a:r>
            <a:r>
              <a:rPr lang="ru-RU" sz="2000" dirty="0" smtClean="0"/>
              <a:t>, </a:t>
            </a:r>
            <a:r>
              <a:rPr lang="ru-RU" sz="2000" dirty="0" err="1" smtClean="0"/>
              <a:t>Ұлы</a:t>
            </a:r>
            <a:r>
              <a:rPr lang="ru-RU" sz="2000" dirty="0" smtClean="0"/>
              <a:t> </a:t>
            </a:r>
            <a:r>
              <a:rPr lang="ru-RU" sz="2000" dirty="0" err="1" smtClean="0"/>
              <a:t>Отан</a:t>
            </a:r>
            <a:r>
              <a:rPr lang="ru-RU" sz="2000" dirty="0" smtClean="0"/>
              <a:t> </a:t>
            </a:r>
            <a:r>
              <a:rPr lang="ru-RU" sz="2000" dirty="0" err="1" smtClean="0"/>
              <a:t>соғысы</a:t>
            </a:r>
            <a:r>
              <a:rPr lang="ru-RU" sz="2000" dirty="0" smtClean="0"/>
              <a:t> </a:t>
            </a:r>
            <a:r>
              <a:rPr lang="ru-RU" sz="2000" dirty="0" err="1" smtClean="0"/>
              <a:t>туралы</a:t>
            </a:r>
            <a:r>
              <a:rPr lang="ru-RU" sz="2000" dirty="0" smtClean="0"/>
              <a:t> </a:t>
            </a:r>
            <a:r>
              <a:rPr lang="ru-RU" sz="2000" dirty="0" err="1" smtClean="0"/>
              <a:t>кітаптар</a:t>
            </a:r>
            <a:r>
              <a:rPr lang="ru-RU" sz="2000" dirty="0" smtClean="0"/>
              <a:t>, </a:t>
            </a:r>
            <a:r>
              <a:rPr lang="ru-RU" sz="2000" dirty="0" err="1" smtClean="0"/>
              <a:t>гүлдер</a:t>
            </a:r>
            <a:r>
              <a:rPr lang="ru-RU" sz="2000" dirty="0" smtClean="0"/>
              <a:t>, </a:t>
            </a:r>
            <a:r>
              <a:rPr lang="ru-RU" sz="2000" dirty="0" err="1" smtClean="0"/>
              <a:t>шарлар.Слайд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2132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920880" cy="467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2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305342"/>
            <a:ext cx="741682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Тарих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кеші</a:t>
            </a:r>
            <a:r>
              <a:rPr lang="ru-RU" sz="2400" dirty="0" smtClean="0"/>
              <a:t> </a:t>
            </a:r>
            <a:r>
              <a:rPr lang="ru-RU" sz="2400" dirty="0" err="1" smtClean="0"/>
              <a:t>үнемі</a:t>
            </a:r>
            <a:r>
              <a:rPr lang="ru-RU" sz="2400" dirty="0" smtClean="0"/>
              <a:t> </a:t>
            </a:r>
            <a:r>
              <a:rPr lang="ru-RU" sz="2400" dirty="0" err="1" smtClean="0"/>
              <a:t>жаңаланып</a:t>
            </a:r>
            <a:r>
              <a:rPr lang="ru-RU" sz="2400" dirty="0" smtClean="0"/>
              <a:t> </a:t>
            </a:r>
            <a:r>
              <a:rPr lang="ru-RU" sz="2400" dirty="0" err="1" smtClean="0"/>
              <a:t>отырады</a:t>
            </a:r>
            <a:r>
              <a:rPr lang="ru-RU" sz="2400" dirty="0" smtClean="0"/>
              <a:t>. </a:t>
            </a:r>
            <a:r>
              <a:rPr lang="ru-RU" sz="2400" dirty="0" err="1" smtClean="0"/>
              <a:t>Десе</a:t>
            </a:r>
            <a:r>
              <a:rPr lang="ru-RU" sz="2400" dirty="0" smtClean="0"/>
              <a:t> де </a:t>
            </a:r>
            <a:r>
              <a:rPr lang="ru-RU" sz="2400" dirty="0" err="1" smtClean="0"/>
              <a:t>ұмытылмайтын</a:t>
            </a:r>
            <a:r>
              <a:rPr lang="ru-RU" sz="2400" dirty="0" smtClean="0"/>
              <a:t>, </a:t>
            </a:r>
            <a:r>
              <a:rPr lang="ru-RU" sz="2400" dirty="0" err="1" smtClean="0"/>
              <a:t>ескермейтін</a:t>
            </a:r>
            <a:r>
              <a:rPr lang="ru-RU" sz="2400" dirty="0" smtClean="0"/>
              <a:t> </a:t>
            </a:r>
            <a:r>
              <a:rPr lang="ru-RU" sz="2400" dirty="0" err="1" smtClean="0"/>
              <a:t>тарихи</a:t>
            </a:r>
            <a:r>
              <a:rPr lang="ru-RU" sz="2400" dirty="0" smtClean="0"/>
              <a:t> </a:t>
            </a:r>
            <a:r>
              <a:rPr lang="ru-RU" sz="2400" dirty="0" err="1" smtClean="0"/>
              <a:t>оқиғалар</a:t>
            </a:r>
            <a:r>
              <a:rPr lang="ru-RU" sz="2400" dirty="0" smtClean="0"/>
              <a:t> </a:t>
            </a:r>
            <a:r>
              <a:rPr lang="ru-RU" sz="2400" dirty="0" err="1" smtClean="0"/>
              <a:t>болады</a:t>
            </a:r>
            <a:r>
              <a:rPr lang="ru-RU" sz="2400" dirty="0" smtClean="0"/>
              <a:t>. </a:t>
            </a:r>
            <a:r>
              <a:rPr lang="ru-RU" sz="2400" dirty="0" err="1" smtClean="0"/>
              <a:t>Соның</a:t>
            </a:r>
            <a:r>
              <a:rPr lang="ru-RU" sz="2400" dirty="0" smtClean="0"/>
              <a:t> </a:t>
            </a:r>
            <a:r>
              <a:rPr lang="ru-RU" sz="2400" dirty="0" err="1" smtClean="0"/>
              <a:t>бәрі</a:t>
            </a:r>
            <a:r>
              <a:rPr lang="ru-RU" sz="2400" dirty="0" smtClean="0"/>
              <a:t> </a:t>
            </a:r>
            <a:r>
              <a:rPr lang="ru-RU" sz="2400" dirty="0" err="1" smtClean="0"/>
              <a:t>әлемді</a:t>
            </a:r>
            <a:r>
              <a:rPr lang="ru-RU" sz="2400" dirty="0" smtClean="0"/>
              <a:t> </a:t>
            </a:r>
            <a:r>
              <a:rPr lang="ru-RU" sz="2400" dirty="0" err="1" smtClean="0"/>
              <a:t>дүр</a:t>
            </a:r>
            <a:r>
              <a:rPr lang="ru-RU" sz="2400" dirty="0" smtClean="0"/>
              <a:t> </a:t>
            </a:r>
            <a:r>
              <a:rPr lang="ru-RU" sz="2400" dirty="0" err="1" smtClean="0"/>
              <a:t>сілкіндірген</a:t>
            </a:r>
            <a:r>
              <a:rPr lang="ru-RU" sz="2400" dirty="0" smtClean="0"/>
              <a:t> </a:t>
            </a:r>
            <a:r>
              <a:rPr lang="ru-RU" sz="2400" dirty="0" err="1" smtClean="0"/>
              <a:t>екінші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дүниежүзілік</a:t>
            </a:r>
            <a:r>
              <a:rPr lang="ru-RU" sz="2400" dirty="0" smtClean="0"/>
              <a:t> </a:t>
            </a:r>
            <a:r>
              <a:rPr lang="ru-RU" sz="2400" dirty="0" err="1" smtClean="0"/>
              <a:t>соғыстың</a:t>
            </a:r>
            <a:r>
              <a:rPr lang="ru-RU" sz="2400" dirty="0" smtClean="0"/>
              <a:t> </a:t>
            </a:r>
            <a:r>
              <a:rPr lang="ru-RU" sz="2400" dirty="0" err="1" smtClean="0"/>
              <a:t>қасіреті</a:t>
            </a:r>
            <a:r>
              <a:rPr lang="ru-RU" sz="2400" dirty="0" smtClean="0"/>
              <a:t> мен </a:t>
            </a:r>
            <a:r>
              <a:rPr lang="ru-RU" sz="2400" dirty="0" err="1" smtClean="0"/>
              <a:t>Ұлы</a:t>
            </a:r>
            <a:r>
              <a:rPr lang="ru-RU" sz="2400" dirty="0" smtClean="0"/>
              <a:t> </a:t>
            </a:r>
            <a:r>
              <a:rPr lang="ru-RU" sz="2400" dirty="0" err="1" smtClean="0"/>
              <a:t>Жеңістің</a:t>
            </a:r>
            <a:r>
              <a:rPr lang="ru-RU" sz="2400" dirty="0" smtClean="0"/>
              <a:t> </a:t>
            </a:r>
            <a:r>
              <a:rPr lang="ru-RU" sz="2400" dirty="0" err="1" smtClean="0"/>
              <a:t>қасиетің</a:t>
            </a:r>
            <a:r>
              <a:rPr lang="ru-RU" sz="2400" dirty="0" smtClean="0"/>
              <a:t> батыр </a:t>
            </a:r>
            <a:r>
              <a:rPr lang="ru-RU" sz="2400" dirty="0" err="1" smtClean="0"/>
              <a:t>ағаларымыз</a:t>
            </a:r>
            <a:r>
              <a:rPr lang="ru-RU" sz="2400" dirty="0" smtClean="0"/>
              <a:t> бен </a:t>
            </a:r>
            <a:r>
              <a:rPr lang="ru-RU" sz="2400" dirty="0" err="1" smtClean="0"/>
              <a:t>апаларымыздың</a:t>
            </a:r>
            <a:r>
              <a:rPr lang="ru-RU" sz="2400" dirty="0" smtClean="0"/>
              <a:t> </a:t>
            </a:r>
            <a:r>
              <a:rPr lang="ru-RU" sz="2400" dirty="0" err="1" smtClean="0"/>
              <a:t>ерлігін</a:t>
            </a:r>
            <a:r>
              <a:rPr lang="ru-RU" sz="2400" dirty="0" smtClean="0"/>
              <a:t> </a:t>
            </a:r>
            <a:r>
              <a:rPr lang="ru-RU" sz="2400" dirty="0" err="1" smtClean="0"/>
              <a:t>ешкім</a:t>
            </a:r>
            <a:r>
              <a:rPr lang="ru-RU" sz="2400" dirty="0" smtClean="0"/>
              <a:t> де </a:t>
            </a:r>
            <a:r>
              <a:rPr lang="ru-RU" sz="2400" dirty="0" err="1" smtClean="0"/>
              <a:t>ешқашан</a:t>
            </a:r>
            <a:r>
              <a:rPr lang="ru-RU" sz="2400" dirty="0" smtClean="0"/>
              <a:t> </a:t>
            </a:r>
            <a:r>
              <a:rPr lang="ru-RU" sz="2400" dirty="0" err="1" smtClean="0"/>
              <a:t>ұмытпақ</a:t>
            </a:r>
            <a:r>
              <a:rPr lang="ru-RU" sz="2400" dirty="0" smtClean="0"/>
              <a:t> </a:t>
            </a:r>
            <a:r>
              <a:rPr lang="ru-RU" sz="2400" dirty="0" err="1" smtClean="0"/>
              <a:t>емес</a:t>
            </a:r>
            <a:r>
              <a:rPr lang="ru-RU" sz="2400" dirty="0" smtClean="0"/>
              <a:t>. </a:t>
            </a:r>
            <a:r>
              <a:rPr lang="ru-RU" sz="2400" dirty="0" err="1" smtClean="0"/>
              <a:t>Әлемді</a:t>
            </a:r>
            <a:r>
              <a:rPr lang="ru-RU" sz="2400" dirty="0" smtClean="0"/>
              <a:t> </a:t>
            </a:r>
            <a:r>
              <a:rPr lang="ru-RU" sz="2400" dirty="0" err="1" smtClean="0"/>
              <a:t>дүр</a:t>
            </a:r>
            <a:r>
              <a:rPr lang="ru-RU" sz="2400" dirty="0" smtClean="0"/>
              <a:t> </a:t>
            </a:r>
            <a:r>
              <a:rPr lang="ru-RU" sz="2400" dirty="0" err="1" smtClean="0"/>
              <a:t>сілкіндірген</a:t>
            </a:r>
            <a:r>
              <a:rPr lang="ru-RU" sz="2400" dirty="0" smtClean="0"/>
              <a:t> </a:t>
            </a:r>
            <a:r>
              <a:rPr lang="ru-RU" sz="2400" dirty="0" err="1" smtClean="0"/>
              <a:t>оқиға</a:t>
            </a:r>
            <a:r>
              <a:rPr lang="ru-RU" sz="2400" dirty="0" smtClean="0"/>
              <a:t> 1941жылы </a:t>
            </a:r>
            <a:r>
              <a:rPr lang="ru-RU" sz="2400" dirty="0" err="1" smtClean="0"/>
              <a:t>маусымның</a:t>
            </a:r>
            <a:r>
              <a:rPr lang="ru-RU" sz="2400" dirty="0" smtClean="0"/>
              <a:t> 22-де </a:t>
            </a:r>
            <a:r>
              <a:rPr lang="ru-RU" sz="2400" dirty="0" err="1" smtClean="0"/>
              <a:t>болған</a:t>
            </a:r>
            <a:r>
              <a:rPr lang="ru-RU" sz="2400" dirty="0" smtClean="0"/>
              <a:t> </a:t>
            </a:r>
            <a:r>
              <a:rPr lang="ru-RU" sz="2400" dirty="0" err="1" smtClean="0"/>
              <a:t>еді</a:t>
            </a:r>
            <a:r>
              <a:rPr lang="ru-RU" sz="2400" dirty="0" smtClean="0"/>
              <a:t>. </a:t>
            </a:r>
            <a:r>
              <a:rPr lang="ru-RU" sz="2400" dirty="0" err="1" smtClean="0"/>
              <a:t>Бірақ</a:t>
            </a:r>
            <a:r>
              <a:rPr lang="ru-RU" sz="2400" dirty="0" smtClean="0"/>
              <a:t> </a:t>
            </a:r>
            <a:r>
              <a:rPr lang="ru-RU" sz="2400" dirty="0" err="1" smtClean="0"/>
              <a:t>сол</a:t>
            </a:r>
            <a:r>
              <a:rPr lang="ru-RU" sz="2400" dirty="0" smtClean="0"/>
              <a:t> </a:t>
            </a:r>
            <a:r>
              <a:rPr lang="ru-RU" sz="2400" dirty="0" err="1" smtClean="0"/>
              <a:t>кездегі</a:t>
            </a:r>
            <a:r>
              <a:rPr lang="ru-RU" sz="2400" dirty="0" smtClean="0"/>
              <a:t> </a:t>
            </a:r>
            <a:r>
              <a:rPr lang="ru-RU" sz="2400" dirty="0" err="1" smtClean="0"/>
              <a:t>Кеңес</a:t>
            </a:r>
            <a:r>
              <a:rPr lang="ru-RU" sz="2400" dirty="0" smtClean="0"/>
              <a:t> </a:t>
            </a:r>
            <a:r>
              <a:rPr lang="ru-RU" sz="2400" dirty="0" err="1" smtClean="0"/>
              <a:t>елінің</a:t>
            </a:r>
            <a:r>
              <a:rPr lang="ru-RU" sz="2400" dirty="0" smtClean="0"/>
              <a:t> </a:t>
            </a:r>
            <a:r>
              <a:rPr lang="ru-RU" sz="2400" dirty="0" err="1" smtClean="0"/>
              <a:t>бірлігі</a:t>
            </a:r>
            <a:r>
              <a:rPr lang="ru-RU" sz="2400" dirty="0" smtClean="0"/>
              <a:t> мен </a:t>
            </a:r>
            <a:r>
              <a:rPr lang="ru-RU" sz="2400" dirty="0" err="1" smtClean="0"/>
              <a:t>достығының</a:t>
            </a:r>
            <a:r>
              <a:rPr lang="ru-RU" sz="2400" dirty="0" smtClean="0"/>
              <a:t> </a:t>
            </a:r>
            <a:r>
              <a:rPr lang="ru-RU" sz="2400" dirty="0" err="1" smtClean="0"/>
              <a:t>арқасында</a:t>
            </a:r>
            <a:r>
              <a:rPr lang="ru-RU" sz="2400" dirty="0" smtClean="0"/>
              <a:t> 1945 </a:t>
            </a:r>
            <a:r>
              <a:rPr lang="ru-RU" sz="2400" dirty="0" err="1" smtClean="0"/>
              <a:t>жылы</a:t>
            </a:r>
            <a:r>
              <a:rPr lang="ru-RU" sz="2400" dirty="0" smtClean="0"/>
              <a:t> 9-мамырда  </a:t>
            </a:r>
            <a:r>
              <a:rPr lang="ru-RU" sz="2400" dirty="0" err="1" smtClean="0"/>
              <a:t>Ұлы</a:t>
            </a:r>
            <a:r>
              <a:rPr lang="ru-RU" sz="2400" dirty="0" smtClean="0"/>
              <a:t> </a:t>
            </a:r>
            <a:r>
              <a:rPr lang="ru-RU" sz="2400" dirty="0" err="1" smtClean="0"/>
              <a:t>Жеңіспен</a:t>
            </a:r>
            <a:r>
              <a:rPr lang="ru-RU" sz="2400" dirty="0" smtClean="0"/>
              <a:t> </a:t>
            </a:r>
            <a:r>
              <a:rPr lang="ru-RU" sz="2400" dirty="0" err="1" smtClean="0"/>
              <a:t>аяқталды</a:t>
            </a:r>
            <a:r>
              <a:rPr lang="ru-RU" sz="2400" dirty="0" smtClean="0"/>
              <a:t>. </a:t>
            </a:r>
            <a:r>
              <a:rPr lang="ru-RU" sz="2400" dirty="0" err="1" smtClean="0"/>
              <a:t>Міне</a:t>
            </a:r>
            <a:r>
              <a:rPr lang="ru-RU" sz="2400" dirty="0" smtClean="0"/>
              <a:t>, </a:t>
            </a:r>
            <a:r>
              <a:rPr lang="ru-RU" sz="2400" dirty="0" err="1" smtClean="0"/>
              <a:t>содан</a:t>
            </a:r>
            <a:r>
              <a:rPr lang="ru-RU" sz="2400" dirty="0" smtClean="0"/>
              <a:t> </a:t>
            </a:r>
            <a:r>
              <a:rPr lang="ru-RU" sz="2400" dirty="0" err="1" smtClean="0"/>
              <a:t>бері</a:t>
            </a:r>
            <a:r>
              <a:rPr lang="ru-RU" sz="2400" dirty="0" smtClean="0"/>
              <a:t> </a:t>
            </a:r>
            <a:r>
              <a:rPr lang="en-US" sz="2400" dirty="0" smtClean="0"/>
              <a:t>75</a:t>
            </a:r>
            <a:r>
              <a:rPr lang="ru-RU" sz="2400" dirty="0" smtClean="0"/>
              <a:t> </a:t>
            </a:r>
            <a:r>
              <a:rPr lang="ru-RU" sz="2400" dirty="0" err="1" smtClean="0"/>
              <a:t>жыл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мерзім</a:t>
            </a:r>
            <a:r>
              <a:rPr lang="ru-RU" sz="2400" dirty="0" smtClean="0"/>
              <a:t> </a:t>
            </a:r>
            <a:r>
              <a:rPr lang="ru-RU" sz="2400" dirty="0" err="1" smtClean="0"/>
              <a:t>уақыт</a:t>
            </a:r>
            <a:r>
              <a:rPr lang="ru-RU" sz="2400" dirty="0" smtClean="0"/>
              <a:t> </a:t>
            </a:r>
            <a:r>
              <a:rPr lang="ru-RU" sz="2400" dirty="0" err="1" smtClean="0"/>
              <a:t>өтті</a:t>
            </a:r>
            <a:r>
              <a:rPr lang="ru-RU" sz="2400" dirty="0" smtClean="0"/>
              <a:t>. </a:t>
            </a:r>
            <a:r>
              <a:rPr lang="ru-RU" sz="2400" dirty="0" err="1" smtClean="0"/>
              <a:t>Биыл</a:t>
            </a:r>
            <a:r>
              <a:rPr lang="ru-RU" sz="2400" dirty="0" smtClean="0"/>
              <a:t> </a:t>
            </a:r>
            <a:r>
              <a:rPr lang="ru-RU" sz="2400" dirty="0" err="1" smtClean="0"/>
              <a:t>Ұлы</a:t>
            </a:r>
            <a:r>
              <a:rPr lang="ru-RU" sz="2400" dirty="0" smtClean="0"/>
              <a:t> </a:t>
            </a:r>
            <a:r>
              <a:rPr lang="ru-RU" sz="2400" dirty="0" err="1" smtClean="0"/>
              <a:t>Жеңістің</a:t>
            </a:r>
            <a:r>
              <a:rPr lang="ru-RU" sz="2400" dirty="0" smtClean="0"/>
              <a:t> </a:t>
            </a:r>
            <a:r>
              <a:rPr lang="en-US" sz="2400" dirty="0" smtClean="0"/>
              <a:t>7</a:t>
            </a:r>
            <a:r>
              <a:rPr lang="ru-RU" sz="2400" dirty="0" smtClean="0"/>
              <a:t>5 </a:t>
            </a:r>
            <a:r>
              <a:rPr lang="ru-RU" sz="2400" dirty="0" err="1" smtClean="0"/>
              <a:t>жылдығы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413338"/>
            <a:ext cx="70922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Үнтаспадан</a:t>
            </a:r>
            <a:r>
              <a:rPr lang="ru-RU" sz="2800" dirty="0" smtClean="0"/>
              <a:t> </a:t>
            </a:r>
            <a:r>
              <a:rPr lang="ru-RU" sz="2800" dirty="0" err="1" smtClean="0"/>
              <a:t>тыңдау</a:t>
            </a:r>
            <a:r>
              <a:rPr lang="ru-RU" sz="2800" dirty="0" smtClean="0"/>
              <a:t>: </a:t>
            </a:r>
            <a:r>
              <a:rPr lang="ru-RU" sz="2800" dirty="0" err="1" smtClean="0"/>
              <a:t>Тыңдаңыздар</a:t>
            </a:r>
            <a:r>
              <a:rPr lang="ru-RU" sz="2800" dirty="0" smtClean="0"/>
              <a:t>, </a:t>
            </a:r>
            <a:r>
              <a:rPr lang="ru-RU" sz="2800" dirty="0" err="1" smtClean="0"/>
              <a:t>тыңдаңыздар</a:t>
            </a:r>
            <a:r>
              <a:rPr lang="ru-RU" sz="2800" dirty="0" smtClean="0"/>
              <a:t>! 1941 </a:t>
            </a:r>
            <a:r>
              <a:rPr lang="ru-RU" sz="2800" dirty="0" err="1" smtClean="0"/>
              <a:t>жылы</a:t>
            </a:r>
            <a:r>
              <a:rPr lang="ru-RU" sz="2800" dirty="0" smtClean="0"/>
              <a:t> 22-маусымда </a:t>
            </a:r>
            <a:r>
              <a:rPr lang="ru-RU" sz="2800" dirty="0" err="1" smtClean="0"/>
              <a:t>таң</a:t>
            </a:r>
            <a:r>
              <a:rPr lang="ru-RU" sz="2800" dirty="0" smtClean="0"/>
              <a:t> </a:t>
            </a:r>
            <a:r>
              <a:rPr lang="ru-RU" sz="2800" dirty="0" err="1" smtClean="0"/>
              <a:t>шапағы</a:t>
            </a:r>
            <a:r>
              <a:rPr lang="ru-RU" sz="2800" dirty="0" smtClean="0"/>
              <a:t> </a:t>
            </a:r>
            <a:r>
              <a:rPr lang="ru-RU" sz="2800" dirty="0" err="1" smtClean="0"/>
              <a:t>жаңа</a:t>
            </a:r>
            <a:r>
              <a:rPr lang="ru-RU" sz="2800" dirty="0" smtClean="0"/>
              <a:t> </a:t>
            </a:r>
            <a:r>
              <a:rPr lang="ru-RU" sz="2800" dirty="0" err="1" smtClean="0"/>
              <a:t>ғана</a:t>
            </a:r>
            <a:r>
              <a:rPr lang="ru-RU" sz="2800" dirty="0" smtClean="0"/>
              <a:t> </a:t>
            </a:r>
            <a:r>
              <a:rPr lang="ru-RU" sz="2800" dirty="0" err="1" smtClean="0"/>
              <a:t>арайланып</a:t>
            </a:r>
            <a:r>
              <a:rPr lang="ru-RU" sz="2800" dirty="0" smtClean="0"/>
              <a:t> </a:t>
            </a:r>
            <a:r>
              <a:rPr lang="ru-RU" sz="2800" dirty="0" err="1" smtClean="0"/>
              <a:t>келе</a:t>
            </a:r>
            <a:r>
              <a:rPr lang="ru-RU" sz="2800" dirty="0" smtClean="0"/>
              <a:t> </a:t>
            </a:r>
            <a:r>
              <a:rPr lang="ru-RU" sz="2800" dirty="0" err="1" smtClean="0"/>
              <a:t>жатқан</a:t>
            </a:r>
            <a:r>
              <a:rPr lang="ru-RU" sz="2800" dirty="0" smtClean="0"/>
              <a:t> </a:t>
            </a:r>
            <a:r>
              <a:rPr lang="ru-RU" sz="2800" dirty="0" err="1" smtClean="0"/>
              <a:t>кезде</a:t>
            </a:r>
            <a:r>
              <a:rPr lang="ru-RU" sz="2800" dirty="0" smtClean="0"/>
              <a:t> </a:t>
            </a:r>
            <a:r>
              <a:rPr lang="ru-RU" sz="2800" dirty="0" err="1" smtClean="0"/>
              <a:t>елімізге</a:t>
            </a:r>
            <a:r>
              <a:rPr lang="ru-RU" sz="2800" dirty="0" smtClean="0"/>
              <a:t> </a:t>
            </a:r>
            <a:r>
              <a:rPr lang="ru-RU" sz="2800" dirty="0" err="1" smtClean="0"/>
              <a:t>қауіп</a:t>
            </a:r>
            <a:r>
              <a:rPr lang="ru-RU" sz="2800" dirty="0" smtClean="0"/>
              <a:t> </a:t>
            </a:r>
            <a:r>
              <a:rPr lang="ru-RU" sz="2800" dirty="0" err="1" smtClean="0"/>
              <a:t>төнді</a:t>
            </a:r>
            <a:r>
              <a:rPr lang="ru-RU" sz="2800" dirty="0" smtClean="0"/>
              <a:t>. </a:t>
            </a:r>
            <a:r>
              <a:rPr lang="ru-RU" sz="2800" dirty="0" err="1" smtClean="0"/>
              <a:t>Халқымыз</a:t>
            </a:r>
            <a:r>
              <a:rPr lang="ru-RU" sz="2800" dirty="0" smtClean="0"/>
              <a:t> </a:t>
            </a:r>
            <a:r>
              <a:rPr lang="ru-RU" sz="2800" dirty="0" err="1" smtClean="0"/>
              <a:t>адам</a:t>
            </a:r>
            <a:r>
              <a:rPr lang="ru-RU" sz="2800" dirty="0" smtClean="0"/>
              <a:t> </a:t>
            </a:r>
            <a:r>
              <a:rPr lang="ru-RU" sz="2800" dirty="0" err="1" smtClean="0"/>
              <a:t>айтқысыз</a:t>
            </a:r>
            <a:r>
              <a:rPr lang="ru-RU" sz="2800" dirty="0" smtClean="0"/>
              <a:t> </a:t>
            </a:r>
            <a:r>
              <a:rPr lang="ru-RU" sz="2800" dirty="0" err="1" smtClean="0"/>
              <a:t>қиын-қыстау</a:t>
            </a:r>
            <a:r>
              <a:rPr lang="ru-RU" sz="2800" dirty="0" smtClean="0"/>
              <a:t> </a:t>
            </a:r>
            <a:r>
              <a:rPr lang="ru-RU" sz="2800" dirty="0" err="1" smtClean="0"/>
              <a:t>кезеңге</a:t>
            </a:r>
            <a:r>
              <a:rPr lang="ru-RU" sz="2800" dirty="0" smtClean="0"/>
              <a:t> </a:t>
            </a:r>
            <a:r>
              <a:rPr lang="ru-RU" sz="2800" dirty="0" err="1" smtClean="0"/>
              <a:t>душар</a:t>
            </a:r>
            <a:r>
              <a:rPr lang="ru-RU" sz="2800" dirty="0" smtClean="0"/>
              <a:t> </a:t>
            </a:r>
            <a:r>
              <a:rPr lang="ru-RU" sz="2800" dirty="0" err="1" smtClean="0"/>
              <a:t>болды</a:t>
            </a:r>
            <a:r>
              <a:rPr lang="ru-RU" sz="2800" dirty="0" smtClean="0"/>
              <a:t>. </a:t>
            </a:r>
            <a:r>
              <a:rPr lang="ru-RU" sz="2800" dirty="0" err="1" smtClean="0"/>
              <a:t>Фашистік</a:t>
            </a:r>
            <a:r>
              <a:rPr lang="ru-RU" sz="2800" dirty="0" smtClean="0"/>
              <a:t> Германия </a:t>
            </a:r>
            <a:r>
              <a:rPr lang="ru-RU" sz="2800" dirty="0" err="1" smtClean="0"/>
              <a:t>елімізге</a:t>
            </a:r>
            <a:r>
              <a:rPr lang="ru-RU" sz="2800" dirty="0" smtClean="0"/>
              <a:t> </a:t>
            </a:r>
            <a:r>
              <a:rPr lang="ru-RU" sz="2800" dirty="0" err="1" smtClean="0"/>
              <a:t>опасыздықпен</a:t>
            </a:r>
            <a:r>
              <a:rPr lang="ru-RU" sz="2800" dirty="0" smtClean="0"/>
              <a:t> </a:t>
            </a:r>
            <a:r>
              <a:rPr lang="ru-RU" sz="2800" dirty="0" err="1" smtClean="0"/>
              <a:t>басып</a:t>
            </a:r>
            <a:r>
              <a:rPr lang="ru-RU" sz="2800" dirty="0" smtClean="0"/>
              <a:t> </a:t>
            </a:r>
            <a:r>
              <a:rPr lang="ru-RU" sz="2800" dirty="0" err="1" smtClean="0"/>
              <a:t>кірді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758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523875"/>
            <a:ext cx="666750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7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Соғыстың</a:t>
            </a:r>
            <a:r>
              <a:rPr lang="ru-RU" sz="2800" dirty="0" smtClean="0"/>
              <a:t> </a:t>
            </a:r>
            <a:r>
              <a:rPr lang="ru-RU" sz="2800" dirty="0" err="1" smtClean="0"/>
              <a:t>алғашқы</a:t>
            </a:r>
            <a:r>
              <a:rPr lang="ru-RU" sz="2800" dirty="0" smtClean="0"/>
              <a:t> </a:t>
            </a:r>
            <a:r>
              <a:rPr lang="ru-RU" sz="2800" dirty="0" err="1" smtClean="0"/>
              <a:t>күндерінен</a:t>
            </a:r>
            <a:r>
              <a:rPr lang="ru-RU" sz="2800" dirty="0" smtClean="0"/>
              <a:t> </a:t>
            </a:r>
            <a:r>
              <a:rPr lang="ru-RU" sz="2800" dirty="0" err="1" smtClean="0"/>
              <a:t>бастап-ақ</a:t>
            </a:r>
            <a:r>
              <a:rPr lang="ru-RU" sz="2800" dirty="0" smtClean="0"/>
              <a:t> </a:t>
            </a:r>
            <a:r>
              <a:rPr lang="ru-RU" sz="2800" dirty="0" err="1" smtClean="0"/>
              <a:t>Кеңес</a:t>
            </a:r>
            <a:r>
              <a:rPr lang="ru-RU" sz="2800" dirty="0" smtClean="0"/>
              <a:t> </a:t>
            </a:r>
            <a:r>
              <a:rPr lang="ru-RU" sz="2800" dirty="0" err="1" smtClean="0"/>
              <a:t>халқы</a:t>
            </a:r>
            <a:r>
              <a:rPr lang="ru-RU" sz="2800" dirty="0" smtClean="0"/>
              <a:t> </a:t>
            </a:r>
            <a:r>
              <a:rPr lang="ru-RU" sz="2800" dirty="0" err="1" smtClean="0"/>
              <a:t>жан</a:t>
            </a:r>
            <a:r>
              <a:rPr lang="ru-RU" sz="2800" dirty="0" smtClean="0"/>
              <a:t> </a:t>
            </a:r>
            <a:r>
              <a:rPr lang="ru-RU" sz="2800" dirty="0" err="1" smtClean="0"/>
              <a:t>тәнімен</a:t>
            </a:r>
            <a:r>
              <a:rPr lang="ru-RU" sz="2800" dirty="0" smtClean="0"/>
              <a:t> </a:t>
            </a:r>
            <a:r>
              <a:rPr lang="ru-RU" sz="2800" dirty="0" err="1" smtClean="0"/>
              <a:t>Отанын</a:t>
            </a:r>
            <a:r>
              <a:rPr lang="ru-RU" sz="2800" dirty="0" smtClean="0"/>
              <a:t> </a:t>
            </a:r>
            <a:r>
              <a:rPr lang="ru-RU" sz="2800" dirty="0" err="1" smtClean="0"/>
              <a:t>қорғады</a:t>
            </a:r>
            <a:r>
              <a:rPr lang="ru-RU" sz="2800" dirty="0" smtClean="0"/>
              <a:t>. </a:t>
            </a:r>
            <a:r>
              <a:rPr lang="ru-RU" sz="2800" dirty="0" err="1" smtClean="0"/>
              <a:t>Әрбір</a:t>
            </a:r>
            <a:r>
              <a:rPr lang="ru-RU" sz="2800" dirty="0" smtClean="0"/>
              <a:t> село, </a:t>
            </a:r>
            <a:r>
              <a:rPr lang="ru-RU" sz="2800" dirty="0" err="1" smtClean="0"/>
              <a:t>әрбір</a:t>
            </a:r>
            <a:r>
              <a:rPr lang="ru-RU" sz="2800" dirty="0" smtClean="0"/>
              <a:t> </a:t>
            </a:r>
            <a:r>
              <a:rPr lang="ru-RU" sz="2800" dirty="0" err="1" smtClean="0"/>
              <a:t>қала</a:t>
            </a:r>
            <a:r>
              <a:rPr lang="ru-RU" sz="2800" dirty="0" smtClean="0"/>
              <a:t> </a:t>
            </a:r>
            <a:r>
              <a:rPr lang="ru-RU" sz="2800" dirty="0" err="1" smtClean="0"/>
              <a:t>үшін</a:t>
            </a:r>
            <a:r>
              <a:rPr lang="ru-RU" sz="2800" dirty="0" smtClean="0"/>
              <a:t> </a:t>
            </a:r>
            <a:r>
              <a:rPr lang="ru-RU" sz="2800" dirty="0" err="1" smtClean="0"/>
              <a:t>кескілескен</a:t>
            </a:r>
            <a:r>
              <a:rPr lang="ru-RU" sz="2800" dirty="0" smtClean="0"/>
              <a:t> </a:t>
            </a:r>
            <a:r>
              <a:rPr lang="ru-RU" sz="2800" dirty="0" err="1" smtClean="0"/>
              <a:t>ұрыс</a:t>
            </a:r>
            <a:r>
              <a:rPr lang="ru-RU" sz="2800" dirty="0" smtClean="0"/>
              <a:t> </a:t>
            </a:r>
            <a:r>
              <a:rPr lang="ru-RU" sz="2800" dirty="0" err="1" smtClean="0"/>
              <a:t>болды</a:t>
            </a:r>
            <a:r>
              <a:rPr lang="ru-RU" sz="2800" dirty="0" smtClean="0"/>
              <a:t>. </a:t>
            </a:r>
            <a:r>
              <a:rPr lang="ru-RU" sz="2800" dirty="0" err="1" smtClean="0"/>
              <a:t>Қанішер</a:t>
            </a:r>
            <a:r>
              <a:rPr lang="ru-RU" sz="2800" dirty="0" smtClean="0"/>
              <a:t> </a:t>
            </a:r>
            <a:r>
              <a:rPr lang="ru-RU" sz="2800" dirty="0" err="1" smtClean="0"/>
              <a:t>неміс</a:t>
            </a:r>
            <a:r>
              <a:rPr lang="ru-RU" sz="2800" dirty="0" smtClean="0"/>
              <a:t> </a:t>
            </a:r>
            <a:r>
              <a:rPr lang="ru-RU" sz="2800" dirty="0" err="1" smtClean="0"/>
              <a:t>басқыншыларымен</a:t>
            </a:r>
            <a:r>
              <a:rPr lang="ru-RU" sz="2800" dirty="0" smtClean="0"/>
              <a:t> </a:t>
            </a:r>
            <a:r>
              <a:rPr lang="ru-RU" sz="2800" dirty="0" err="1" smtClean="0"/>
              <a:t>Кеңес</a:t>
            </a:r>
            <a:r>
              <a:rPr lang="ru-RU" sz="2800" dirty="0" smtClean="0"/>
              <a:t> </a:t>
            </a:r>
            <a:r>
              <a:rPr lang="ru-RU" sz="2800" dirty="0" err="1" smtClean="0"/>
              <a:t>азаматтары</a:t>
            </a:r>
            <a:r>
              <a:rPr lang="ru-RU" sz="2800" dirty="0" smtClean="0"/>
              <a:t> </a:t>
            </a:r>
            <a:r>
              <a:rPr lang="ru-RU" sz="2800" dirty="0" err="1" smtClean="0"/>
              <a:t>аянбай</a:t>
            </a:r>
            <a:r>
              <a:rPr lang="ru-RU" sz="2800" dirty="0" smtClean="0"/>
              <a:t> </a:t>
            </a:r>
            <a:r>
              <a:rPr lang="ru-RU" sz="2800" dirty="0" err="1" smtClean="0"/>
              <a:t>шайқасты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 err="1" smtClean="0"/>
              <a:t>Соғыс</a:t>
            </a:r>
            <a:r>
              <a:rPr lang="ru-RU" sz="2800" dirty="0" smtClean="0"/>
              <a:t> </a:t>
            </a:r>
            <a:r>
              <a:rPr lang="ru-RU" sz="2800" dirty="0" err="1" smtClean="0"/>
              <a:t>жалмап</a:t>
            </a:r>
            <a:r>
              <a:rPr lang="ru-RU" sz="2800" dirty="0" smtClean="0"/>
              <a:t> </a:t>
            </a:r>
            <a:r>
              <a:rPr lang="ru-RU" sz="2800" dirty="0" err="1" smtClean="0"/>
              <a:t>аға-іні</a:t>
            </a:r>
            <a:r>
              <a:rPr lang="ru-RU" sz="2800" dirty="0" smtClean="0"/>
              <a:t> </a:t>
            </a:r>
            <a:r>
              <a:rPr lang="ru-RU" sz="2800" dirty="0" err="1" smtClean="0"/>
              <a:t>бауырды</a:t>
            </a:r>
            <a:r>
              <a:rPr lang="ru-RU" sz="2800" dirty="0" smtClean="0"/>
              <a:t>,</a:t>
            </a:r>
          </a:p>
          <a:p>
            <a:r>
              <a:rPr lang="ru-RU" sz="2800" dirty="0" err="1" smtClean="0"/>
              <a:t>Зар</a:t>
            </a:r>
            <a:r>
              <a:rPr lang="ru-RU" sz="2800" dirty="0" smtClean="0"/>
              <a:t> </a:t>
            </a:r>
            <a:r>
              <a:rPr lang="ru-RU" sz="2800" dirty="0" err="1" smtClean="0"/>
              <a:t>жылатты</a:t>
            </a:r>
            <a:r>
              <a:rPr lang="ru-RU" sz="2800" dirty="0" smtClean="0"/>
              <a:t> </a:t>
            </a:r>
            <a:r>
              <a:rPr lang="ru-RU" sz="2800" dirty="0" err="1" smtClean="0"/>
              <a:t>тыныш</a:t>
            </a:r>
            <a:r>
              <a:rPr lang="ru-RU" sz="2800" dirty="0" smtClean="0"/>
              <a:t> </a:t>
            </a:r>
            <a:r>
              <a:rPr lang="ru-RU" sz="2800" dirty="0" err="1" smtClean="0"/>
              <a:t>жатқан</a:t>
            </a:r>
            <a:r>
              <a:rPr lang="ru-RU" sz="2800" dirty="0" smtClean="0"/>
              <a:t> </a:t>
            </a:r>
            <a:r>
              <a:rPr lang="ru-RU" sz="2800" dirty="0" err="1" smtClean="0"/>
              <a:t>ауылды</a:t>
            </a:r>
            <a:r>
              <a:rPr lang="ru-RU" sz="2800" dirty="0" smtClean="0"/>
              <a:t>.</a:t>
            </a:r>
          </a:p>
          <a:p>
            <a:r>
              <a:rPr lang="ru-RU" sz="2800" dirty="0" err="1" smtClean="0"/>
              <a:t>Жалғызынан</a:t>
            </a:r>
            <a:r>
              <a:rPr lang="ru-RU" sz="2800" dirty="0" smtClean="0"/>
              <a:t> </a:t>
            </a:r>
            <a:r>
              <a:rPr lang="ru-RU" sz="2800" dirty="0" err="1" smtClean="0"/>
              <a:t>айырыпты</a:t>
            </a:r>
            <a:r>
              <a:rPr lang="ru-RU" sz="2800" dirty="0" smtClean="0"/>
              <a:t> </a:t>
            </a:r>
            <a:r>
              <a:rPr lang="ru-RU" sz="2800" dirty="0" err="1" smtClean="0"/>
              <a:t>ананы</a:t>
            </a:r>
            <a:r>
              <a:rPr lang="ru-RU" sz="2800" dirty="0" smtClean="0"/>
              <a:t>,</a:t>
            </a:r>
          </a:p>
          <a:p>
            <a:r>
              <a:rPr lang="ru-RU" sz="2800" dirty="0" err="1" smtClean="0"/>
              <a:t>Әкесінен</a:t>
            </a:r>
            <a:r>
              <a:rPr lang="ru-RU" sz="2800" dirty="0" smtClean="0"/>
              <a:t> </a:t>
            </a:r>
            <a:r>
              <a:rPr lang="ru-RU" sz="2800" dirty="0" err="1" smtClean="0"/>
              <a:t>айырыпты</a:t>
            </a:r>
            <a:r>
              <a:rPr lang="ru-RU" sz="2800" dirty="0" smtClean="0"/>
              <a:t> </a:t>
            </a:r>
            <a:r>
              <a:rPr lang="ru-RU" sz="2800" dirty="0" err="1" smtClean="0"/>
              <a:t>баланы</a:t>
            </a:r>
            <a:r>
              <a:rPr lang="kk-KZ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5947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3152"/>
            <a:ext cx="9144000" cy="499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314</TotalTime>
  <Words>575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13</cp:revision>
  <dcterms:created xsi:type="dcterms:W3CDTF">2020-05-02T10:56:45Z</dcterms:created>
  <dcterms:modified xsi:type="dcterms:W3CDTF">2020-05-06T05:04:34Z</dcterms:modified>
</cp:coreProperties>
</file>