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8" r:id="rId3"/>
    <p:sldId id="274" r:id="rId4"/>
    <p:sldId id="260" r:id="rId5"/>
    <p:sldId id="257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15" autoAdjust="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C7307F-97F9-4234-9C74-553A568D12D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FC5E3-8295-4C7E-9528-0042BC6269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PvDvLC5vT74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533400"/>
            <a:ext cx="8382000" cy="43396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The 21</a:t>
            </a:r>
            <a:r>
              <a:rPr lang="en-US" sz="6000" b="1" baseline="30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en-US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of April</a:t>
            </a:r>
          </a:p>
          <a:p>
            <a:pPr algn="ctr"/>
            <a:r>
              <a:rPr lang="en-US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Today </a:t>
            </a:r>
            <a:r>
              <a:rPr lang="en-US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is Tuesday</a:t>
            </a:r>
            <a:endParaRPr lang="en-US" sz="6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The theme:</a:t>
            </a:r>
          </a:p>
          <a:p>
            <a:pPr algn="ctr"/>
            <a:endParaRPr lang="en-US" sz="6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05000" y="3276600"/>
            <a:ext cx="220980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Hot</a:t>
            </a:r>
            <a:endParaRPr lang="ru-RU" sz="7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0" y="3276600"/>
            <a:ext cx="1981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and</a:t>
            </a:r>
            <a:endParaRPr lang="ru-RU" sz="7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5000" y="3276600"/>
            <a:ext cx="2209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cold</a:t>
            </a:r>
            <a:endParaRPr lang="ru-RU" sz="72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381000"/>
            <a:ext cx="62484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Hot</a:t>
            </a:r>
            <a:endParaRPr lang="ru-RU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2600"/>
            <a:ext cx="4876800" cy="3657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29200" y="2133600"/>
            <a:ext cx="3657600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Soup is hot</a:t>
            </a:r>
            <a:endParaRPr lang="ru-RU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381000"/>
            <a:ext cx="62484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Hot</a:t>
            </a:r>
            <a:endParaRPr lang="ru-RU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 descr="Без названия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76400"/>
            <a:ext cx="4419600" cy="381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53000" y="1905000"/>
            <a:ext cx="3352800" cy="212365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Tea is hot</a:t>
            </a:r>
            <a:endParaRPr lang="ru-RU" sz="6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381000"/>
            <a:ext cx="62484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Hot</a:t>
            </a:r>
            <a:endParaRPr lang="ru-RU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 descr="Без названия (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828800"/>
            <a:ext cx="3810000" cy="3505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19600" y="1905000"/>
            <a:ext cx="4114800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Sun is hot</a:t>
            </a:r>
            <a:endParaRPr lang="ru-RU" sz="7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447800"/>
            <a:ext cx="7391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Answer the questions</a:t>
            </a:r>
            <a:endParaRPr lang="ru-RU" sz="7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457200"/>
            <a:ext cx="7696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Is ice – cream cold?</a:t>
            </a:r>
            <a:endParaRPr lang="ru-RU" sz="6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" name="Рисунок 2" descr="Без названия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00" y="914400"/>
            <a:ext cx="1524000" cy="30003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2819400"/>
            <a:ext cx="533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Yes. It is cold</a:t>
            </a:r>
            <a:endParaRPr lang="ru-RU" sz="7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85800"/>
            <a:ext cx="6934200" cy="304698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Is soup cold?</a:t>
            </a:r>
          </a:p>
          <a:p>
            <a:endParaRPr lang="en-US" sz="4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en-US" sz="4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No. It is hot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762000"/>
            <a:ext cx="3581400" cy="2619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838200"/>
            <a:ext cx="7620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Now, listen a song “Hot and cold”</a:t>
            </a:r>
          </a:p>
          <a:p>
            <a:pPr algn="ctr"/>
            <a:endParaRPr lang="en-US" sz="5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en-US" sz="5400" dirty="0" smtClean="0">
                <a:hlinkClick r:id="rId2"/>
              </a:rPr>
              <a:t>https://www.youtube.com/watch?v=PvDvLC5vT74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457200"/>
            <a:ext cx="822960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Home work: answer the questions:</a:t>
            </a:r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Is tea cold?</a:t>
            </a:r>
          </a:p>
          <a:p>
            <a:endParaRPr lang="en-US" sz="2000" dirty="0" smtClean="0"/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Is soup hot?</a:t>
            </a:r>
          </a:p>
          <a:p>
            <a:pPr>
              <a:buFont typeface="Arial" pitchFamily="34" charset="0"/>
              <a:buChar char="•"/>
            </a:pPr>
            <a:endParaRPr lang="en-US" sz="2000" dirty="0" smtClean="0"/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Is water hot?</a:t>
            </a:r>
          </a:p>
          <a:p>
            <a:endParaRPr lang="en-US" sz="2000" dirty="0" smtClean="0"/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Is ice-cream hot?</a:t>
            </a:r>
          </a:p>
          <a:p>
            <a:pPr>
              <a:buFont typeface="Arial" pitchFamily="34" charset="0"/>
              <a:buChar char="•"/>
            </a:pPr>
            <a:endParaRPr lang="en-US" sz="2000" dirty="0" smtClean="0"/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Is sun cold?</a:t>
            </a:r>
          </a:p>
          <a:p>
            <a:endParaRPr lang="en-US" sz="2000" dirty="0" smtClean="0"/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Is orange juice cold? </a:t>
            </a:r>
            <a:endParaRPr lang="ru-RU" sz="2000" dirty="0"/>
          </a:p>
        </p:txBody>
      </p:sp>
      <p:pic>
        <p:nvPicPr>
          <p:cNvPr id="3" name="Рисунок 2" descr="Без названи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1905000"/>
            <a:ext cx="3343275" cy="2971800"/>
          </a:xfrm>
          <a:prstGeom prst="rect">
            <a:avLst/>
          </a:prstGeom>
        </p:spPr>
      </p:pic>
      <p:pic>
        <p:nvPicPr>
          <p:cNvPr id="4" name="Рисунок 3" descr="Без названия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1905000"/>
            <a:ext cx="690563" cy="690563"/>
          </a:xfrm>
          <a:prstGeom prst="rect">
            <a:avLst/>
          </a:prstGeom>
        </p:spPr>
      </p:pic>
      <p:pic>
        <p:nvPicPr>
          <p:cNvPr id="5" name="Рисунок 4" descr="imag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2200" y="2590800"/>
            <a:ext cx="881063" cy="565896"/>
          </a:xfrm>
          <a:prstGeom prst="rect">
            <a:avLst/>
          </a:prstGeom>
        </p:spPr>
      </p:pic>
      <p:pic>
        <p:nvPicPr>
          <p:cNvPr id="7" name="Рисунок 6" descr="200x200water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8400" y="3200400"/>
            <a:ext cx="571500" cy="571500"/>
          </a:xfrm>
          <a:prstGeom prst="rect">
            <a:avLst/>
          </a:prstGeom>
        </p:spPr>
      </p:pic>
      <p:pic>
        <p:nvPicPr>
          <p:cNvPr id="8" name="Рисунок 7" descr="Без названия (7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09800" y="4419600"/>
            <a:ext cx="614363" cy="614363"/>
          </a:xfrm>
          <a:prstGeom prst="rect">
            <a:avLst/>
          </a:prstGeom>
        </p:spPr>
      </p:pic>
      <p:pic>
        <p:nvPicPr>
          <p:cNvPr id="9" name="Рисунок 8" descr="Без названия (1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95600" y="3733800"/>
            <a:ext cx="381000" cy="750094"/>
          </a:xfrm>
          <a:prstGeom prst="rect">
            <a:avLst/>
          </a:prstGeom>
        </p:spPr>
      </p:pic>
      <p:pic>
        <p:nvPicPr>
          <p:cNvPr id="10" name="Рисунок 9" descr="Без названия (2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76600" y="5029200"/>
            <a:ext cx="466725" cy="53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533400"/>
            <a:ext cx="777240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Thank you for the attention</a:t>
            </a:r>
          </a:p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Good buy!</a:t>
            </a:r>
          </a:p>
          <a:p>
            <a:endParaRPr lang="en-US" dirty="0" smtClean="0"/>
          </a:p>
          <a:p>
            <a:r>
              <a:rPr lang="kk-KZ" sz="2800" dirty="0" smtClean="0"/>
              <a:t>Подведение итогов</a:t>
            </a:r>
          </a:p>
          <a:p>
            <a:r>
              <a:rPr lang="kk-KZ" sz="2800" dirty="0" smtClean="0"/>
              <a:t>Выберите смайлик, который характеризует ваше настроение после урока</a:t>
            </a:r>
            <a:endParaRPr lang="ru-RU" sz="2800" dirty="0"/>
          </a:p>
        </p:txBody>
      </p:sp>
      <p:pic>
        <p:nvPicPr>
          <p:cNvPr id="3" name="Рисунок 2" descr="Без названия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3810000"/>
            <a:ext cx="1524000" cy="1524000"/>
          </a:xfrm>
          <a:prstGeom prst="rect">
            <a:avLst/>
          </a:prstGeom>
        </p:spPr>
      </p:pic>
      <p:pic>
        <p:nvPicPr>
          <p:cNvPr id="4" name="Рисунок 3" descr="Без названия (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3886200"/>
            <a:ext cx="1524000" cy="152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533400"/>
            <a:ext cx="80772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 Все учащиеся смогут понять название горячей и холодной еды и напитков</a:t>
            </a:r>
          </a:p>
          <a:p>
            <a:endParaRPr lang="ru-RU" sz="2800" dirty="0" smtClean="0"/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 Большинство учащихся смогут задавать вопросы и отвечать на них, используя </a:t>
            </a:r>
            <a:r>
              <a:rPr lang="en-US" sz="2800" dirty="0" smtClean="0"/>
              <a:t>hot</a:t>
            </a:r>
            <a:r>
              <a:rPr lang="ru-RU" sz="2800" dirty="0" smtClean="0"/>
              <a:t> и </a:t>
            </a:r>
            <a:r>
              <a:rPr lang="en-US" sz="2800" dirty="0" smtClean="0"/>
              <a:t>cold</a:t>
            </a:r>
            <a:endParaRPr lang="ru-RU" sz="2800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752600" y="609600"/>
            <a:ext cx="502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Задачи обучения</a:t>
            </a:r>
            <a:r>
              <a:rPr lang="kk-KZ" sz="2800" dirty="0" smtClean="0"/>
              <a:t>: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609600"/>
            <a:ext cx="8001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Greeting</a:t>
            </a:r>
          </a:p>
          <a:p>
            <a:endParaRPr lang="en-US" sz="2800" dirty="0" smtClean="0"/>
          </a:p>
          <a:p>
            <a:r>
              <a:rPr lang="en-US" sz="2800" dirty="0" smtClean="0"/>
              <a:t>Hello, Hello</a:t>
            </a:r>
          </a:p>
          <a:p>
            <a:r>
              <a:rPr lang="en-US" sz="2800" dirty="0" smtClean="0"/>
              <a:t>How are you? How are you?</a:t>
            </a:r>
          </a:p>
          <a:p>
            <a:r>
              <a:rPr lang="en-US" sz="2800" dirty="0" smtClean="0"/>
              <a:t>Hello! Hello!</a:t>
            </a:r>
          </a:p>
          <a:p>
            <a:r>
              <a:rPr lang="en-US" sz="2800" dirty="0" smtClean="0"/>
              <a:t>How are you? How are you!</a:t>
            </a:r>
          </a:p>
          <a:p>
            <a:r>
              <a:rPr lang="en-US" sz="2800" dirty="0" smtClean="0"/>
              <a:t>I am find! I am great! I am wonderful!</a:t>
            </a:r>
          </a:p>
          <a:p>
            <a:r>
              <a:rPr lang="en-US" sz="2800" dirty="0" smtClean="0"/>
              <a:t>I am find! I am great! I am wonderful!</a:t>
            </a:r>
          </a:p>
          <a:p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4800600"/>
            <a:ext cx="769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Watch the video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з названи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457200"/>
            <a:ext cx="8077200" cy="533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48200" y="304800"/>
            <a:ext cx="403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Cold</a:t>
            </a:r>
            <a:endParaRPr lang="ru-RU" sz="7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" name="Рисунок 2" descr="Без названия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771843">
            <a:off x="5877366" y="1993164"/>
            <a:ext cx="1524000" cy="30003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05000" y="2362200"/>
            <a:ext cx="388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Ice – cream is cold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з названия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1676400"/>
            <a:ext cx="3352800" cy="3733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48200" y="304800"/>
            <a:ext cx="403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Cold</a:t>
            </a:r>
            <a:endParaRPr lang="ru-RU" sz="7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2133600"/>
            <a:ext cx="4343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Orange juice is cold</a:t>
            </a:r>
            <a:endParaRPr lang="ru-RU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з названия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762000"/>
            <a:ext cx="3276600" cy="3352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48200" y="304800"/>
            <a:ext cx="403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Cold</a:t>
            </a:r>
            <a:endParaRPr lang="ru-RU" sz="7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0" y="2438400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Water is cold</a:t>
            </a:r>
            <a:endParaRPr lang="ru-RU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з названия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57200"/>
            <a:ext cx="4724400" cy="37719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0" y="304800"/>
            <a:ext cx="2971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Cold</a:t>
            </a:r>
            <a:endParaRPr lang="ru-RU" sz="7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38800" y="2362200"/>
            <a:ext cx="2895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Snow is cold</a:t>
            </a:r>
            <a:endParaRPr lang="ru-RU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144</TotalTime>
  <Words>218</Words>
  <PresentationFormat>Экран (4:3)</PresentationFormat>
  <Paragraphs>65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xXx</dc:creator>
  <cp:lastModifiedBy>xXx</cp:lastModifiedBy>
  <cp:revision>51</cp:revision>
  <dcterms:created xsi:type="dcterms:W3CDTF">2020-04-20T02:51:44Z</dcterms:created>
  <dcterms:modified xsi:type="dcterms:W3CDTF">2020-04-21T04:38:39Z</dcterms:modified>
</cp:coreProperties>
</file>