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854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8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4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28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774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046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363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5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05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276225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8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5CE5F9-D481-4736-81E7-D42F9D921DE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425AE7F-18CD-4508-817C-80E5194BB65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986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2955" y="1724298"/>
            <a:ext cx="6498555" cy="2664822"/>
          </a:xfrm>
        </p:spPr>
        <p:txBody>
          <a:bodyPr>
            <a:no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5-сынып оқушыларына арналған кинесиологиялық жаттығулар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954" y="1233715"/>
            <a:ext cx="10683419" cy="5457371"/>
          </a:xfrm>
        </p:spPr>
        <p:txBody>
          <a:bodyPr>
            <a:normAutofit fontScale="90000"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Кинесиология – ми гимнастикасы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кинесиология – қимыл қозғалыс арқылы ми жұмысын жақсарту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кинесиология – шығармашылық және логикалық ойлау қабілетін дамыту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кинесиология – сөйлеу функцияларын қалпына келтіру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КИНЕСИОЛОГИЯ – Жазу мен оқу процестерін жеңілдету</a:t>
            </a:r>
            <a:r>
              <a:rPr lang="kk-KZ" sz="6600" dirty="0" smtClean="0"/>
              <a:t/>
            </a:r>
            <a:br>
              <a:rPr lang="kk-KZ" sz="6600" dirty="0" smtClean="0"/>
            </a:br>
            <a:r>
              <a:rPr lang="kk-KZ" dirty="0" smtClean="0"/>
              <a:t/>
            </a:r>
            <a:br>
              <a:rPr lang="kk-KZ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4856" y="174171"/>
            <a:ext cx="8287657" cy="885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Кинесиологияның пайдасы</a:t>
            </a:r>
            <a:endParaRPr lang="ru-RU" sz="3600" b="1" dirty="0">
              <a:solidFill>
                <a:schemeClr val="tx2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ᐈ Слайлик фото, фотография смайлик | скачать на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085" y="72572"/>
            <a:ext cx="2336801" cy="1814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2404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96" y="304007"/>
            <a:ext cx="10450286" cy="1746861"/>
          </a:xfrm>
        </p:spPr>
        <p:txBody>
          <a:bodyPr>
            <a:normAutofit/>
          </a:bodyPr>
          <a:lstStyle/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гимнастикасының пайдасы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525" y="1541417"/>
            <a:ext cx="10816045" cy="4781006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 балаңыздың оқу үлгерімі жақсы болғанын қаласыңыз , мектеп программасын жақсы қабылдап, меңгергенін қаласыңыз , ми гимнастикасын (нейрожаттығу) жасатыңыз . Жаттығулар бастапқыда қиын болуы мүмін. Алайда, уақыт өте келе үйреніп кетесіздер. Балаңызға үйретер алдында өзіңіз үйреніп алғаныңыз жақсы</a:t>
            </a:r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😇</a:t>
            </a:r>
            <a:endParaRPr lang="kk-KZ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Жаттығуларды күнделікті қайталасаңыз, нәтижесі сізді ұзақ күттірмейді. 😊</a:t>
            </a:r>
            <a:r>
              <a:rPr lang="kk-KZ" dirty="0" smtClean="0"/>
              <a:t/>
            </a:r>
            <a:br>
              <a:rPr lang="kk-KZ" dirty="0" smtClean="0"/>
            </a:br>
            <a:endParaRPr lang="ru-RU" dirty="0" smtClean="0"/>
          </a:p>
          <a:p>
            <a:pPr marL="0" indent="0">
              <a:buNone/>
            </a:pPr>
            <a:endParaRPr lang="kk-KZ" dirty="0" smtClean="0"/>
          </a:p>
        </p:txBody>
      </p:sp>
    </p:spTree>
    <p:extLst>
      <p:ext uri="{BB962C8B-B14F-4D97-AF65-F5344CB8AC3E}">
        <p14:creationId xmlns:p14="http://schemas.microsoft.com/office/powerpoint/2010/main" val="27411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085" y="135642"/>
            <a:ext cx="10682515" cy="807787"/>
          </a:xfrm>
        </p:spPr>
        <p:txBody>
          <a:bodyPr>
            <a:no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Кинесиологиялық жаттығулар тізімін ұсынамыз</a:t>
            </a:r>
            <a:b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457" y="943429"/>
            <a:ext cx="10914743" cy="57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14" y="0"/>
            <a:ext cx="10769599" cy="66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5" y="130629"/>
            <a:ext cx="10827657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338" y="81939"/>
            <a:ext cx="10561319" cy="662644"/>
          </a:xfrm>
        </p:spPr>
        <p:txBody>
          <a:bodyPr>
            <a:no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 жаттығулары</a:t>
            </a:r>
            <a:b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Бейнеролик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91009529_523673881878703_5466822414761984069_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678" y="1254035"/>
            <a:ext cx="10452641" cy="5133702"/>
          </a:xfrm>
        </p:spPr>
      </p:pic>
      <p:sp>
        <p:nvSpPr>
          <p:cNvPr id="5" name="Стрелка углом 4"/>
          <p:cNvSpPr/>
          <p:nvPr/>
        </p:nvSpPr>
        <p:spPr>
          <a:xfrm rot="5400000">
            <a:off x="4552405" y="724990"/>
            <a:ext cx="470265" cy="509452"/>
          </a:xfrm>
          <a:prstGeom prst="bentArrow">
            <a:avLst>
              <a:gd name="adj1" fmla="val 25000"/>
              <a:gd name="adj2" fmla="val 50000"/>
              <a:gd name="adj3" fmla="val 22222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sz="3200" b="1" dirty="0">
                <a:solidFill>
                  <a:srgbClr val="2A1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 жаттығулары</a:t>
            </a:r>
            <a:br>
              <a:rPr lang="kk-KZ" sz="3200" b="1" dirty="0">
                <a:solidFill>
                  <a:srgbClr val="2A1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2A1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Бейнеролик</a:t>
            </a:r>
            <a:endParaRPr lang="ru-RU" dirty="0"/>
          </a:p>
        </p:txBody>
      </p:sp>
      <p:pic>
        <p:nvPicPr>
          <p:cNvPr id="5" name="85567735_1499784966837854_1687646697043874948_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029" y="1580606"/>
            <a:ext cx="10646228" cy="5068388"/>
          </a:xfrm>
        </p:spPr>
      </p:pic>
      <p:sp>
        <p:nvSpPr>
          <p:cNvPr id="4" name="Стрелка углом 3"/>
          <p:cNvSpPr/>
          <p:nvPr/>
        </p:nvSpPr>
        <p:spPr>
          <a:xfrm rot="5400000">
            <a:off x="4539343" y="986248"/>
            <a:ext cx="470265" cy="509452"/>
          </a:xfrm>
          <a:prstGeom prst="bentArrow">
            <a:avLst>
              <a:gd name="adj1" fmla="val 25000"/>
              <a:gd name="adj2" fmla="val 50000"/>
              <a:gd name="adj3" fmla="val 22222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106</TotalTime>
  <Words>78</Words>
  <Application>Microsoft Office PowerPoint</Application>
  <PresentationFormat>Произвольный</PresentationFormat>
  <Paragraphs>9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Badge</vt:lpstr>
      <vt:lpstr>5-сынып оқушыларына арналған кинесиологиялық жаттығулар</vt:lpstr>
      <vt:lpstr>Кинесиология – ми гимнастикасы  кинесиология – қимыл қозғалыс арқылы ми жұмысын жақсарту  кинесиология – шығармашылық және логикалық ойлау қабілетін дамыту  кинесиология – сөйлеу функцияларын қалпына келтіру  КИНЕСИОЛОГИЯ – Жазу мен оқу процестерін жеңілдету  </vt:lpstr>
      <vt:lpstr>Ми гимнастикасының пайдасы</vt:lpstr>
      <vt:lpstr>Кинесиологиялық жаттығулар тізімін ұсынамыз </vt:lpstr>
      <vt:lpstr>Презентация PowerPoint</vt:lpstr>
      <vt:lpstr>Презентация PowerPoint</vt:lpstr>
      <vt:lpstr>Нейрогимнастика жаттығулары Бейнеролик</vt:lpstr>
      <vt:lpstr>Нейрогимнастика жаттығулары Бейнеролик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5-сынып оқушыларына арналған кинесиологиялық жаттығулар</dc:title>
  <dc:creator>Пользователь</dc:creator>
  <cp:lastModifiedBy>RePack by Diakov</cp:lastModifiedBy>
  <cp:revision>12</cp:revision>
  <dcterms:created xsi:type="dcterms:W3CDTF">2020-04-19T10:35:04Z</dcterms:created>
  <dcterms:modified xsi:type="dcterms:W3CDTF">2020-05-14T07:46:09Z</dcterms:modified>
</cp:coreProperties>
</file>