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0" r:id="rId3"/>
    <p:sldId id="281" r:id="rId4"/>
    <p:sldId id="282" r:id="rId5"/>
    <p:sldId id="286" r:id="rId6"/>
    <p:sldId id="287" r:id="rId7"/>
    <p:sldId id="257" r:id="rId8"/>
    <p:sldId id="283" r:id="rId9"/>
    <p:sldId id="284" r:id="rId10"/>
    <p:sldId id="285" r:id="rId11"/>
    <p:sldId id="279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759D"/>
    <a:srgbClr val="35B19D"/>
    <a:srgbClr val="000000"/>
    <a:srgbClr val="FFFF00"/>
    <a:srgbClr val="B3D3EA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10" autoAdjust="0"/>
    <p:restoredTop sz="95596" autoAdjust="0"/>
  </p:normalViewPr>
  <p:slideViewPr>
    <p:cSldViewPr>
      <p:cViewPr varScale="1">
        <p:scale>
          <a:sx n="70" d="100"/>
          <a:sy n="70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ru-RU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ru-RU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C05F88-6A5F-468D-98E8-E6B2CF47C67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962111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14BFDE-0A14-419D-A8B6-BE847CBD8526}" type="slidenum">
              <a:rPr lang="en-US" altLang="ru-RU"/>
              <a:pPr/>
              <a:t>1</a:t>
            </a:fld>
            <a:endParaRPr lang="en-US" altLang="ru-RU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10DFAF-3E83-44B1-82C6-A84906BEBF92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63B675-C9AE-427B-8E5A-B007FE7365F7}" type="slidenum">
              <a:rPr lang="en-US" altLang="ru-RU"/>
              <a:pPr/>
              <a:t>11</a:t>
            </a:fld>
            <a:endParaRPr lang="en-US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963863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  <a:endParaRPr lang="en-US" altLang="ru-RU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649663"/>
            <a:ext cx="7772400" cy="6858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  <a:endParaRPr lang="en-US" altLang="ru-RU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3166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715000" y="1676400"/>
            <a:ext cx="182880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28600" y="1676400"/>
            <a:ext cx="53340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73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891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1091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286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624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465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68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624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9671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88333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6764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24384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YiIo9AfHu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2348880"/>
            <a:ext cx="4648200" cy="1152128"/>
          </a:xfrm>
        </p:spPr>
        <p:txBody>
          <a:bodyPr/>
          <a:lstStyle/>
          <a:p>
            <a:r>
              <a:rPr lang="en-GB" sz="2800" b="1" dirty="0" smtClean="0"/>
              <a:t>Video editing, animation, audio and video effects.</a:t>
            </a:r>
            <a:endParaRPr lang="en-US" altLang="ru-RU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4077072"/>
            <a:ext cx="4648200" cy="1080120"/>
          </a:xfrm>
        </p:spPr>
        <p:txBody>
          <a:bodyPr/>
          <a:lstStyle/>
          <a:p>
            <a:r>
              <a:rPr lang="en-US" sz="2000" dirty="0" smtClean="0"/>
              <a:t>Grade 9 </a:t>
            </a:r>
            <a:r>
              <a:rPr lang="en-US" sz="2000" baseline="30000" dirty="0" smtClean="0"/>
              <a:t>-</a:t>
            </a:r>
            <a:r>
              <a:rPr lang="en-US" sz="2000" baseline="30000" dirty="0" err="1" smtClean="0"/>
              <a:t>th</a:t>
            </a:r>
            <a:endParaRPr lang="en-US" sz="2000" baseline="30000" dirty="0" smtClean="0"/>
          </a:p>
          <a:p>
            <a:r>
              <a:rPr lang="en-US" sz="2000" dirty="0" err="1" smtClean="0"/>
              <a:t>Kainarov</a:t>
            </a:r>
            <a:r>
              <a:rPr lang="en-US" sz="2000" dirty="0" smtClean="0"/>
              <a:t> N.M</a:t>
            </a:r>
          </a:p>
          <a:p>
            <a:r>
              <a:rPr lang="en-US" sz="2000" dirty="0" smtClean="0"/>
              <a:t>MS </a:t>
            </a:r>
            <a:r>
              <a:rPr lang="ru-RU" sz="2000" dirty="0" smtClean="0"/>
              <a:t>№</a:t>
            </a:r>
            <a:r>
              <a:rPr lang="kk-KZ" sz="2000" dirty="0" smtClean="0"/>
              <a:t>6</a:t>
            </a:r>
            <a:r>
              <a:rPr lang="en-US" sz="2000" dirty="0" smtClean="0"/>
              <a:t> called </a:t>
            </a:r>
            <a:r>
              <a:rPr lang="en-US" sz="2000" dirty="0" err="1" smtClean="0"/>
              <a:t>K.Zhalayir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2438400"/>
            <a:ext cx="8231832" cy="4267200"/>
          </a:xfrm>
        </p:spPr>
        <p:txBody>
          <a:bodyPr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new words from the lesson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adjectives describing the lesson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1-activity from the lesson you like </a:t>
            </a:r>
            <a:r>
              <a:rPr lang="en-GB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</a:p>
          <a:p>
            <a:pPr algn="ctr"/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Movie Maker, Toolbar, Clip; good, new; </a:t>
            </a:r>
            <a:r>
              <a:rPr lang="en-GB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8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6934200" cy="715963"/>
          </a:xfrm>
        </p:spPr>
        <p:txBody>
          <a:bodyPr/>
          <a:lstStyle/>
          <a:p>
            <a:r>
              <a:rPr lang="en-US" altLang="ru-RU" sz="4000" dirty="0" smtClean="0"/>
              <a:t>Home work</a:t>
            </a:r>
            <a:endParaRPr lang="en-US" altLang="ru-RU" sz="4000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6705600" cy="4800600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None/>
            </a:pPr>
            <a:r>
              <a:rPr lang="en-US" altLang="ko-KR" sz="4400" b="1" dirty="0" smtClean="0">
                <a:latin typeface="Times New Roman" panose="02020603050405020304" pitchFamily="18" charset="0"/>
                <a:ea typeface="Gulim" pitchFamily="34" charset="-127"/>
                <a:cs typeface="Times New Roman" panose="02020603050405020304" pitchFamily="18" charset="0"/>
              </a:rPr>
              <a:t>Essay</a:t>
            </a:r>
            <a:endParaRPr lang="en-US" altLang="ko-KR" sz="4400" b="1" dirty="0">
              <a:latin typeface="Times New Roman" panose="02020603050405020304" pitchFamily="18" charset="0"/>
              <a:ea typeface="Gulim" pitchFamily="34" charset="-127"/>
              <a:cs typeface="Times New Roman" panose="02020603050405020304" pitchFamily="18" charset="0"/>
            </a:endParaRPr>
          </a:p>
          <a:p>
            <a:pPr marL="0" indent="0" algn="ctr">
              <a:lnSpc>
                <a:spcPct val="80000"/>
              </a:lnSpc>
              <a:buNone/>
            </a:pPr>
            <a:endParaRPr lang="en-US" altLang="ko-KR" sz="4400" b="1" dirty="0">
              <a:latin typeface="Times New Roman" panose="02020603050405020304" pitchFamily="18" charset="0"/>
              <a:ea typeface="Gulim" pitchFamily="34" charset="-127"/>
              <a:cs typeface="Times New Roman" panose="02020603050405020304" pitchFamily="18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en-US" altLang="ko-KR" sz="4400" b="1" smtClean="0">
                <a:latin typeface="Times New Roman" panose="02020603050405020304" pitchFamily="18" charset="0"/>
                <a:ea typeface="Gulim" pitchFamily="34" charset="-127"/>
                <a:cs typeface="Times New Roman" panose="02020603050405020304" pitchFamily="18" charset="0"/>
              </a:rPr>
              <a:t>“I </a:t>
            </a:r>
            <a:r>
              <a:rPr lang="en-US" altLang="ko-KR" sz="4400" b="1" dirty="0" smtClean="0">
                <a:latin typeface="Times New Roman" panose="02020603050405020304" pitchFamily="18" charset="0"/>
                <a:ea typeface="Gulim" pitchFamily="34" charset="-127"/>
                <a:cs typeface="Times New Roman" panose="02020603050405020304" pitchFamily="18" charset="0"/>
              </a:rPr>
              <a:t>like making clip, because</a:t>
            </a:r>
            <a:r>
              <a:rPr lang="en-US" altLang="ko-KR" sz="4400" b="1" smtClean="0">
                <a:latin typeface="Times New Roman" panose="02020603050405020304" pitchFamily="18" charset="0"/>
                <a:ea typeface="Gulim" pitchFamily="34" charset="-127"/>
                <a:cs typeface="Times New Roman" panose="02020603050405020304" pitchFamily="18" charset="0"/>
              </a:rPr>
              <a:t>: …”</a:t>
            </a:r>
            <a:endParaRPr lang="en-US" altLang="ko-KR" sz="4400" b="1" dirty="0" smtClean="0">
              <a:latin typeface="Times New Roman" panose="02020603050405020304" pitchFamily="18" charset="0"/>
              <a:ea typeface="Gulim" pitchFamily="34" charset="-127"/>
              <a:cs typeface="Times New Roman" panose="02020603050405020304" pitchFamily="18" charset="0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en-US" altLang="ru-RU" sz="4400" b="1" dirty="0">
                <a:latin typeface="Times New Roman" panose="02020603050405020304" pitchFamily="18" charset="0"/>
                <a:ea typeface="Gulim" pitchFamily="34" charset="-127"/>
                <a:cs typeface="Times New Roman" panose="02020603050405020304" pitchFamily="18" charset="0"/>
              </a:rPr>
              <a:t>o</a:t>
            </a:r>
            <a:r>
              <a:rPr lang="en-US" altLang="ru-RU" sz="4400" b="1" dirty="0" smtClean="0">
                <a:latin typeface="Times New Roman" panose="02020603050405020304" pitchFamily="18" charset="0"/>
                <a:ea typeface="Gulim" pitchFamily="34" charset="-127"/>
                <a:cs typeface="Times New Roman" panose="02020603050405020304" pitchFamily="18" charset="0"/>
              </a:rPr>
              <a:t>r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en-GB" sz="4400" dirty="0"/>
              <a:t>Write some sentences about making clip</a:t>
            </a:r>
            <a:endParaRPr lang="en-US" alt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color are you today</a:t>
            </a:r>
            <a:r>
              <a:rPr lang="en-US" dirty="0" smtClean="0"/>
              <a:t>?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711563"/>
              </p:ext>
            </p:extLst>
          </p:nvPr>
        </p:nvGraphicFramePr>
        <p:xfrm>
          <a:off x="395536" y="2996952"/>
          <a:ext cx="8229599" cy="2918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136815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55016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 am angry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</a:t>
                      </a:r>
                      <a:r>
                        <a:rPr lang="en-US" sz="2800" baseline="0" dirty="0" smtClean="0"/>
                        <a:t> am sick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 am indifferent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 am OK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 am great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 am dreaming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 don’t know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17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412776"/>
            <a:ext cx="7315200" cy="715963"/>
          </a:xfrm>
        </p:spPr>
        <p:txBody>
          <a:bodyPr/>
          <a:lstStyle/>
          <a:p>
            <a:r>
              <a:rPr lang="en-US" dirty="0" smtClean="0"/>
              <a:t>What is it?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132856"/>
            <a:ext cx="4799406" cy="4525963"/>
          </a:xfrm>
        </p:spPr>
      </p:pic>
    </p:spTree>
    <p:extLst>
      <p:ext uri="{BB962C8B-B14F-4D97-AF65-F5344CB8AC3E}">
        <p14:creationId xmlns:p14="http://schemas.microsoft.com/office/powerpoint/2010/main" val="316585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Learning objectives(s) that this lesson is contributing to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5603471"/>
              </p:ext>
            </p:extLst>
          </p:nvPr>
        </p:nvGraphicFramePr>
        <p:xfrm>
          <a:off x="827584" y="2708920"/>
          <a:ext cx="7139136" cy="22322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39136"/>
              </a:tblGrid>
              <a:tr h="2232248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 Movie Maker (</a:t>
                      </a:r>
                      <a:r>
                        <a:rPr lang="en-US" sz="3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CinemaStudio</a:t>
                      </a: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 editing instruments.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Know how do film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698" marR="6469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89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terms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2438400"/>
            <a:ext cx="8519864" cy="4267200"/>
          </a:xfrm>
        </p:spPr>
        <p:txBody>
          <a:bodyPr/>
          <a:lstStyle/>
          <a:p>
            <a:r>
              <a:rPr lang="en-GB" sz="2400" b="1" dirty="0"/>
              <a:t>Video clips</a:t>
            </a:r>
            <a:r>
              <a:rPr lang="en-GB" sz="2400" dirty="0"/>
              <a:t> are short clips of video, usually part of a longer recording.</a:t>
            </a:r>
            <a:endParaRPr lang="ru-RU" sz="2400" dirty="0"/>
          </a:p>
          <a:p>
            <a:r>
              <a:rPr lang="en-GB" sz="2400" b="1" dirty="0"/>
              <a:t>Toolbar</a:t>
            </a:r>
            <a:r>
              <a:rPr lang="en-GB" sz="2400" dirty="0"/>
              <a:t> (originally known as </a:t>
            </a:r>
            <a:r>
              <a:rPr lang="en-GB" sz="2400" b="1" dirty="0"/>
              <a:t>ribbon</a:t>
            </a:r>
            <a:r>
              <a:rPr lang="en-GB" sz="2400" dirty="0"/>
              <a:t>) is a graphical control element on which on-screen buttons, icons, menus, or other input or output elements are placed.</a:t>
            </a:r>
            <a:endParaRPr lang="ru-RU" sz="2400" dirty="0"/>
          </a:p>
          <a:p>
            <a:r>
              <a:rPr lang="en-GB" sz="2400" b="1" dirty="0"/>
              <a:t>Windows Movie Maker</a:t>
            </a:r>
            <a:r>
              <a:rPr lang="en-GB" sz="2400" dirty="0"/>
              <a:t> (formerly known as </a:t>
            </a:r>
            <a:r>
              <a:rPr lang="en-GB" sz="2400" b="1" dirty="0"/>
              <a:t>Windows Live Movie Maker</a:t>
            </a:r>
            <a:r>
              <a:rPr lang="en-GB" sz="2400" dirty="0"/>
              <a:t> in Windows 7) is a discontinued video editing software by Microsoft. It is a part of Windows Essentials software suite and offers the ability to create and edit videos.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7047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words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Visual effects, </a:t>
            </a:r>
            <a:r>
              <a:rPr lang="en-US" sz="4000" dirty="0" smtClean="0"/>
              <a:t>Import</a:t>
            </a:r>
            <a:r>
              <a:rPr lang="en-US" sz="4000" dirty="0"/>
              <a:t>, </a:t>
            </a:r>
            <a:r>
              <a:rPr lang="en-US" sz="4000" dirty="0" smtClean="0"/>
              <a:t>Insert</a:t>
            </a:r>
            <a:r>
              <a:rPr lang="en-US" sz="4000" dirty="0"/>
              <a:t>, </a:t>
            </a:r>
            <a:r>
              <a:rPr lang="en-US" sz="4000" dirty="0" smtClean="0"/>
              <a:t>Transition</a:t>
            </a:r>
            <a:r>
              <a:rPr lang="en-US" sz="4000" dirty="0"/>
              <a:t>, Shift, Scaling, Brightness, </a:t>
            </a:r>
            <a:r>
              <a:rPr lang="en-US" sz="4000" dirty="0" smtClean="0"/>
              <a:t>Record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1331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1268760"/>
            <a:ext cx="6705600" cy="792163"/>
          </a:xfrm>
          <a:extLst>
            <a:ext uri="{AF507438-7753-43E0-B8FC-AC1667EBCBE1}">
              <a14:hiddenEffects xmlns:a14="http://schemas.microsoft.com/office/drawing/2010/main">
                <a:effectLst>
                  <a:outerShdw algn="ctr" rotWithShape="0">
                    <a:schemeClr val="hlink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ru-RU" b="1" dirty="0" smtClean="0"/>
              <a:t>Watch clip</a:t>
            </a:r>
            <a:endParaRPr lang="en-US" altLang="ru-RU" b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www.youtube.com/watch?v=gYiIo9AfHuM</a:t>
            </a: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instrument (tool)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965003"/>
            <a:ext cx="1602854" cy="1688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2466" y="3015090"/>
            <a:ext cx="1813178" cy="1638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644" y="5000327"/>
            <a:ext cx="1342127" cy="145300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941168"/>
            <a:ext cx="1656184" cy="1512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300" y="2965003"/>
            <a:ext cx="1900975" cy="1688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20" y="4941168"/>
            <a:ext cx="1637110" cy="1512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771" y="4941168"/>
            <a:ext cx="1235149" cy="15121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202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you?</a:t>
            </a:r>
            <a:endParaRPr lang="ru-RU" dirty="0"/>
          </a:p>
        </p:txBody>
      </p:sp>
      <p:pic>
        <p:nvPicPr>
          <p:cNvPr id="148482" name="Picture 2" descr="Картинки по запросу тимур бекмамбет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2636912"/>
            <a:ext cx="2808311" cy="2013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484" name="Picture 4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628800"/>
            <a:ext cx="2018745" cy="302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486" name="Picture 6" descr="Картинки по запросу джамиля стехликов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4498" y="1772817"/>
            <a:ext cx="194845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488" name="Picture 8" descr="Картинки по запросу • Marat Zhylanbaev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90" t="14743" r="18840"/>
          <a:stretch/>
        </p:blipFill>
        <p:spPr bwMode="auto">
          <a:xfrm>
            <a:off x="1543683" y="4475832"/>
            <a:ext cx="2910086" cy="220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490" name="Picture 10" descr="Картинки по запросу • Ruslan Aushev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308" y="4475832"/>
            <a:ext cx="2839040" cy="2235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66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-24 7">
      <a:dk1>
        <a:srgbClr val="4D4D4D"/>
      </a:dk1>
      <a:lt1>
        <a:srgbClr val="FFFFFF"/>
      </a:lt1>
      <a:dk2>
        <a:srgbClr val="4D4D4D"/>
      </a:dk2>
      <a:lt2>
        <a:srgbClr val="3D4C59"/>
      </a:lt2>
      <a:accent1>
        <a:srgbClr val="576878"/>
      </a:accent1>
      <a:accent2>
        <a:srgbClr val="5E7489"/>
      </a:accent2>
      <a:accent3>
        <a:srgbClr val="FFFFFF"/>
      </a:accent3>
      <a:accent4>
        <a:srgbClr val="404040"/>
      </a:accent4>
      <a:accent5>
        <a:srgbClr val="B4B9BE"/>
      </a:accent5>
      <a:accent6>
        <a:srgbClr val="54687C"/>
      </a:accent6>
      <a:hlink>
        <a:srgbClr val="697B8F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4B8ACD"/>
        </a:lt2>
        <a:accent1>
          <a:srgbClr val="5C98C2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5CADD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114682"/>
        </a:lt2>
        <a:accent1>
          <a:srgbClr val="295B99"/>
        </a:accent1>
        <a:accent2>
          <a:srgbClr val="406DA6"/>
        </a:accent2>
        <a:accent3>
          <a:srgbClr val="FFFFFF"/>
        </a:accent3>
        <a:accent4>
          <a:srgbClr val="404040"/>
        </a:accent4>
        <a:accent5>
          <a:srgbClr val="ACB5CA"/>
        </a:accent5>
        <a:accent6>
          <a:srgbClr val="396296"/>
        </a:accent6>
        <a:hlink>
          <a:srgbClr val="5F84B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2E71CA"/>
        </a:lt2>
        <a:accent1>
          <a:srgbClr val="809BB0"/>
        </a:accent1>
        <a:accent2>
          <a:srgbClr val="51646A"/>
        </a:accent2>
        <a:accent3>
          <a:srgbClr val="FFFFFF"/>
        </a:accent3>
        <a:accent4>
          <a:srgbClr val="404040"/>
        </a:accent4>
        <a:accent5>
          <a:srgbClr val="C0CBD4"/>
        </a:accent5>
        <a:accent6>
          <a:srgbClr val="495A5F"/>
        </a:accent6>
        <a:hlink>
          <a:srgbClr val="6283A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3D4C59"/>
        </a:lt2>
        <a:accent1>
          <a:srgbClr val="576878"/>
        </a:accent1>
        <a:accent2>
          <a:srgbClr val="5E7489"/>
        </a:accent2>
        <a:accent3>
          <a:srgbClr val="FFFFFF"/>
        </a:accent3>
        <a:accent4>
          <a:srgbClr val="404040"/>
        </a:accent4>
        <a:accent5>
          <a:srgbClr val="B4B9BE"/>
        </a:accent5>
        <a:accent6>
          <a:srgbClr val="54687C"/>
        </a:accent6>
        <a:hlink>
          <a:srgbClr val="697B8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66</TotalTime>
  <Words>166</Words>
  <Application>Microsoft Office PowerPoint</Application>
  <PresentationFormat>Экран (4:3)</PresentationFormat>
  <Paragraphs>41</Paragraphs>
  <Slides>11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powerpoint-template</vt:lpstr>
      <vt:lpstr>Video editing, animation, audio and video effects.</vt:lpstr>
      <vt:lpstr>What color are you today?</vt:lpstr>
      <vt:lpstr>What is it?</vt:lpstr>
      <vt:lpstr>Learning objectives(s) that this lesson is contributing to</vt:lpstr>
      <vt:lpstr>New terms</vt:lpstr>
      <vt:lpstr>Use words</vt:lpstr>
      <vt:lpstr>Watch clip</vt:lpstr>
      <vt:lpstr>Name instrument (tool)</vt:lpstr>
      <vt:lpstr>Who are you?</vt:lpstr>
      <vt:lpstr>Reflection</vt:lpstr>
      <vt:lpstr>Home work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editing, animation, audio and video effects.</dc:title>
  <dc:creator>Учитель</dc:creator>
  <cp:lastModifiedBy>Учитель</cp:lastModifiedBy>
  <cp:revision>7</cp:revision>
  <dcterms:created xsi:type="dcterms:W3CDTF">2017-11-09T15:14:40Z</dcterms:created>
  <dcterms:modified xsi:type="dcterms:W3CDTF">2020-05-13T08:33:56Z</dcterms:modified>
</cp:coreProperties>
</file>