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63" r:id="rId2"/>
    <p:sldId id="297" r:id="rId3"/>
    <p:sldId id="307" r:id="rId4"/>
    <p:sldId id="308" r:id="rId5"/>
    <p:sldId id="306" r:id="rId6"/>
    <p:sldId id="294" r:id="rId7"/>
    <p:sldId id="305" r:id="rId8"/>
    <p:sldId id="295" r:id="rId9"/>
    <p:sldId id="303" r:id="rId10"/>
    <p:sldId id="280" r:id="rId11"/>
    <p:sldId id="30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771E"/>
    <a:srgbClr val="742BD5"/>
    <a:srgbClr val="80721C"/>
    <a:srgbClr val="00CC00"/>
    <a:srgbClr val="33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2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6D8A68-FF77-4F54-B876-0EC3BA4EE90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6B6FB96-B46D-48BD-AA3C-AE670F867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englishteens.britishcouncil.org/grammar/beginner-grammar/conjunctions-or-so-because-although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893" y="168045"/>
            <a:ext cx="9608429" cy="1988745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893" y="1110346"/>
            <a:ext cx="745334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6600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The theme</a:t>
            </a:r>
            <a:r>
              <a:rPr lang="kk-KZ" altLang="ru-RU" sz="6600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ru-RU" sz="6600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6600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Sport</a:t>
            </a:r>
            <a:endParaRPr lang="kk-KZ" altLang="ru-RU" sz="6600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ru-RU" sz="6600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4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dmin\Documents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4363" y="4145534"/>
            <a:ext cx="3806734" cy="23364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61746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MCj043799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5491" y="3539632"/>
            <a:ext cx="3238644" cy="308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565690" y="468623"/>
            <a:ext cx="51755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6000" b="1" i="1" u="sng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  <a:r>
              <a:rPr lang="en-US" sz="6000" b="1" i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i="1" u="sng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6831" y="1881195"/>
            <a:ext cx="769431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 short essay</a:t>
            </a:r>
            <a:endParaRPr lang="ru-RU" sz="4400" b="1" i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 </a:t>
            </a:r>
            <a:r>
              <a:rPr lang="en-US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</a:t>
            </a:r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548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8876" y="249381"/>
            <a:ext cx="8557606" cy="52681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3409" y="166255"/>
            <a:ext cx="8340651" cy="1786063"/>
          </a:xfrm>
        </p:spPr>
        <p:txBody>
          <a:bodyPr>
            <a:noAutofit/>
          </a:bodyPr>
          <a:lstStyle/>
          <a:p>
            <a:pPr algn="ctr"/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Speaking</a:t>
            </a:r>
            <a:endParaRPr lang="ru-RU" sz="115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Admin\Documents\obuchenie-govoreniyu-na-angliysk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3654" y="1952318"/>
            <a:ext cx="6078682" cy="44308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Картинки по запросу yoga clipart"/>
          <p:cNvPicPr>
            <a:picLocks noChangeAspect="1" noChangeArrowheads="1"/>
          </p:cNvPicPr>
          <p:nvPr/>
        </p:nvPicPr>
        <p:blipFill>
          <a:blip r:embed="rId2"/>
          <a:srcRect b="8232"/>
          <a:stretch>
            <a:fillRect/>
          </a:stretch>
        </p:blipFill>
        <p:spPr bwMode="auto">
          <a:xfrm>
            <a:off x="3448594" y="4399457"/>
            <a:ext cx="4187131" cy="166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9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05334" y="1907176"/>
            <a:ext cx="2953514" cy="238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Картинки по запросу karate clipart"/>
          <p:cNvPicPr>
            <a:picLocks noChangeAspect="1" noChangeArrowheads="1"/>
          </p:cNvPicPr>
          <p:nvPr/>
        </p:nvPicPr>
        <p:blipFill>
          <a:blip r:embed="rId4"/>
          <a:srcRect r="13474"/>
          <a:stretch>
            <a:fillRect/>
          </a:stretch>
        </p:blipFill>
        <p:spPr bwMode="auto">
          <a:xfrm>
            <a:off x="6688183" y="1803845"/>
            <a:ext cx="2288601" cy="240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http://gymnasium3.edu.kz/files/loader/1431693164311.jpg"/>
          <p:cNvPicPr>
            <a:picLocks noChangeAspect="1" noChangeArrowheads="1"/>
          </p:cNvPicPr>
          <p:nvPr/>
        </p:nvPicPr>
        <p:blipFill>
          <a:blip r:embed="rId5"/>
          <a:srcRect l="8505" r="4556"/>
          <a:stretch>
            <a:fillRect/>
          </a:stretch>
        </p:blipFill>
        <p:spPr bwMode="auto">
          <a:xfrm>
            <a:off x="1" y="1341438"/>
            <a:ext cx="6769100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ndalus" pitchFamily="18" charset="-78"/>
                <a:cs typeface="Andalus" pitchFamily="18" charset="-78"/>
              </a:rPr>
              <a:t>Which sport activities do we </a:t>
            </a:r>
          </a:p>
          <a:p>
            <a:pPr algn="ctr">
              <a:defRPr/>
            </a:pP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ndalus" pitchFamily="18" charset="-78"/>
                <a:cs typeface="Andalus" pitchFamily="18" charset="-78"/>
              </a:rPr>
              <a:t>DO/GO/PLAY?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Andalus" pitchFamily="18" charset="-78"/>
            </a:endParaRPr>
          </a:p>
        </p:txBody>
      </p:sp>
      <p:pic>
        <p:nvPicPr>
          <p:cNvPr id="14343" name="Picture 37" descr="Похожее изображение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4583" y="4236494"/>
            <a:ext cx="2772833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11" descr="Картинки по запросу aerobics clipart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47177" y="4455837"/>
            <a:ext cx="3273817" cy="2167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945" y="363988"/>
            <a:ext cx="9608429" cy="1988745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893" y="1110346"/>
            <a:ext cx="745334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altLang="ru-RU" sz="6600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ru-RU" sz="6600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4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dmin\Documents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4363" y="4145534"/>
            <a:ext cx="3806734" cy="233644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5840" y="849086"/>
            <a:ext cx="5934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u="sng" dirty="0">
              <a:solidFill>
                <a:schemeClr val="tx2"/>
              </a:solidFill>
              <a:hlinkClick r:id="rId3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59874" y="1476103"/>
            <a:ext cx="55945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  <a:hlinkClick r:id="rId3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67097" y="548640"/>
            <a:ext cx="4506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Conjunctions-c</a:t>
            </a:r>
            <a:r>
              <a:rPr lang="ru-RU" altLang="ru-RU" b="1" i="1" dirty="0" err="1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оюзы</a:t>
            </a:r>
            <a:endParaRPr lang="en-US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altLang="ru-RU" b="1" i="1" dirty="0" err="1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,және</a:t>
            </a:r>
            <a:endParaRPr lang="en-US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but-</a:t>
            </a:r>
            <a:r>
              <a:rPr lang="kk-KZ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 но,бірақ</a:t>
            </a:r>
            <a:endParaRPr lang="en-US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or-</a:t>
            </a:r>
            <a:r>
              <a:rPr lang="kk-KZ" altLang="ru-RU" b="1" i="1" dirty="0" smtClean="0">
                <a:solidFill>
                  <a:srgbClr val="742BD5"/>
                </a:solidFill>
                <a:latin typeface="Times New Roman" pitchFamily="18" charset="0"/>
                <a:cs typeface="Times New Roman" pitchFamily="18" charset="0"/>
              </a:rPr>
              <a:t>или, немесе</a:t>
            </a:r>
            <a:endParaRPr lang="en-US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altLang="ru-RU" b="1" i="1" dirty="0" smtClean="0">
              <a:solidFill>
                <a:srgbClr val="742BD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199" y="2926081"/>
            <a:ext cx="5602062" cy="261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3984170" y="849087"/>
            <a:ext cx="51598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use and to join similar ideas but to join opposing ideas or to link two alternatives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I like tennis and badminton.</a:t>
            </a:r>
          </a:p>
          <a:p>
            <a:r>
              <a:rPr lang="en-US" dirty="0" smtClean="0"/>
              <a:t>He can ski but he cant skate.</a:t>
            </a:r>
          </a:p>
          <a:p>
            <a:r>
              <a:rPr lang="en-US" dirty="0" smtClean="0"/>
              <a:t>She should decide stay or leave.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261746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26226" y="689262"/>
            <a:ext cx="6296891" cy="629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45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1234" y="1280160"/>
            <a:ext cx="6908351" cy="394572"/>
          </a:xfrm>
        </p:spPr>
        <p:txBody>
          <a:bodyPr>
            <a:noAutofit/>
          </a:bodyPr>
          <a:lstStyle/>
          <a:p>
            <a:pPr algn="ctr"/>
            <a:endParaRPr lang="ru-RU" sz="3600" b="1" dirty="0"/>
          </a:p>
        </p:txBody>
      </p:sp>
      <p:pic>
        <p:nvPicPr>
          <p:cNvPr id="6" name="Рисунок 5" descr="C:\Users\Admin\Documents\img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77" y="496389"/>
            <a:ext cx="9535886" cy="5329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10917" y="1652155"/>
            <a:ext cx="6904611" cy="414462"/>
          </a:xfrm>
        </p:spPr>
        <p:txBody>
          <a:bodyPr>
            <a:noAutofit/>
          </a:bodyPr>
          <a:lstStyle/>
          <a:p>
            <a:pPr algn="ctr"/>
            <a:endParaRPr lang="ru-RU" sz="3600" b="1" dirty="0"/>
          </a:p>
        </p:txBody>
      </p:sp>
      <p:pic>
        <p:nvPicPr>
          <p:cNvPr id="6" name="Рисунок 5" descr="C:\Users\Admin\Documents\img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6469" y="548641"/>
            <a:ext cx="8686799" cy="544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3383053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0" y="1823400"/>
            <a:ext cx="8340651" cy="2834379"/>
          </a:xfrm>
        </p:spPr>
        <p:txBody>
          <a:bodyPr>
            <a:noAutofit/>
          </a:bodyPr>
          <a:lstStyle/>
          <a:p>
            <a:pPr algn="l"/>
            <a:r>
              <a:rPr lang="en-US" sz="4400" dirty="0" smtClean="0">
                <a:solidFill>
                  <a:srgbClr val="0070C0"/>
                </a:solidFill>
              </a:rPr>
              <a:t>No mistakes-</a:t>
            </a:r>
            <a:br>
              <a:rPr lang="en-US" sz="4400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/>
            </a:r>
            <a:br>
              <a:rPr lang="en-US" sz="4400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>1-2 mistakes-</a:t>
            </a:r>
            <a:br>
              <a:rPr lang="en-US" sz="4400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/>
            </a:r>
            <a:br>
              <a:rPr lang="en-US" sz="4400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>3-4 mistakes-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4191" y="154714"/>
            <a:ext cx="8340651" cy="1256127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Assessment criteria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8772" y="1410841"/>
            <a:ext cx="1766799" cy="135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4657" y="2864602"/>
            <a:ext cx="1547787" cy="119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5354" y="4160179"/>
            <a:ext cx="1547090" cy="1340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3112" y="2978331"/>
            <a:ext cx="9163264" cy="25000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2400" b="0" dirty="0" smtClean="0">
                <a:solidFill>
                  <a:srgbClr val="D0771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0" dirty="0" smtClean="0">
                <a:solidFill>
                  <a:srgbClr val="D0771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0" dirty="0">
              <a:solidFill>
                <a:srgbClr val="D0771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384465"/>
            <a:ext cx="8340651" cy="2264044"/>
          </a:xfrm>
        </p:spPr>
        <p:txBody>
          <a:bodyPr>
            <a:noAutofit/>
          </a:bodyPr>
          <a:lstStyle/>
          <a:p>
            <a:pPr algn="ctr"/>
            <a:r>
              <a:rPr lang="en-US" sz="7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Write on stickers your feedback</a:t>
            </a:r>
            <a:endParaRPr lang="ru-RU" sz="7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Ашық сабақ &quot;My favourite sport&quot; 5 сынып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8515" y="2664823"/>
            <a:ext cx="6204856" cy="286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771</TotalTime>
  <Words>83</Words>
  <Application>Microsoft Office PowerPoint</Application>
  <PresentationFormat>Произвольный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             </vt:lpstr>
      <vt:lpstr>Слайд 2</vt:lpstr>
      <vt:lpstr>Слайд 3</vt:lpstr>
      <vt:lpstr>           </vt:lpstr>
      <vt:lpstr>Слайд 5</vt:lpstr>
      <vt:lpstr>Слайд 6</vt:lpstr>
      <vt:lpstr>Слайд 7</vt:lpstr>
      <vt:lpstr>No mistakes-  1-2 mistakes-  3-4 mistakes-</vt:lpstr>
      <vt:lpstr> 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Admin</cp:lastModifiedBy>
  <cp:revision>65</cp:revision>
  <dcterms:created xsi:type="dcterms:W3CDTF">2017-02-01T13:09:19Z</dcterms:created>
  <dcterms:modified xsi:type="dcterms:W3CDTF">2020-05-13T15:32:34Z</dcterms:modified>
</cp:coreProperties>
</file>