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4" r:id="rId11"/>
    <p:sldId id="269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1676693/51492cb9-f2cd-4e7f-b65f-d134f30078e7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19" y="0"/>
            <a:ext cx="9252520" cy="713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3" y="1265366"/>
            <a:ext cx="4248470" cy="4467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i="1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Нан — </a:t>
            </a:r>
            <a:r>
              <a:rPr lang="ru-RU" sz="1600" b="1" i="1" dirty="0" err="1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қасиетті</a:t>
            </a:r>
            <a:r>
              <a:rPr lang="ru-RU" sz="1600" b="1" i="1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sz="1600" b="1" i="1" dirty="0" err="1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тағам</a:t>
            </a:r>
            <a:endParaRPr lang="ru-RU" sz="1600" b="1" i="1" dirty="0">
              <a:solidFill>
                <a:srgbClr val="0070C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i="1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       Нан –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біздің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Отанымыздың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байлығы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.    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Егістіктен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біз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астық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аламыз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. 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Астықтан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ұн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,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нан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, макарон,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жарма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,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бауырсақ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,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тәтті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тағамдар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сияқты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адам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баласына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ең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керекті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өнімдер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алынады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.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Астықтан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алынатын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ең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маңызды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өнімдердің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бірі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 —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нан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және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нан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өнімдері.Бұл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өнімдері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күнделікті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қолданылып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отырады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,    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Қазақта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 «Ас —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атасы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нан»деген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сөз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 бар.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Астың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,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дәмнің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үлкені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 —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нан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. Бала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ақ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 пен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қараны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ажыратып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танымай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тұрып-ақ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оған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оң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қолына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нан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ұстауды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,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нанды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баспауды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,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жерге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тастамауды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үйретеді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.</a:t>
            </a:r>
          </a:p>
        </p:txBody>
      </p:sp>
      <p:pic>
        <p:nvPicPr>
          <p:cNvPr id="1028" name="Picture 4" descr="https://img5.goodfon.ru/original/1920x1408/9/76/khleb-bulochki-pshenitsa-zern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1728193"/>
            <a:ext cx="3144261" cy="32849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873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1676693/51492cb9-f2cd-4e7f-b65f-d134f30078e7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86" y="-112977"/>
            <a:ext cx="9252520" cy="713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1055786"/>
            <a:ext cx="432048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Нанның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пайдасы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бауырсақ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түрлері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туралы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материал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жинақтай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жүріп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сыныптың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оқушылары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арасында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осыған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байланысты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сауалнама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жүргіздім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Сыныпта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kk-KZ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24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оқушы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бар.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Барлығы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5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сұрақ</a:t>
            </a: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Бауырсақты</a:t>
            </a: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білесің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бе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 </a:t>
            </a:r>
            <a:endParaRPr lang="ru-RU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u-RU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Бауырсақтың</a:t>
            </a: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түрлерін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білесің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бе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          </a:t>
            </a:r>
          </a:p>
          <a:p>
            <a:pPr lvl="0"/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ru-RU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Нанның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бауырсақтың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пайдасы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туралы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білесің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бе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 </a:t>
            </a:r>
            <a:endParaRPr lang="ru-RU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ru-RU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Бауырсақтың</a:t>
            </a: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қалай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дайындалатыны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туралы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кімнен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білдің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lvl="0"/>
            <a:r>
              <a:rPr lang="kk-KZ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5. Бауырсақ </a:t>
            </a:r>
            <a:r>
              <a:rPr lang="kk-KZ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туралы қосымша білгілерің келе ме?  </a:t>
            </a:r>
            <a:endParaRPr lang="ru-RU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9"/>
          <a:stretch/>
        </p:blipFill>
        <p:spPr bwMode="auto">
          <a:xfrm rot="5400000">
            <a:off x="5106778" y="711076"/>
            <a:ext cx="1954777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81446" y="2167625"/>
            <a:ext cx="1797730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27824" y="4044971"/>
            <a:ext cx="2016224" cy="20804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61591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1676693/51492cb9-f2cd-4e7f-b65f-d134f30078e7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252520" cy="713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38420" y="1692618"/>
            <a:ext cx="7344816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5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Нан </a:t>
            </a:r>
            <a:r>
              <a:rPr lang="ru-RU" sz="45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қоқымын</a:t>
            </a:r>
            <a:r>
              <a:rPr lang="ru-RU" sz="45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5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шашпаңдар</a:t>
            </a:r>
            <a:r>
              <a:rPr lang="ru-RU" sz="45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ru-RU" sz="45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Жерде</a:t>
            </a:r>
            <a:r>
              <a:rPr lang="ru-RU" sz="45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5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жатса</a:t>
            </a:r>
            <a:r>
              <a:rPr lang="ru-RU" sz="45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5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баспаңдар</a:t>
            </a:r>
            <a:r>
              <a:rPr lang="ru-RU" sz="45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45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Теріп</a:t>
            </a:r>
            <a:r>
              <a:rPr lang="ru-RU" sz="45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5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алып</a:t>
            </a:r>
            <a:r>
              <a:rPr lang="ru-RU" sz="45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5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қастерлеп</a:t>
            </a:r>
            <a:endParaRPr lang="ru-RU" sz="45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45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Торғайларға</a:t>
            </a:r>
            <a:r>
              <a:rPr lang="ru-RU" sz="45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5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тастаңдар</a:t>
            </a:r>
            <a:r>
              <a:rPr lang="ru-RU" sz="45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</a:t>
            </a:r>
          </a:p>
          <a:p>
            <a:endParaRPr lang="ru-RU" sz="45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603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1676693/51492cb9-f2cd-4e7f-b65f-d134f30078e7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252520" cy="713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99026" y="986310"/>
            <a:ext cx="734481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5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Назарларыңызға рахмет!</a:t>
            </a:r>
            <a:endParaRPr lang="ru-RU" sz="50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35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 descr="https://cookery.site/wp-content/uploads/2019/11/photo_411762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708920"/>
            <a:ext cx="5526867" cy="32665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311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1676693/51492cb9-f2cd-4e7f-b65f-d134f30078e7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19" y="0"/>
            <a:ext cx="9252520" cy="713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9592" y="1030263"/>
            <a:ext cx="770485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Нанның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ұлылығы</a:t>
            </a:r>
            <a:endParaRPr lang="ru-RU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ru-RU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     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Дастарқаныңыздың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үстінде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күнде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нан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тұрмаса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көңіліңіз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де,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дастарқаныңыз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да – орта,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берекеңіз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кетіп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басқа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тамақ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көзіңізге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көрінбейді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Нанның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қасиеттілігінің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өзі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осыдан-ақ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көрінеді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Ұнның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құрамындағы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адамның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бойына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нәр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беретін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куат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беретін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ағзаға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қажеттінің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бәрі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бар.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Өзге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халықты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қайдам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қазақтың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нансыз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күні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жоқ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деуге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болады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Қазақта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  «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қатықсыз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қара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су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ішіп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қара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нан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жесек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те,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амандық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болсын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деген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де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сөз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бар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ғой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 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Бір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таңданарлығы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жер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бетінде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басқа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дақылдардың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жемістердің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барлығының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жабайы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түрі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бар.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Айталық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 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алманың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жуаның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сұлының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дегендей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барлығының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жабайы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түрі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табиғатта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кездеседі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бірақ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бидайдың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жабайы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түрі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жоқ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Үйге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келген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кез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келген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адам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асығыс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болса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да,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өзге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тамақтан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емес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наннан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ауыз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тиіп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шығады</a:t>
            </a:r>
            <a:r>
              <a:rPr lang="ru-RU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6" descr="https://smmarket.kz/img/suppliers/72/products/5138/b3c47a32a08510a141d1b44b26e9a869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http://plovmaster.ukit.me/uploads/s/j/o/l/jol663jpw2ve/img/full_beDv2A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081289"/>
            <a:ext cx="1318307" cy="125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://plovmaster.ukit.me/uploads/s/j/o/l/jol663jpw2ve/img/full_beDv2A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395" y="5081288"/>
            <a:ext cx="1318307" cy="125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://plovmaster.ukit.me/uploads/s/j/o/l/jol663jpw2ve/img/full_beDv2A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865" y="5081287"/>
            <a:ext cx="1318307" cy="125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http://plovmaster.ukit.me/uploads/s/j/o/l/jol663jpw2ve/img/full_beDv2A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461" y="5073290"/>
            <a:ext cx="1318307" cy="125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http://plovmaster.ukit.me/uploads/s/j/o/l/jol663jpw2ve/img/full_beDv2A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768" y="5081286"/>
            <a:ext cx="1318307" cy="125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714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1676693/51492cb9-f2cd-4e7f-b65f-d134f30078e7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19" y="0"/>
            <a:ext cx="9252520" cy="713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1030263"/>
            <a:ext cx="73448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Нан мен </a:t>
            </a:r>
            <a:r>
              <a:rPr lang="ru-RU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бауырсақтың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пайдасы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        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Бүгін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біз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өз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жұмысымызда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осы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астың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пайдасына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тоқталғанды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жөн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көрдік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  Нан,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бауырсақ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ұннан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жасалады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Ал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ұнның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құрамында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адамның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бойына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нәр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беретін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қуат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беретін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қажеттінің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бәрі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бар.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Өткен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ғасырда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нанға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құрметпен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қарау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дәстүрі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қалыптасқан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Өйткені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бұл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кездері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нанды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емдік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мақсаттарға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пайдалан­ған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Жаңа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піскен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ыстық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нанмен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тұмауды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емдеген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асқазан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ішек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қату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ауруларына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қарсы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пайдаланған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Үндістанда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қылмыс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жасаған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адамға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белгілі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бір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уақытқа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дейін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нан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берілмеген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Спортшыларға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да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дайындықтың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алдында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одан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кейін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бір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тілім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нан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мен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қойытылған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сүт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ішіп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тұруға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кеңес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беріледі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3076" name="Picture 4" descr="https://static-2.akipress.org/st_runews/5/305125.0.1470938618_7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5" t="29277" r="22684" b="7724"/>
          <a:stretch/>
        </p:blipFill>
        <p:spPr bwMode="auto">
          <a:xfrm>
            <a:off x="1331640" y="4494570"/>
            <a:ext cx="2664296" cy="179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mirfitness.info/wp-content/uploads/2017/07/Pitanie-dlya-sportsmenov-7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48064" y="4446583"/>
            <a:ext cx="2520280" cy="193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78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1676693/51492cb9-f2cd-4e7f-b65f-d134f30078e7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19" y="0"/>
            <a:ext cx="9252520" cy="713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9592" y="1030263"/>
            <a:ext cx="770485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Бауырсақ</a:t>
            </a:r>
            <a:r>
              <a:rPr lang="ru-R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  </a:t>
            </a:r>
            <a:r>
              <a:rPr lang="ru-RU" sz="20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оның</a:t>
            </a:r>
            <a:r>
              <a:rPr lang="ru-R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  </a:t>
            </a:r>
            <a:r>
              <a:rPr lang="ru-RU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түрлері</a:t>
            </a:r>
            <a:endParaRPr lang="ru-RU" sz="20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Бүгінгі</a:t>
            </a:r>
            <a:r>
              <a:rPr lang="ru-R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біздің</a:t>
            </a:r>
            <a:r>
              <a:rPr lang="ru-R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кеңірек</a:t>
            </a:r>
            <a:r>
              <a:rPr lang="ru-R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тоқталатын</a:t>
            </a:r>
            <a:r>
              <a:rPr lang="ru-R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тақырыбымыз</a:t>
            </a:r>
            <a:r>
              <a:rPr lang="ru-R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 </a:t>
            </a:r>
            <a:r>
              <a:rPr lang="ru-RU" sz="20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бауырсақ</a:t>
            </a:r>
            <a:r>
              <a:rPr lang="ru-R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1.      </a:t>
            </a:r>
            <a:r>
              <a:rPr lang="ru-RU" sz="2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Бауырсақ</a:t>
            </a:r>
            <a:r>
              <a:rPr lang="ru-R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қандай</a:t>
            </a:r>
            <a:r>
              <a:rPr lang="ru-R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 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Жұмсақ</a:t>
            </a:r>
            <a:endParaRPr lang="ru-RU" sz="2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2.      </a:t>
            </a:r>
            <a:r>
              <a:rPr lang="ru-RU" sz="2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Бауырсақтың</a:t>
            </a:r>
            <a:r>
              <a:rPr lang="ru-R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көлемі</a:t>
            </a:r>
            <a:r>
              <a:rPr lang="ru-R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қандай</a:t>
            </a:r>
            <a:r>
              <a:rPr lang="ru-R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 </a:t>
            </a:r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Домалақ</a:t>
            </a:r>
            <a:endParaRPr lang="ru-RU" sz="2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3.      </a:t>
            </a:r>
            <a:r>
              <a:rPr lang="ru-RU" sz="2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Бауырсақтың</a:t>
            </a:r>
            <a:r>
              <a:rPr lang="ru-R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түсі</a:t>
            </a:r>
            <a:r>
              <a:rPr lang="ru-R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қандай</a:t>
            </a:r>
            <a:r>
              <a:rPr lang="ru-R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 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Сары</a:t>
            </a:r>
          </a:p>
          <a:p>
            <a:endParaRPr lang="ru-RU" sz="2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4.      </a:t>
            </a:r>
            <a:r>
              <a:rPr lang="ru-RU" sz="2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Бауырсақтың</a:t>
            </a:r>
            <a:r>
              <a:rPr lang="ru-R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дәмі</a:t>
            </a:r>
            <a:r>
              <a:rPr lang="ru-R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ше</a:t>
            </a:r>
            <a:r>
              <a:rPr lang="ru-R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 </a:t>
            </a:r>
            <a:r>
              <a:rPr lang="ru-RU" sz="2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Өте</a:t>
            </a:r>
            <a:r>
              <a:rPr lang="ru-R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дәмді</a:t>
            </a:r>
            <a:endParaRPr lang="ru-RU" sz="2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0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6" descr="https://smmarket.kz/img/suppliers/72/products/5138/b3c47a32a08510a141d1b44b26e9a869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4098" name="Picture 2" descr="https://i1.photo.2gis.com/images/branch/112/15762598709697331_0cf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" t="3048"/>
          <a:stretch/>
        </p:blipFill>
        <p:spPr bwMode="auto">
          <a:xfrm>
            <a:off x="1619672" y="4293096"/>
            <a:ext cx="2520280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apollo-frankfurt.akamaized.net/v1/files/cxtkfjrcwfvz2-KZ/image;s=261x2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293096"/>
            <a:ext cx="2629179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677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1676693/51492cb9-f2cd-4e7f-b65f-d134f30078e7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19" y="0"/>
            <a:ext cx="9252520" cy="713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34020" y="1477858"/>
            <a:ext cx="424847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     </a:t>
            </a:r>
            <a:r>
              <a:rPr lang="ru-RU" sz="20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2000" b="1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Бауырсақ-</a:t>
            </a:r>
            <a:r>
              <a:rPr lang="ru-RU" sz="20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кәделі</a:t>
            </a:r>
            <a:r>
              <a:rPr lang="ru-RU" sz="20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   </a:t>
            </a:r>
            <a:r>
              <a:rPr lang="ru-RU" sz="20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тағам</a:t>
            </a:r>
            <a:r>
              <a:rPr lang="ru-RU" sz="20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0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Бауырсақ</a:t>
            </a:r>
            <a:r>
              <a:rPr lang="ru-RU" sz="20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өте</a:t>
            </a:r>
            <a:r>
              <a:rPr lang="ru-RU" sz="20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дәмді</a:t>
            </a:r>
            <a:r>
              <a:rPr lang="ru-RU" sz="20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әрі</a:t>
            </a:r>
            <a:r>
              <a:rPr lang="ru-RU" sz="20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тойымды</a:t>
            </a:r>
            <a:r>
              <a:rPr lang="ru-RU" sz="20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0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Бауырсақ</a:t>
            </a:r>
            <a:r>
              <a:rPr lang="ru-RU" sz="20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sz="20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дастарқан</a:t>
            </a:r>
            <a:r>
              <a:rPr lang="ru-RU" sz="20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сәні</a:t>
            </a:r>
            <a:r>
              <a:rPr lang="ru-RU" sz="20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Адам оны </a:t>
            </a:r>
            <a:r>
              <a:rPr lang="ru-RU" sz="20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сүйсініп</a:t>
            </a:r>
            <a:r>
              <a:rPr lang="ru-RU" sz="20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жейді</a:t>
            </a:r>
            <a:r>
              <a:rPr lang="ru-RU" sz="20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0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Бауырсақ</a:t>
            </a:r>
            <a:r>
              <a:rPr lang="ru-RU" sz="20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пісірмейтін</a:t>
            </a:r>
            <a:r>
              <a:rPr lang="ru-RU" sz="20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қазақ</a:t>
            </a:r>
            <a:r>
              <a:rPr lang="ru-RU" sz="20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жоқ</a:t>
            </a:r>
            <a:r>
              <a:rPr lang="ru-RU" sz="20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0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Негізінен</a:t>
            </a:r>
            <a:r>
              <a:rPr lang="ru-RU" sz="20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бауырсақтар</a:t>
            </a:r>
            <a:r>
              <a:rPr lang="ru-RU" sz="20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әр</a:t>
            </a:r>
            <a:r>
              <a:rPr lang="ru-RU" sz="20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өңірде</a:t>
            </a:r>
            <a:r>
              <a:rPr lang="ru-RU" sz="20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әртүрлі</a:t>
            </a:r>
            <a:r>
              <a:rPr lang="ru-RU" sz="20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жасалынады</a:t>
            </a:r>
            <a:r>
              <a:rPr lang="ru-RU" sz="20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0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Мысалы</a:t>
            </a:r>
            <a:r>
              <a:rPr lang="ru-RU" sz="20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үлкен</a:t>
            </a:r>
            <a:r>
              <a:rPr lang="ru-RU" sz="20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домалақ</a:t>
            </a:r>
            <a:r>
              <a:rPr lang="ru-RU" sz="20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ішіндегі</a:t>
            </a:r>
            <a:r>
              <a:rPr lang="ru-RU" sz="20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қамыры</a:t>
            </a:r>
            <a:r>
              <a:rPr lang="ru-RU" sz="20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мол, </a:t>
            </a:r>
            <a:r>
              <a:rPr lang="ru-RU" sz="20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сыртқы</a:t>
            </a:r>
            <a:r>
              <a:rPr lang="ru-RU" sz="20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түсі</a:t>
            </a:r>
            <a:r>
              <a:rPr lang="ru-RU" sz="20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аппақ</a:t>
            </a:r>
            <a:r>
              <a:rPr lang="ru-RU" sz="20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бауырсақтар</a:t>
            </a:r>
            <a:r>
              <a:rPr lang="ru-RU" sz="20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пісіріледі</a:t>
            </a:r>
            <a:r>
              <a:rPr lang="ru-RU" sz="20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Бауырсақ</a:t>
            </a:r>
            <a:r>
              <a:rPr lang="ru-RU" sz="20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ашытылған</a:t>
            </a:r>
            <a:r>
              <a:rPr lang="ru-RU" sz="20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sz="20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ашытылмаған</a:t>
            </a:r>
            <a:r>
              <a:rPr lang="ru-RU" sz="20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қамырдан</a:t>
            </a:r>
            <a:r>
              <a:rPr lang="ru-RU" sz="20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пісіріледі</a:t>
            </a:r>
            <a:r>
              <a:rPr lang="ru-RU" sz="20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5122" name="Picture 2" descr="https://img-global.cpcdn.com/recipes/10daf9f45abc6b92/1502x1064cq70/baursaki-%D0%BE%D1%81%D0%BD%D0%BE%D0%B2%D0%BD%D0%BE%D0%B5-%D1%84%D0%BE%D1%82%D0%BE-%D1%80%D0%B5%D1%86%D0%B5%D0%BF%D1%82%D0%B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490" y="1570484"/>
            <a:ext cx="3175886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120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1676693/51492cb9-f2cd-4e7f-b65f-d134f30078e7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19" y="0"/>
            <a:ext cx="9252520" cy="713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avatars.mds.yandex.net/get-pdb/904462/b2a81899-4fe5-491c-a4b2-b99a2c7850d2/s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1227559"/>
            <a:ext cx="5976664" cy="3353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28815" y="4797152"/>
            <a:ext cx="57023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Жалпақ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бауырсақ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2376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1676693/51492cb9-f2cd-4e7f-b65f-d134f30078e7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19" y="0"/>
            <a:ext cx="9252520" cy="713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90125" y="4797152"/>
            <a:ext cx="59797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Санамақ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spc="50" dirty="0" err="1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бауырсақ</a:t>
            </a:r>
            <a:endParaRPr lang="ru-RU" sz="5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170" name="Picture 2" descr="https://img-global.cpcdn.com/recipes/5dc1dee5a1c268a0/751x532cq70/baursaki-luchshii-rietsiept-%D0%BE%D1%81%D0%BD%D0%BE%D0%B2%D0%BD%D0%BE%D0%B5-%D1%84%D0%BE%D1%82%D0%BE-%D1%80%D0%B5%D1%86%D0%B5%D0%BF%D1%82%D0%B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68760"/>
            <a:ext cx="6264695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61806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1676693/51492cb9-f2cd-4e7f-b65f-d134f30078e7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19" y="0"/>
            <a:ext cx="9252520" cy="713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1055786"/>
            <a:ext cx="4752528" cy="4746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err="1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Бауырсақты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пісіру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жолдары</a:t>
            </a:r>
            <a:endParaRPr lang="ru-RU" dirty="0">
              <a:solidFill>
                <a:srgbClr val="0070C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i="1" dirty="0" err="1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Ашыған</a:t>
            </a:r>
            <a:r>
              <a:rPr lang="ru-RU" b="1" i="1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b="1" i="1" dirty="0" err="1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бауырсақ</a:t>
            </a:r>
            <a:r>
              <a:rPr lang="ru-RU" b="1" i="1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. «</a:t>
            </a:r>
            <a:r>
              <a:rPr lang="ru-RU" b="1" i="1" dirty="0" err="1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Томпақ</a:t>
            </a:r>
            <a:r>
              <a:rPr lang="ru-RU" b="1" i="1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b="1" i="1" dirty="0" err="1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бауырсақ</a:t>
            </a:r>
            <a:r>
              <a:rPr lang="ru-RU" b="1" i="1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»</a:t>
            </a:r>
            <a:endParaRPr lang="ru-RU" b="1" dirty="0">
              <a:solidFill>
                <a:srgbClr val="0070C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   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Әдетте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бұл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бауырсақтың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жасалу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жолы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қарапайым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болып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келеді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.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Суға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тұз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,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ашытқы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салып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жасайды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.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Пішіні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әртүрлі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: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домалақ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, 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қиғаш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келген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,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тіктөртбұрыш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болып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келеді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. Назар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аударыңыз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!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err="1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Бауырсақ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құрамына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*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сүт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 — 1 стакан;  </a:t>
            </a:r>
            <a:r>
              <a:rPr lang="ru-RU" dirty="0" smtClean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майонез — 2 ас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қасық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;   *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өсімдік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майы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 — 3 ас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қасық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;  *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жұмыртқа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 — 1 дана;   *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тұз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 — 1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шәй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қасық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;  * шекер — 1 ас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қасық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 (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қалауыңызша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);  *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ұн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 — 500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гр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; *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ашытқы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 — 0,5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шәй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қасық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;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56" b="7665"/>
          <a:stretch/>
        </p:blipFill>
        <p:spPr bwMode="auto">
          <a:xfrm flipH="1">
            <a:off x="5868144" y="1517192"/>
            <a:ext cx="2454892" cy="443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1187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1676693/51492cb9-f2cd-4e7f-b65f-d134f30078e7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19" y="0"/>
            <a:ext cx="9252520" cy="713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1055786"/>
            <a:ext cx="46085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Дайындау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жолы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 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аталмыш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өнімдердің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бәрі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үй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температурасында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жылы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болғаны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жөн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Жалғыз-ақ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сүтті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аз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ғана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ысытып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алыңыз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Ашытқыдан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басқа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өнімдердің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бәрін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салып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араластырамыз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Осы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аралықта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қоспалы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сүтіміз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саусақ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күймейтіндей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дәрежеде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жылы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болуы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керек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Ашытқыны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салып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ерітеміз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Ұнды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елеуіштен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өткізіп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саламыз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Қамыр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қолға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жабыспайтындай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әрі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жұмсақ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болуы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тиіс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Қолға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жабыспау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үшін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азырақ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өсімдік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майын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жағыңыз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илеуін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қандыра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илеңіз.Енді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пищевой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пленкамен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ауа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өтпейтіндей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етіп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жауып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шығыңыз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Жылы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орап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сағатқа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қалдырыңыз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33" b="10335"/>
          <a:stretch/>
        </p:blipFill>
        <p:spPr bwMode="auto">
          <a:xfrm flipH="1">
            <a:off x="5580111" y="1055786"/>
            <a:ext cx="2709223" cy="5047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11876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79</Words>
  <Application>Microsoft Office PowerPoint</Application>
  <PresentationFormat>Экран (4:3)</PresentationFormat>
  <Paragraphs>42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15-kab</cp:lastModifiedBy>
  <cp:revision>14</cp:revision>
  <dcterms:created xsi:type="dcterms:W3CDTF">2020-02-03T15:14:45Z</dcterms:created>
  <dcterms:modified xsi:type="dcterms:W3CDTF">2020-04-28T05:26:57Z</dcterms:modified>
</cp:coreProperties>
</file>