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037" autoAdjust="0"/>
    <p:restoredTop sz="94660"/>
  </p:normalViewPr>
  <p:slideViewPr>
    <p:cSldViewPr>
      <p:cViewPr varScale="1">
        <p:scale>
          <a:sx n="52" d="100"/>
          <a:sy n="5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ownloads\videoplayback%20(12)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ownloads\I%20can%60t.mp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s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339752" y="90872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1851" y="404664"/>
            <a:ext cx="7744749" cy="67403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The 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10</a:t>
            </a:r>
            <a:r>
              <a:rPr lang="en-US" sz="5400" b="1" spc="300" baseline="300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of 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April</a:t>
            </a:r>
          </a:p>
          <a:p>
            <a:pPr algn="ctr"/>
            <a:r>
              <a:rPr lang="ru-RU" sz="5400" dirty="0" smtClean="0"/>
              <a:t>What</a:t>
            </a:r>
            <a:r>
              <a:rPr lang="en-US" sz="5400" dirty="0" smtClean="0"/>
              <a:t> </a:t>
            </a:r>
            <a:r>
              <a:rPr lang="ru-RU" sz="5400" dirty="0" smtClean="0"/>
              <a:t>can</a:t>
            </a:r>
            <a:r>
              <a:rPr lang="en-US" sz="5400" dirty="0" smtClean="0"/>
              <a:t> </a:t>
            </a:r>
            <a:r>
              <a:rPr lang="ru-RU" sz="5400" dirty="0" smtClean="0"/>
              <a:t>animals</a:t>
            </a:r>
            <a:r>
              <a:rPr lang="en-US" sz="5400" dirty="0" smtClean="0"/>
              <a:t> </a:t>
            </a:r>
            <a:r>
              <a:rPr lang="ru-RU" sz="5400" dirty="0" smtClean="0"/>
              <a:t>do?</a:t>
            </a:r>
            <a:endParaRPr lang="en-US" sz="5400" dirty="0" smtClean="0"/>
          </a:p>
          <a:p>
            <a:pPr algn="ctr"/>
            <a:r>
              <a:rPr lang="en-US" sz="5400" dirty="0" smtClean="0"/>
              <a:t>Can –</a:t>
            </a:r>
            <a:r>
              <a:rPr lang="kk-KZ" sz="5400" dirty="0" smtClean="0"/>
              <a:t>істей аламын</a:t>
            </a:r>
          </a:p>
          <a:p>
            <a:pPr algn="ctr"/>
            <a:r>
              <a:rPr lang="kk-KZ" sz="5400" dirty="0" smtClean="0"/>
              <a:t>       </a:t>
            </a:r>
            <a:r>
              <a:rPr lang="en-US" sz="5400" dirty="0" smtClean="0"/>
              <a:t>Can`t-</a:t>
            </a:r>
            <a:r>
              <a:rPr lang="kk-KZ" sz="5400" dirty="0" smtClean="0"/>
              <a:t>істей алмаймын</a:t>
            </a:r>
            <a:endParaRPr lang="en-US" sz="5400" dirty="0" smtClean="0"/>
          </a:p>
          <a:p>
            <a:pPr algn="ctr"/>
            <a:endParaRPr lang="en-US" sz="5400" dirty="0" smtClean="0"/>
          </a:p>
          <a:p>
            <a:pPr algn="ctr"/>
            <a:r>
              <a:rPr lang="en-US" sz="5400" dirty="0" smtClean="0"/>
              <a:t>90-91 </a:t>
            </a:r>
            <a:r>
              <a:rPr lang="kk-KZ" sz="5400" dirty="0" smtClean="0"/>
              <a:t>бет</a:t>
            </a:r>
            <a:endParaRPr lang="ru-RU" sz="5400" dirty="0" smtClean="0"/>
          </a:p>
          <a:p>
            <a:pPr algn="ctr"/>
            <a:endParaRPr lang="en-US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Click="0" advTm="26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-To identify animals and what  they can/ can`t do 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Жануарларды анықтау және олар не істей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алмайтындығы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-to ask and answer questions about ability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қабілеттілік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туралы сұрақтар қою және жауап беру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videoplayback (12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396552" y="0"/>
            <a:ext cx="994410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9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I can`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773289" y="0"/>
            <a:ext cx="9917289" cy="68580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2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words: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828584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  horse can run [</a:t>
            </a:r>
            <a:r>
              <a:rPr lang="kk-KZ" dirty="0" smtClean="0"/>
              <a:t>хос кән ран</a:t>
            </a:r>
            <a:r>
              <a:rPr lang="en-US" dirty="0" smtClean="0"/>
              <a:t>]</a:t>
            </a:r>
            <a:r>
              <a:rPr lang="kk-KZ" dirty="0" smtClean="0"/>
              <a:t> жылқы жүгіре алады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cat can climb [ </a:t>
            </a:r>
            <a:r>
              <a:rPr lang="kk-KZ" dirty="0" smtClean="0"/>
              <a:t>кәт кән клайм</a:t>
            </a:r>
            <a:r>
              <a:rPr lang="en-US" dirty="0" smtClean="0"/>
              <a:t>]</a:t>
            </a:r>
            <a:r>
              <a:rPr lang="kk-KZ" dirty="0" smtClean="0"/>
              <a:t> мысық өрмелей  алады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p</a:t>
            </a:r>
            <a:r>
              <a:rPr lang="en-US" dirty="0" smtClean="0"/>
              <a:t>arrot can fly [</a:t>
            </a:r>
            <a:r>
              <a:rPr lang="kk-KZ" dirty="0" smtClean="0"/>
              <a:t> пәррот кән флай</a:t>
            </a:r>
            <a:r>
              <a:rPr lang="en-US" dirty="0" smtClean="0"/>
              <a:t>]</a:t>
            </a:r>
            <a:r>
              <a:rPr lang="kk-KZ" dirty="0" smtClean="0"/>
              <a:t> тотықұс ұша алады</a:t>
            </a:r>
          </a:p>
          <a:p>
            <a:pPr>
              <a:lnSpc>
                <a:spcPct val="150000"/>
              </a:lnSpc>
              <a:buNone/>
            </a:pPr>
            <a:r>
              <a:rPr lang="kk-KZ" dirty="0" smtClean="0"/>
              <a:t>  </a:t>
            </a:r>
            <a:r>
              <a:rPr lang="en-US" dirty="0" smtClean="0"/>
              <a:t>rabbit can hop[ </a:t>
            </a:r>
            <a:r>
              <a:rPr lang="kk-KZ" dirty="0" smtClean="0"/>
              <a:t>рәбит кән хоп</a:t>
            </a:r>
            <a:r>
              <a:rPr lang="en-US" dirty="0" smtClean="0"/>
              <a:t>]</a:t>
            </a:r>
            <a:r>
              <a:rPr lang="kk-KZ" dirty="0" smtClean="0"/>
              <a:t> қоян секіре алады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snake can crawl [</a:t>
            </a:r>
            <a:r>
              <a:rPr lang="kk-KZ" dirty="0" smtClean="0"/>
              <a:t>снәйк кән крөу </a:t>
            </a:r>
            <a:r>
              <a:rPr lang="en-US" dirty="0" smtClean="0"/>
              <a:t>]</a:t>
            </a:r>
            <a:r>
              <a:rPr lang="kk-KZ" dirty="0" smtClean="0"/>
              <a:t> жылан жорғалай алады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115</Words>
  <Application>Microsoft Office PowerPoint</Application>
  <PresentationFormat>Экран (4:3)</PresentationFormat>
  <Paragraphs>18</Paragraphs>
  <Slides>5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Aims:</vt:lpstr>
      <vt:lpstr>Слайд 3</vt:lpstr>
      <vt:lpstr>Слайд 4</vt:lpstr>
      <vt:lpstr>New words: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RePack by SPecialiST</cp:lastModifiedBy>
  <cp:revision>11</cp:revision>
  <dcterms:created xsi:type="dcterms:W3CDTF">2020-04-02T09:45:45Z</dcterms:created>
  <dcterms:modified xsi:type="dcterms:W3CDTF">2020-04-10T06:31:38Z</dcterms:modified>
</cp:coreProperties>
</file>