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230" y="1098550"/>
            <a:ext cx="10318115" cy="308991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GB" altLang="zh-CN" sz="4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School:</a:t>
            </a:r>
            <a:r>
              <a:rPr lang="ru-RU" altLang="en-GB" sz="4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№15 </a:t>
            </a:r>
            <a:r>
              <a:rPr lang="en-GB" altLang="ru-RU" sz="4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named  K.Azerbai</a:t>
            </a:r>
            <a:br>
              <a:rPr lang="en-GB" altLang="ru-RU" sz="4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GB" altLang="ru-RU" sz="4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Teacher:</a:t>
            </a:r>
            <a:r>
              <a:rPr lang="ru-RU" altLang="ru-RU" sz="4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KAZBEKOVA G</a:t>
            </a:r>
            <a:endParaRPr lang="en-GB" altLang="ru-RU" sz="48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5830" y="3882426"/>
            <a:ext cx="8045373" cy="742279"/>
          </a:xfrm>
        </p:spPr>
        <p:txBody>
          <a:bodyPr>
            <a:normAutofit/>
          </a:bodyPr>
          <a:lstStyle/>
          <a:p>
            <a:r>
              <a:rPr lang="en-GB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2nd Grade. 8 unit 1 lesson.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zh-CN">
                <a:sym typeface="+mn-ea"/>
              </a:rPr>
              <a:t>Learning objectives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12003" y="1632586"/>
            <a:ext cx="10178322" cy="3593591"/>
          </a:xfrm>
        </p:spPr>
        <p:txBody>
          <a:bodyPr/>
          <a:lstStyle/>
          <a:p>
            <a:r>
              <a:rPr lang="en-GB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2.S3 use a limited range of basic words, phrases and short sentences to describe objects, activities and classroom routines</a:t>
            </a:r>
            <a:endParaRPr lang="en-GB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GB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2.UE3 use common adjectives in descriptions and to talk about simple feelings</a:t>
            </a:r>
            <a:endParaRPr lang="en-GB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1585" y="372745"/>
            <a:ext cx="10178415" cy="1138555"/>
          </a:xfrm>
        </p:spPr>
        <p:txBody>
          <a:bodyPr/>
          <a:lstStyle/>
          <a:p>
            <a:pPr algn="l"/>
            <a:r>
              <a:rPr lang="ru-RU" altLang="zh-CN">
                <a:latin typeface="Times New Roman" panose="02020603050405020304" charset="0"/>
                <a:cs typeface="Times New Roman" panose="02020603050405020304" charset="0"/>
              </a:rPr>
              <a:t>             </a:t>
            </a:r>
            <a:r>
              <a:rPr lang="en-GB" altLang="zh-CN">
                <a:latin typeface="Times New Roman" panose="02020603050405020304" charset="0"/>
                <a:cs typeface="Times New Roman" panose="02020603050405020304" charset="0"/>
              </a:rPr>
              <a:t>New Words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691765" y="1287145"/>
          <a:ext cx="6169660" cy="3311525"/>
        </p:xfrm>
        <a:graphic>
          <a:graphicData uri="http://schemas.openxmlformats.org/drawingml/2006/table">
            <a:tbl>
              <a:tblPr firstRow="1" bandRow="1"/>
              <a:tblGrid>
                <a:gridCol w="308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Слова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ru-RU"/>
                        <a:t>  </a:t>
                      </a:r>
                      <a:r>
                        <a:rPr lang="ru-RU"/>
                        <a:t>Перевод на рус.яз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GB" altLang="ru-RU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T-shirt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футболка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GB" altLang="ru-RU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Jeans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джинсы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GB" altLang="ru-RU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Shorts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шорты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GB" altLang="ru-RU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Skirt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юбка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r>
                        <a:rPr lang="en-GB" altLang="ru-RU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платье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altLang="ru-RU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шляпа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1585" y="382270"/>
            <a:ext cx="10178415" cy="1259840"/>
          </a:xfrm>
        </p:spPr>
        <p:txBody>
          <a:bodyPr>
            <a:normAutofit fontScale="90000"/>
          </a:bodyPr>
          <a:lstStyle/>
          <a:p>
            <a:r>
              <a:rPr lang="en-GB" altLang="en-US" sz="3555" b="1">
                <a:latin typeface="Times New Roman" panose="02020603050405020304" charset="0"/>
                <a:cs typeface="Times New Roman" panose="02020603050405020304" charset="0"/>
              </a:rPr>
              <a:t>P.b p.</a:t>
            </a:r>
            <a:r>
              <a:rPr lang="ru-RU" altLang="en-GB" sz="3555" b="1">
                <a:latin typeface="Times New Roman" panose="02020603050405020304" charset="0"/>
                <a:cs typeface="Times New Roman" panose="02020603050405020304" charset="0"/>
              </a:rPr>
              <a:t>103</a:t>
            </a:r>
            <a:r>
              <a:rPr lang="en-GB" altLang="en-US" sz="3555" b="1">
                <a:latin typeface="Times New Roman" panose="02020603050405020304" charset="0"/>
                <a:cs typeface="Times New Roman" panose="02020603050405020304" charset="0"/>
              </a:rPr>
              <a:t> Watch and Read. П</a:t>
            </a:r>
            <a:r>
              <a:rPr lang="en-US" altLang="en-GB" sz="3555" b="1">
                <a:latin typeface="Times New Roman" panose="02020603050405020304" charset="0"/>
                <a:cs typeface="Times New Roman" panose="02020603050405020304" charset="0"/>
              </a:rPr>
              <a:t>ос</a:t>
            </a:r>
            <a:r>
              <a:rPr lang="ru-RU" altLang="en-US" sz="3555" b="1">
                <a:latin typeface="Times New Roman" panose="02020603050405020304" charset="0"/>
                <a:cs typeface="Times New Roman" panose="02020603050405020304" charset="0"/>
              </a:rPr>
              <a:t>мотрите видео и прочитайте текст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080" y="1439545"/>
            <a:ext cx="9232900" cy="51066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CN" sz="4000">
                <a:latin typeface="Times New Roman" panose="02020603050405020304" charset="0"/>
                <a:cs typeface="Times New Roman" panose="02020603050405020304" charset="0"/>
              </a:rPr>
              <a:t>P.B p.102 ex1 Write the names of clothes. </a:t>
            </a:r>
            <a:r>
              <a:rPr lang="ru-RU" altLang="zh-CN" sz="4000">
                <a:latin typeface="Times New Roman" panose="02020603050405020304" charset="0"/>
                <a:cs typeface="Times New Roman" panose="02020603050405020304" charset="0"/>
              </a:rPr>
              <a:t>Напишите названия одежды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70" y="2283460"/>
            <a:ext cx="7296150" cy="42106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1585" y="382270"/>
            <a:ext cx="10178415" cy="804545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zh-CN"/>
              <a:t>Homework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1585" y="1091565"/>
            <a:ext cx="10178415" cy="7499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zh-CN" sz="2800">
                <a:latin typeface="Times New Roman" panose="02020603050405020304" charset="0"/>
                <a:cs typeface="Times New Roman" panose="02020603050405020304" charset="0"/>
              </a:rPr>
              <a:t>A.b p.</a:t>
            </a:r>
            <a:r>
              <a:rPr lang="ru-RU" altLang="en-GB" sz="2800">
                <a:latin typeface="Times New Roman" panose="02020603050405020304" charset="0"/>
                <a:cs typeface="Times New Roman" panose="02020603050405020304" charset="0"/>
              </a:rPr>
              <a:t>60</a:t>
            </a:r>
            <a:r>
              <a:rPr lang="en-GB" altLang="zh-CN" sz="2800">
                <a:latin typeface="Times New Roman" panose="02020603050405020304" charset="0"/>
                <a:cs typeface="Times New Roman" panose="02020603050405020304" charset="0"/>
              </a:rPr>
              <a:t> ex.</a:t>
            </a:r>
            <a:r>
              <a:rPr lang="ru-RU" altLang="en-GB" sz="2800">
                <a:latin typeface="Times New Roman" panose="02020603050405020304" charset="0"/>
                <a:cs typeface="Times New Roman" panose="02020603050405020304" charset="0"/>
              </a:rPr>
              <a:t>1 </a:t>
            </a:r>
            <a:r>
              <a:rPr lang="en-GB" altLang="en-GB" sz="2800">
                <a:latin typeface="Times New Roman" panose="02020603050405020304" charset="0"/>
                <a:cs typeface="Times New Roman" panose="02020603050405020304" charset="0"/>
              </a:rPr>
              <a:t>Colour the right picture. </a:t>
            </a:r>
            <a:r>
              <a:rPr lang="ru-RU" altLang="en-GB" sz="2800">
                <a:latin typeface="Times New Roman" panose="02020603050405020304" charset="0"/>
                <a:cs typeface="Times New Roman" panose="02020603050405020304" charset="0"/>
              </a:rPr>
              <a:t> Раскрась нужную картинку.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2465070"/>
            <a:ext cx="7886700" cy="38055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430b0ee-573e-4bc1-81b9-e1584feeb8f9}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Office PowerPoint</Application>
  <PresentationFormat>Широкоэкранный</PresentationFormat>
  <Paragraphs>48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Badge</vt:lpstr>
      <vt:lpstr>School:№15 named  K.Azerbai Teacher:KAZBEKOVA G</vt:lpstr>
      <vt:lpstr>Learning objectives</vt:lpstr>
      <vt:lpstr>             New Words</vt:lpstr>
      <vt:lpstr>P.b p.103 Watch and Read. Посмотрите видео и прочитайте текст</vt:lpstr>
      <vt:lpstr>P.B p.102 ex1 Write the names of clothes. Напишите названия одежды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Aks Arep</dc:creator>
  <cp:lastModifiedBy>Неизвестный пользователь</cp:lastModifiedBy>
  <cp:revision>11</cp:revision>
  <dcterms:created xsi:type="dcterms:W3CDTF">2020-04-08T06:57:00Z</dcterms:created>
  <dcterms:modified xsi:type="dcterms:W3CDTF">2020-04-18T14:02:35Z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