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2"/>
  </p:notesMasterIdLst>
  <p:sldIdLst>
    <p:sldId id="259" r:id="rId2"/>
    <p:sldId id="283" r:id="rId3"/>
    <p:sldId id="268" r:id="rId4"/>
    <p:sldId id="257" r:id="rId5"/>
    <p:sldId id="296" r:id="rId6"/>
    <p:sldId id="271" r:id="rId7"/>
    <p:sldId id="278" r:id="rId8"/>
    <p:sldId id="269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554F07-2D39-4401-B882-CF3B627B8A89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899DCF-BE4B-4EA8-9131-DA25DF6C59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19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5D2B5C-9AB0-4969-81F9-9B47FF7A9030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5D2B5C-9AB0-4969-81F9-9B47FF7A9030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70" y="-27364"/>
            <a:ext cx="9144000" cy="688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196752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9 класс. Русский язык и литература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9" t="8130" r="10268" b="14419"/>
          <a:stretch/>
        </p:blipFill>
        <p:spPr bwMode="auto">
          <a:xfrm rot="15854106">
            <a:off x="2406891" y="2776889"/>
            <a:ext cx="3744175" cy="268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344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932">
        <p14:conveyor dir="l"/>
      </p:transition>
    </mc:Choice>
    <mc:Fallback xmlns="">
      <p:transition spd="slow" advTm="20932">
        <p:fade/>
      </p:transition>
    </mc:Fallback>
  </mc:AlternateContent>
  <p:timing>
    <p:tnLst>
      <p:par>
        <p:cTn id="1" dur="indefinite" restart="never" nodeType="tmRoot"/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7" y="-43983"/>
            <a:ext cx="9144000" cy="688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371600" y="1268760"/>
            <a:ext cx="68580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kk-KZ" altLang="ru-RU" sz="4000" dirty="0" smtClean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kk-KZ" altLang="ru-RU" sz="4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kk-KZ" alt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>
              <a:spcBef>
                <a:spcPct val="0"/>
              </a:spcBef>
              <a:buFontTx/>
              <a:buNone/>
            </a:pPr>
            <a:endParaRPr lang="kk-KZ" alt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kk-KZ" alt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новых встреч!</a:t>
            </a:r>
            <a:endParaRPr lang="ru-RU" alt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06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940">
        <p14:window dir="vert"/>
      </p:transition>
    </mc:Choice>
    <mc:Fallback xmlns="">
      <p:transition spd="slow" advTm="29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899592" y="214290"/>
            <a:ext cx="8244408" cy="2753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">
              <a:lnSpc>
                <a:spcPct val="106000"/>
              </a:lnSpc>
              <a:spcAft>
                <a:spcPts val="105"/>
              </a:spcAft>
            </a:pPr>
            <a:endParaRPr lang="kk-KZ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">
              <a:lnSpc>
                <a:spcPct val="106000"/>
              </a:lnSpc>
              <a:spcAft>
                <a:spcPts val="105"/>
              </a:spcAft>
            </a:pP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Раздел: «Я и закон»</a:t>
            </a:r>
            <a:endParaRPr lang="kk-K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">
              <a:lnSpc>
                <a:spcPct val="106000"/>
              </a:lnSpc>
              <a:spcAft>
                <a:spcPts val="105"/>
              </a:spcAft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" algn="ctr">
              <a:lnSpc>
                <a:spcPct val="106000"/>
              </a:lnSpc>
              <a:spcAft>
                <a:spcPts val="105"/>
              </a:spcAft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" algn="ctr">
              <a:lnSpc>
                <a:spcPct val="106000"/>
              </a:lnSpc>
              <a:spcAft>
                <a:spcPts val="105"/>
              </a:spcAft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 </a:t>
            </a:r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Проблематика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романа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Ч.Айтматова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Плаха»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51920" y="4293096"/>
            <a:ext cx="51125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Алматинская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область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Алакольский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КГУ «СШ имени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М.Толебаева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Маметекова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Букеевна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</a:t>
            </a:r>
          </a:p>
          <a:p>
            <a:r>
              <a:rPr lang="ru-RU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402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932">
        <p14:conveyor dir="l"/>
      </p:transition>
    </mc:Choice>
    <mc:Fallback xmlns="">
      <p:transition spd="slow" advTm="20932">
        <p:fade/>
      </p:transition>
    </mc:Fallback>
  </mc:AlternateContent>
  <p:timing>
    <p:tnLst>
      <p:par>
        <p:cTn id="1" dur="indefinite" restart="never" nodeType="tmRoot"/>
      </p:par>
    </p:tnLst>
  </p:timing>
  <p:extLst mod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91" y="19492"/>
            <a:ext cx="9144000" cy="688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59833" y="1340767"/>
            <a:ext cx="5616624" cy="4355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">
              <a:lnSpc>
                <a:spcPct val="106000"/>
              </a:lnSpc>
              <a:spcAft>
                <a:spcPts val="105"/>
              </a:spcAft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">
              <a:lnSpc>
                <a:spcPct val="106000"/>
              </a:lnSpc>
              <a:spcAft>
                <a:spcPts val="105"/>
              </a:spcAft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уроке вы научитесь:</a:t>
            </a:r>
          </a:p>
          <a:p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9.1.4.1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основную мысль текста, учитывая структуру текста;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9.4.2.1 излагать информацию прослушанного, прочитанного и / или аудиовизуального текста, творчески интерпретируя содержание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9.3.5.1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составлять тезисный план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1841" y="740680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обучения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9" t="8130" r="10268" b="14419"/>
          <a:stretch/>
        </p:blipFill>
        <p:spPr bwMode="auto">
          <a:xfrm rot="16200000">
            <a:off x="-17557" y="2473943"/>
            <a:ext cx="3432996" cy="2462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35278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70" y="-27364"/>
            <a:ext cx="9144000" cy="688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739794" cy="65973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«</a:t>
            </a:r>
            <a:r>
              <a:rPr lang="kk-KZ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Нормою человеческих действий должна 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служить </a:t>
            </a:r>
            <a:r>
              <a:rPr lang="kk-KZ" sz="3600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справедливость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45720" indent="0" algn="ctr">
              <a:buNone/>
            </a:pP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Н.Г.Чернышевский</a:t>
            </a:r>
          </a:p>
          <a:p>
            <a:pPr marL="45720" indent="0">
              <a:buNone/>
            </a:pPr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Словарь:</a:t>
            </a:r>
            <a:r>
              <a:rPr lang="kk-KZ" sz="28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справедливость-әділдік</a:t>
            </a:r>
            <a:endParaRPr lang="kk-KZ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3933056"/>
            <a:ext cx="5868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/>
          </a:p>
        </p:txBody>
      </p:sp>
      <p:pic>
        <p:nvPicPr>
          <p:cNvPr id="6" name="Picture 2" descr="C:\Users\ASUS\Downloads\WhatsApp Image 2020-05-07 at 16.35.12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1"/>
          <a:stretch/>
        </p:blipFill>
        <p:spPr bwMode="auto">
          <a:xfrm>
            <a:off x="920329" y="2564904"/>
            <a:ext cx="3378560" cy="411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SUS\Downloads\WhatsApp Image 2020-05-07 at 16.36.37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9" r="24748" b="53604"/>
          <a:stretch/>
        </p:blipFill>
        <p:spPr bwMode="auto">
          <a:xfrm>
            <a:off x="5159760" y="3645024"/>
            <a:ext cx="2207840" cy="285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368026"/>
      </p:ext>
    </p:extLst>
  </p:cSld>
  <p:clrMapOvr>
    <a:masterClrMapping/>
  </p:clrMapOvr>
  <p:transition spd="slow" advTm="16249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739794" cy="65973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28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" indent="0">
              <a:buNone/>
            </a:pPr>
            <a:r>
              <a:rPr lang="kk-KZ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kk-KZ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3933056"/>
            <a:ext cx="5868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73742"/>
            <a:ext cx="88569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 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Роман Ч. Айтматова «Плаха»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одному из наиболее значимых в творчестве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писателя.      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Ключевой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тематикой романа является авторское предостережение о предстоящих бедствиях в жизни человечества в виде сознательного разрушения людьми окружающей природы, ее уничтожения и пренебрежение истинными человеческими ценностями, совершая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безжалостные и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жестокие поступки, приводящие к мировой катастрофе,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трагическому финалу жизненного пути отдельных людей.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Название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романа имеет символическое значение, поскольку передает необходимость каждого человека делать в собственной жизни нравственный выбор и порой людское решение становится для отдельных личностей плахой.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Айтманова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«Плаха» начинается с волчьей сюжетной линии. Уже на этом уровне мы видим человеческую жестокость по отношению к другим живым существам.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уничтожают естественную среду обитания животных, изгоняя их из родных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https://yandex.kz/video/preview/?filmId=6678395814366065592&amp;from=tabbar&amp;parent-reqid=1589357786432860-113779401214683450000303-prestable-app-host-sas-web-yp-218&amp;text=</a:t>
            </a:r>
            <a:r>
              <a:rPr lang="ru-RU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ч+айтматов+плаха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81744"/>
      </p:ext>
    </p:extLst>
  </p:cSld>
  <p:clrMapOvr>
    <a:masterClrMapping/>
  </p:clrMapOvr>
  <p:transition spd="slow" advTm="16249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91" y="-5476"/>
            <a:ext cx="9144000" cy="688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Глоссарий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ASUS\Downloads\WhatsApp Image 2020-05-07 at 16.36.37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03" b="771"/>
          <a:stretch/>
        </p:blipFill>
        <p:spPr bwMode="auto">
          <a:xfrm>
            <a:off x="5024356" y="2132856"/>
            <a:ext cx="3694035" cy="2184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sp>
        <p:nvSpPr>
          <p:cNvPr id="2" name="Прямоугольник 1"/>
          <p:cNvSpPr/>
          <p:nvPr/>
        </p:nvSpPr>
        <p:spPr>
          <a:xfrm>
            <a:off x="2267743" y="4941168"/>
            <a:ext cx="4603629" cy="151216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" indent="0">
              <a:buNone/>
            </a:pPr>
            <a:r>
              <a:rPr lang="kk-KZ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Плаха-</a:t>
            </a:r>
            <a:r>
              <a:rPr lang="kk-KZ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место казни, смерти, окончания жизненного пути.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2861" y="2156936"/>
            <a:ext cx="4012556" cy="21602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Правосудие-</a:t>
            </a: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суд, судебнная деятельность государства; судебное поизводство, основанное на законах;                                      решение, основанное на законах и справедливости.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3628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91" y="19492"/>
            <a:ext cx="9144000" cy="688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5949280"/>
            <a:ext cx="15157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Чтение</a:t>
            </a:r>
            <a:endParaRPr lang="ru-RU" sz="2400" dirty="0"/>
          </a:p>
        </p:txBody>
      </p:sp>
      <p:pic>
        <p:nvPicPr>
          <p:cNvPr id="11" name="Picture 2" descr="C:\Users\ASUS\Downloads\WhatsApp Image 2020-05-07 at 16.38.51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5" r="1776"/>
          <a:stretch/>
        </p:blipFill>
        <p:spPr bwMode="auto">
          <a:xfrm>
            <a:off x="755576" y="1299470"/>
            <a:ext cx="3177918" cy="432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SUS\Downloads\WhatsApp Image 2020-05-07 at 16.40.25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68760"/>
            <a:ext cx="2861137" cy="387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SUS\Downloads\WhatsApp Image 2020-05-07 at 16.41.58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772" y="5147191"/>
            <a:ext cx="2876349" cy="132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49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" y="-47478"/>
            <a:ext cx="9144000" cy="688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r>
              <a:rPr lang="kk-KZ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4964" y="1256561"/>
            <a:ext cx="8225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Выпишите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слова и сочетания. </a:t>
            </a:r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тезисный план к тексту.</a:t>
            </a:r>
          </a:p>
          <a:p>
            <a:pPr marL="514350" indent="-514350">
              <a:buAutoNum type="arabicPeriod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«тонкие» и «толстые» вопросы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692286" y="2844499"/>
            <a:ext cx="8229600" cy="1093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k-KZ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для обратной связи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9084" y="3864113"/>
            <a:ext cx="7056784" cy="12961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1.Прочитайте статью «Проблематика </a:t>
            </a:r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романа Ч. Т. Айтматова «Плаха</a:t>
            </a: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(стр.129-131)</a:t>
            </a:r>
            <a:endParaRPr lang="kk-K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.Как  переплетаются в романе судьбы Акбары и Бостона? (Составьте диаграмму Венна)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195736" y="5589240"/>
            <a:ext cx="2915226" cy="113042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211960" y="5589240"/>
            <a:ext cx="3096344" cy="113042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6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91" y="19492"/>
            <a:ext cx="9144000" cy="688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5799" y="685800"/>
            <a:ext cx="8305799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rgbClr val="FF0000"/>
              </a:solidFill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чему вы научились на этом уроке, что было для вас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сложным или легким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исполнении.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трудно…</a:t>
            </a:r>
            <a:r>
              <a:rPr lang="kk-KZ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kk-KZ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я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понял, что…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я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смог… </a:t>
            </a: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меня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удивило… </a:t>
            </a: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мне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захотелось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endParaRPr lang="kk-KZ" dirty="0"/>
          </a:p>
          <a:p>
            <a:endParaRPr lang="kk-KZ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https://i.imgur.com/eM9u8J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0" t="5972" r="6212" b="9851"/>
          <a:stretch>
            <a:fillRect/>
          </a:stretch>
        </p:blipFill>
        <p:spPr bwMode="auto">
          <a:xfrm>
            <a:off x="5940153" y="3279771"/>
            <a:ext cx="2987948" cy="3371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2838449" y="228600"/>
            <a:ext cx="34671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4000" dirty="0" smtClean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4000" dirty="0" smtClean="0">
                <a:latin typeface="Arial" charset="0"/>
              </a:rPr>
              <a:t>Рефлексия</a:t>
            </a:r>
            <a:endParaRPr lang="ru-RU" altLang="ru-RU" sz="4000" dirty="0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6400" y="3135868"/>
            <a:ext cx="29419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kk-KZ" altLang="ru-RU" dirty="0" smtClean="0">
              <a:solidFill>
                <a:srgbClr val="C0000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kk-KZ" altLang="ru-RU" dirty="0">
              <a:solidFill>
                <a:srgbClr val="C0000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kk-KZ" altLang="ru-RU" dirty="0" smtClean="0">
                <a:solidFill>
                  <a:srgbClr val="C00000"/>
                </a:solidFill>
                <a:latin typeface="Arial" charset="0"/>
              </a:rPr>
              <a:t>         «</a:t>
            </a:r>
            <a:r>
              <a:rPr lang="kk-KZ" altLang="ru-RU" dirty="0">
                <a:solidFill>
                  <a:srgbClr val="C00000"/>
                </a:solidFill>
                <a:latin typeface="Arial" charset="0"/>
              </a:rPr>
              <a:t>Книга автографов»</a:t>
            </a:r>
            <a:endParaRPr lang="ru-RU" altLang="ru-RU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35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9868">
        <p14:window dir="vert"/>
      </p:transition>
    </mc:Choice>
    <mc:Fallback xmlns="">
      <p:transition spd="slow" advTm="4986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9.3|1.4|1.3|1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9.3|1.4|1.3|13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1068</TotalTime>
  <Words>396</Words>
  <Application>Microsoft Office PowerPoint</Application>
  <PresentationFormat>Экран (4:3)</PresentationFormat>
  <Paragraphs>74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Глоссарий</vt:lpstr>
      <vt:lpstr>Работа с текстом</vt:lpstr>
      <vt:lpstr>Задания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Пользователь Windows</cp:lastModifiedBy>
  <cp:revision>63</cp:revision>
  <dcterms:modified xsi:type="dcterms:W3CDTF">2020-05-13T08:19:50Z</dcterms:modified>
</cp:coreProperties>
</file>