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8" r:id="rId3"/>
    <p:sldId id="261" r:id="rId4"/>
    <p:sldId id="256" r:id="rId5"/>
    <p:sldId id="260" r:id="rId6"/>
    <p:sldId id="25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53525" cy="684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09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82100" cy="684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192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3960440"/>
          </a:xfrm>
        </p:spPr>
        <p:txBody>
          <a:bodyPr>
            <a:normAutofit lnSpcReduction="10000"/>
          </a:bodyPr>
          <a:lstStyle/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pPr marL="0" indent="0">
              <a:buNone/>
            </a:pPr>
            <a:r>
              <a:rPr lang="kk-KZ" u="sng" dirty="0" smtClean="0">
                <a:latin typeface="Times New Roman" pitchFamily="18" charset="0"/>
                <a:cs typeface="Times New Roman" pitchFamily="18" charset="0"/>
              </a:rPr>
              <a:t>Қажетті сөздер: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батыр, ерлік жасаған, ұшқыш, Ұлы Отан Соғысы, мерген қыз, қатысқан, соғыс ардагері, құттықтау, жеңіс күні.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78504"/>
          </a:xfrm>
        </p:spPr>
        <p:txBody>
          <a:bodyPr>
            <a:noAutofit/>
          </a:bodyPr>
          <a:lstStyle/>
          <a:p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тапсырма</a:t>
            </a:r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Жазылым. Суреттерге қарап, берілген сөздерден ыңғайлас, қарсылықты, түсіндірмелі салалас құрмалас сөйлем құрастыр. 137 бет, 2-тапсырма.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21952"/>
            <a:ext cx="1781175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64904"/>
            <a:ext cx="1885950" cy="241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421952"/>
            <a:ext cx="3096344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648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008112"/>
          </a:xfrm>
        </p:spPr>
        <p:txBody>
          <a:bodyPr>
            <a:normAutofit fontScale="90000"/>
          </a:bodyPr>
          <a:lstStyle/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2-тапсырма.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Оқылым . Мәтінді оқы.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44825"/>
            <a:ext cx="6400800" cy="792088"/>
          </a:xfrm>
        </p:spPr>
        <p:txBody>
          <a:bodyPr>
            <a:norm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138 бет, 3-тапсырма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941168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855443"/>
            <a:ext cx="2705100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938636"/>
            <a:ext cx="2952328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980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512168"/>
          </a:xfrm>
        </p:spPr>
        <p:txBody>
          <a:bodyPr>
            <a:normAutofit/>
          </a:bodyPr>
          <a:lstStyle/>
          <a:p>
            <a:r>
              <a:rPr lang="kk-KZ" sz="3000" b="1" dirty="0" smtClean="0">
                <a:latin typeface="Times New Roman" pitchFamily="18" charset="0"/>
                <a:cs typeface="Times New Roman" pitchFamily="18" charset="0"/>
              </a:rPr>
              <a:t>3-тапсырма</a:t>
            </a:r>
            <a:r>
              <a:rPr lang="kk-KZ" sz="3000" dirty="0" smtClean="0">
                <a:latin typeface="Times New Roman" pitchFamily="18" charset="0"/>
                <a:cs typeface="Times New Roman" pitchFamily="18" charset="0"/>
              </a:rPr>
              <a:t>.Жазылым. Мәтінді және қосымша мәліметтерді пайдаланып, берілген кестені толтыр.139 бет, 4-тапсырма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681709"/>
              </p:ext>
            </p:extLst>
          </p:nvPr>
        </p:nvGraphicFramePr>
        <p:xfrm>
          <a:off x="539552" y="2420887"/>
          <a:ext cx="8208912" cy="3594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1728192"/>
                <a:gridCol w="2052228"/>
                <a:gridCol w="2052228"/>
              </a:tblGrid>
              <a:tr h="574255">
                <a:tc>
                  <a:txBody>
                    <a:bodyPr/>
                    <a:lstStyle/>
                    <a:p>
                      <a:r>
                        <a:rPr lang="kk-KZ" dirty="0" smtClean="0"/>
                        <a:t>Аты-жөні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Өмір</a:t>
                      </a:r>
                      <a:r>
                        <a:rPr lang="kk-KZ" baseline="0" dirty="0" smtClean="0"/>
                        <a:t> жылдары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Туған жері,</a:t>
                      </a:r>
                      <a:r>
                        <a:rPr lang="kk-KZ" baseline="0" dirty="0" smtClean="0"/>
                        <a:t> оқыған оқу орны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Ерліктері </a:t>
                      </a:r>
                      <a:endParaRPr lang="ru-RU" dirty="0"/>
                    </a:p>
                  </a:txBody>
                  <a:tcPr/>
                </a:tc>
              </a:tr>
              <a:tr h="790279">
                <a:tc>
                  <a:txBody>
                    <a:bodyPr/>
                    <a:lstStyle/>
                    <a:p>
                      <a:r>
                        <a:rPr lang="kk-KZ" dirty="0" smtClean="0"/>
                        <a:t>Рақымжан Қошқарбаев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860">
                <a:tc>
                  <a:txBody>
                    <a:bodyPr/>
                    <a:lstStyle/>
                    <a:p>
                      <a:r>
                        <a:rPr lang="kk-KZ" dirty="0" smtClean="0"/>
                        <a:t>Талғат Бигелдинов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860">
                <a:tc>
                  <a:txBody>
                    <a:bodyPr/>
                    <a:lstStyle/>
                    <a:p>
                      <a:r>
                        <a:rPr lang="kk-KZ" dirty="0" smtClean="0"/>
                        <a:t>Әлия Молдағұлова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860">
                <a:tc>
                  <a:txBody>
                    <a:bodyPr/>
                    <a:lstStyle/>
                    <a:p>
                      <a:r>
                        <a:rPr lang="kk-KZ" dirty="0" smtClean="0"/>
                        <a:t>Мәншүк Маметова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0279">
                <a:tc>
                  <a:txBody>
                    <a:bodyPr/>
                    <a:lstStyle/>
                    <a:p>
                      <a:r>
                        <a:rPr lang="kk-KZ" dirty="0" smtClean="0"/>
                        <a:t>Бақтыораз Бейсекбаев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011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47625"/>
            <a:ext cx="9001125" cy="676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390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95</Words>
  <Application>Microsoft Office PowerPoint</Application>
  <PresentationFormat>Экран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Презентация PowerPoint</vt:lpstr>
      <vt:lpstr>Презентация PowerPoint</vt:lpstr>
      <vt:lpstr>1 тапсырма. Жазылым. Суреттерге қарап, берілген сөздерден ыңғайлас, қарсылықты, түсіндірмелі салалас құрмалас сөйлем құрастыр. 137 бет, 2-тапсырма.</vt:lpstr>
      <vt:lpstr>2-тапсырма.Оқылым . Мәтінді оқы. </vt:lpstr>
      <vt:lpstr>3-тапсырма.Жазылым. Мәтінді және қосымша мәліметтерді пайдаланып, берілген кестені толтыр.139 бет, 4-тапсырма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Дарын</dc:creator>
  <cp:lastModifiedBy>Дарын</cp:lastModifiedBy>
  <cp:revision>5</cp:revision>
  <dcterms:created xsi:type="dcterms:W3CDTF">2020-05-04T20:09:24Z</dcterms:created>
  <dcterms:modified xsi:type="dcterms:W3CDTF">2020-05-04T20:45:56Z</dcterms:modified>
</cp:coreProperties>
</file>