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1" r:id="rId4"/>
    <p:sldId id="256" r:id="rId5"/>
    <p:sldId id="260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5352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0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821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9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960440"/>
          </a:xfrm>
        </p:spPr>
        <p:txBody>
          <a:bodyPr>
            <a:normAutofit lnSpcReduction="10000"/>
          </a:bodyPr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pPr marL="0" indent="0">
              <a:buNone/>
            </a:pPr>
            <a:r>
              <a:rPr lang="kk-KZ" u="sng" dirty="0" smtClean="0">
                <a:latin typeface="Times New Roman" pitchFamily="18" charset="0"/>
                <a:cs typeface="Times New Roman" pitchFamily="18" charset="0"/>
              </a:rPr>
              <a:t>Қажетті сөздер: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батыр, ерлік жасаған, ұшқыш, Ұлы Отан Соғысы, мерген қыз, қатысқан, соғыс ардагері, құттықтау, жеңіс күні.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тапсырма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Жазылым. Суреттерге қарап, берілген сөздерден ыңғайлас, қарсылықты, түсіндірмелі салалас құрмалас сөйлем құрастыр. 137 бет, 2-тапсырма.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1952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1952"/>
            <a:ext cx="3096344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2-тапсырма.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Оқылым . Мәтінді оқы.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5"/>
            <a:ext cx="6400800" cy="792088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138 бет, 3-тапсырма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55443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38636"/>
            <a:ext cx="295232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8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512168"/>
          </a:xfrm>
        </p:spPr>
        <p:txBody>
          <a:bodyPr>
            <a:normAutofit/>
          </a:bodyPr>
          <a:lstStyle/>
          <a:p>
            <a:r>
              <a:rPr lang="kk-KZ" sz="3000" b="1" dirty="0" smtClean="0">
                <a:latin typeface="Times New Roman" pitchFamily="18" charset="0"/>
                <a:cs typeface="Times New Roman" pitchFamily="18" charset="0"/>
              </a:rPr>
              <a:t>3-тапсырма</a:t>
            </a:r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.Жазылым. Мәтінді және қосымша мәліметтерді пайдаланып, берілген кестені толтыр.139 бет, 4-тапсырма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81709"/>
              </p:ext>
            </p:extLst>
          </p:nvPr>
        </p:nvGraphicFramePr>
        <p:xfrm>
          <a:off x="539552" y="2420887"/>
          <a:ext cx="8208912" cy="3594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728192"/>
                <a:gridCol w="2052228"/>
                <a:gridCol w="2052228"/>
              </a:tblGrid>
              <a:tr h="574255">
                <a:tc>
                  <a:txBody>
                    <a:bodyPr/>
                    <a:lstStyle/>
                    <a:p>
                      <a:r>
                        <a:rPr lang="kk-KZ" dirty="0" smtClean="0"/>
                        <a:t>Аты-жөні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Өмір</a:t>
                      </a:r>
                      <a:r>
                        <a:rPr lang="kk-KZ" baseline="0" dirty="0" smtClean="0"/>
                        <a:t> жылдары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Туған жері,</a:t>
                      </a:r>
                      <a:r>
                        <a:rPr lang="kk-KZ" baseline="0" dirty="0" smtClean="0"/>
                        <a:t> оқыған оқу орны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Ерліктері </a:t>
                      </a:r>
                      <a:endParaRPr lang="ru-RU" dirty="0"/>
                    </a:p>
                  </a:txBody>
                  <a:tcPr/>
                </a:tc>
              </a:tr>
              <a:tr h="790279">
                <a:tc>
                  <a:txBody>
                    <a:bodyPr/>
                    <a:lstStyle/>
                    <a:p>
                      <a:r>
                        <a:rPr lang="kk-KZ" dirty="0" smtClean="0"/>
                        <a:t>Рақымжан Қошқарбаев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860">
                <a:tc>
                  <a:txBody>
                    <a:bodyPr/>
                    <a:lstStyle/>
                    <a:p>
                      <a:r>
                        <a:rPr lang="kk-KZ" dirty="0" smtClean="0"/>
                        <a:t>Талғат Бигелдинов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860">
                <a:tc>
                  <a:txBody>
                    <a:bodyPr/>
                    <a:lstStyle/>
                    <a:p>
                      <a:r>
                        <a:rPr lang="kk-KZ" dirty="0" smtClean="0"/>
                        <a:t>Әлия Молдағұлова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860">
                <a:tc>
                  <a:txBody>
                    <a:bodyPr/>
                    <a:lstStyle/>
                    <a:p>
                      <a:r>
                        <a:rPr lang="kk-KZ" dirty="0" smtClean="0"/>
                        <a:t>Мәншүк Маметова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279">
                <a:tc>
                  <a:txBody>
                    <a:bodyPr/>
                    <a:lstStyle/>
                    <a:p>
                      <a:r>
                        <a:rPr lang="kk-KZ" dirty="0" smtClean="0"/>
                        <a:t>Бақтыораз Бейсекбаев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625"/>
            <a:ext cx="9001125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95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Презентация PowerPoint</vt:lpstr>
      <vt:lpstr>1 тапсырма. Жазылым. Суреттерге қарап, берілген сөздерден ыңғайлас, қарсылықты, түсіндірмелі салалас құрмалас сөйлем құрастыр. 137 бет, 2-тапсырма.</vt:lpstr>
      <vt:lpstr>2-тапсырма.Оқылым . Мәтінді оқы. </vt:lpstr>
      <vt:lpstr>3-тапсырма.Жазылым. Мәтінді және қосымша мәліметтерді пайдаланып, берілген кестені толтыр.139 бет, 4-тапсырма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Дарын</dc:creator>
  <cp:lastModifiedBy>Дарын</cp:lastModifiedBy>
  <cp:revision>5</cp:revision>
  <dcterms:created xsi:type="dcterms:W3CDTF">2020-05-04T20:09:24Z</dcterms:created>
  <dcterms:modified xsi:type="dcterms:W3CDTF">2020-05-04T20:45:56Z</dcterms:modified>
</cp:coreProperties>
</file>