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notesMasterIdLst>
    <p:notesMasterId r:id="rId22"/>
  </p:notesMasterIdLst>
  <p:sldIdLst>
    <p:sldId id="260" r:id="rId2"/>
    <p:sldId id="262" r:id="rId3"/>
    <p:sldId id="261" r:id="rId4"/>
    <p:sldId id="256" r:id="rId5"/>
    <p:sldId id="263" r:id="rId6"/>
    <p:sldId id="258" r:id="rId7"/>
    <p:sldId id="259" r:id="rId8"/>
    <p:sldId id="264" r:id="rId9"/>
    <p:sldId id="265" r:id="rId10"/>
    <p:sldId id="266" r:id="rId11"/>
    <p:sldId id="267" r:id="rId12"/>
    <p:sldId id="268" r:id="rId13"/>
    <p:sldId id="269" r:id="rId14"/>
    <p:sldId id="270" r:id="rId15"/>
    <p:sldId id="271" r:id="rId16"/>
    <p:sldId id="272" r:id="rId17"/>
    <p:sldId id="273" r:id="rId18"/>
    <p:sldId id="274" r:id="rId19"/>
    <p:sldId id="275" r:id="rId20"/>
    <p:sldId id="276" r:id="rId21"/>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4559" autoAdjust="0"/>
    <p:restoredTop sz="87922" autoAdjust="0"/>
  </p:normalViewPr>
  <p:slideViewPr>
    <p:cSldViewPr>
      <p:cViewPr varScale="1">
        <p:scale>
          <a:sx n="65" d="100"/>
          <a:sy n="65" d="100"/>
        </p:scale>
        <p:origin x="894" y="78"/>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FDA1A93-A693-4F83-8157-7FD936E6792B}" type="datetimeFigureOut">
              <a:rPr lang="en-US" smtClean="0"/>
              <a:t>5/13/2020</a:t>
            </a:fld>
            <a:endParaRPr lang="en-US"/>
          </a:p>
        </p:txBody>
      </p:sp>
      <p:sp>
        <p:nvSpPr>
          <p:cNvPr id="4" name="Образ слайда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D5D739F-8EE2-4705-B012-6E003B10A6D2}" type="slidenum">
              <a:rPr lang="en-US" smtClean="0"/>
              <a:t>‹#›</a:t>
            </a:fld>
            <a:endParaRPr lang="en-US"/>
          </a:p>
        </p:txBody>
      </p:sp>
    </p:spTree>
    <p:extLst>
      <p:ext uri="{BB962C8B-B14F-4D97-AF65-F5344CB8AC3E}">
        <p14:creationId xmlns:p14="http://schemas.microsoft.com/office/powerpoint/2010/main" val="195095440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en-US" dirty="0"/>
          </a:p>
        </p:txBody>
      </p:sp>
      <p:sp>
        <p:nvSpPr>
          <p:cNvPr id="4" name="Номер слайда 3"/>
          <p:cNvSpPr>
            <a:spLocks noGrp="1"/>
          </p:cNvSpPr>
          <p:nvPr>
            <p:ph type="sldNum" sz="quarter" idx="10"/>
          </p:nvPr>
        </p:nvSpPr>
        <p:spPr/>
        <p:txBody>
          <a:bodyPr/>
          <a:lstStyle/>
          <a:p>
            <a:fld id="{CD5D739F-8EE2-4705-B012-6E003B10A6D2}" type="slidenum">
              <a:rPr lang="en-US" smtClean="0"/>
              <a:t>7</a:t>
            </a:fld>
            <a:endParaRPr lang="en-US"/>
          </a:p>
        </p:txBody>
      </p:sp>
    </p:spTree>
    <p:extLst>
      <p:ext uri="{BB962C8B-B14F-4D97-AF65-F5344CB8AC3E}">
        <p14:creationId xmlns:p14="http://schemas.microsoft.com/office/powerpoint/2010/main" val="288346555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bg>
      <p:bgRef idx="1001">
        <a:schemeClr val="bg1"/>
      </p:bgRef>
    </p:bg>
    <p:spTree>
      <p:nvGrpSpPr>
        <p:cNvPr id="1" name=""/>
        <p:cNvGrpSpPr/>
        <p:nvPr/>
      </p:nvGrpSpPr>
      <p:grpSpPr>
        <a:xfrm>
          <a:off x="0" y="0"/>
          <a:ext cx="0" cy="0"/>
          <a:chOff x="0" y="0"/>
          <a:chExt cx="0" cy="0"/>
        </a:xfrm>
      </p:grpSpPr>
      <p:sp>
        <p:nvSpPr>
          <p:cNvPr id="8" name="Заголовок 7"/>
          <p:cNvSpPr>
            <a:spLocks noGrp="1"/>
          </p:cNvSpPr>
          <p:nvPr>
            <p:ph type="ctrTitle"/>
          </p:nvPr>
        </p:nvSpPr>
        <p:spPr>
          <a:xfrm>
            <a:off x="2286000" y="3124200"/>
            <a:ext cx="6172200" cy="1894362"/>
          </a:xfrm>
        </p:spPr>
        <p:txBody>
          <a:bodyPr/>
          <a:lstStyle>
            <a:lvl1pPr>
              <a:defRPr b="1"/>
            </a:lvl1pPr>
          </a:lstStyle>
          <a:p>
            <a:r>
              <a:rPr kumimoji="0" lang="ru-RU" smtClean="0"/>
              <a:t>Образец заголовка</a:t>
            </a:r>
            <a:endParaRPr kumimoji="0" lang="en-US"/>
          </a:p>
        </p:txBody>
      </p:sp>
      <p:sp>
        <p:nvSpPr>
          <p:cNvPr id="9" name="Подзаголовок 8"/>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ru-RU" smtClean="0"/>
              <a:t>Образец подзаголовка</a:t>
            </a:r>
            <a:endParaRPr kumimoji="0" lang="en-US"/>
          </a:p>
        </p:txBody>
      </p:sp>
      <p:sp>
        <p:nvSpPr>
          <p:cNvPr id="28" name="Дата 27"/>
          <p:cNvSpPr>
            <a:spLocks noGrp="1"/>
          </p:cNvSpPr>
          <p:nvPr>
            <p:ph type="dt" sz="half" idx="10"/>
          </p:nvPr>
        </p:nvSpPr>
        <p:spPr bwMode="auto">
          <a:xfrm rot="5400000">
            <a:off x="7764621" y="1174097"/>
            <a:ext cx="2286000" cy="381000"/>
          </a:xfrm>
        </p:spPr>
        <p:txBody>
          <a:bodyPr/>
          <a:lstStyle/>
          <a:p>
            <a:fld id="{692E2D88-7071-4214-9F89-015DA7418B22}" type="datetimeFigureOut">
              <a:rPr lang="ru-RU" smtClean="0"/>
              <a:pPr/>
              <a:t>13.05.2020</a:t>
            </a:fld>
            <a:endParaRPr lang="ru-RU"/>
          </a:p>
        </p:txBody>
      </p:sp>
      <p:sp>
        <p:nvSpPr>
          <p:cNvPr id="17" name="Нижний колонтитул 16"/>
          <p:cNvSpPr>
            <a:spLocks noGrp="1"/>
          </p:cNvSpPr>
          <p:nvPr>
            <p:ph type="ftr" sz="quarter" idx="11"/>
          </p:nvPr>
        </p:nvSpPr>
        <p:spPr bwMode="auto">
          <a:xfrm rot="5400000">
            <a:off x="7077269" y="4181669"/>
            <a:ext cx="3657600" cy="384048"/>
          </a:xfrm>
        </p:spPr>
        <p:txBody>
          <a:bodyPr/>
          <a:lstStyle/>
          <a:p>
            <a:endParaRPr lang="ru-RU"/>
          </a:p>
        </p:txBody>
      </p:sp>
      <p:sp>
        <p:nvSpPr>
          <p:cNvPr id="10" name="Прямоугольник 9"/>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Прямоугольник 11"/>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Прямоугольник 13"/>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Прямоугольник 18"/>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Прямая соединительная линия 10"/>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Прямая соединительная линия 17"/>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0" name="Прямая соединительная линия 19"/>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Прямая соединительная линия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Прямая соединительная линия 14"/>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2" name="Прямая соединительная линия 21"/>
          <p:cNvSpPr>
            <a:spLocks noChangeShapeType="1"/>
          </p:cNvSpPr>
          <p:nvPr/>
        </p:nvSpPr>
        <p:spPr bwMode="auto">
          <a:xfrm>
            <a:off x="9113856"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7" name="Прямоугольник 26"/>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Овал 20"/>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Овал 22"/>
          <p:cNvSpPr/>
          <p:nvPr/>
        </p:nvSpPr>
        <p:spPr bwMode="auto">
          <a:xfrm>
            <a:off x="1309632"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4" name="Овал 23"/>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Овал 25"/>
          <p:cNvSpPr/>
          <p:nvPr/>
        </p:nvSpPr>
        <p:spPr bwMode="auto">
          <a:xfrm>
            <a:off x="1664208" y="5788152"/>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5" name="Овал 24"/>
          <p:cNvSpPr/>
          <p:nvPr/>
        </p:nvSpPr>
        <p:spPr>
          <a:xfrm>
            <a:off x="1905000" y="4495800"/>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9" name="Номер слайда 28"/>
          <p:cNvSpPr>
            <a:spLocks noGrp="1"/>
          </p:cNvSpPr>
          <p:nvPr>
            <p:ph type="sldNum" sz="quarter" idx="12"/>
          </p:nvPr>
        </p:nvSpPr>
        <p:spPr bwMode="auto">
          <a:xfrm>
            <a:off x="1325544" y="4928702"/>
            <a:ext cx="609600" cy="517524"/>
          </a:xfrm>
        </p:spPr>
        <p:txBody>
          <a:bodyPr/>
          <a:lstStyle/>
          <a:p>
            <a:fld id="{68208411-F309-4144-B13C-391A07DAFE49}" type="slidenum">
              <a:rPr lang="ru-RU" smtClean="0"/>
              <a:pPr/>
              <a:t>‹#›</a:t>
            </a:fld>
            <a:endParaRPr lang="ru-RU"/>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692E2D88-7071-4214-9F89-015DA7418B22}" type="datetimeFigureOut">
              <a:rPr lang="ru-RU" smtClean="0"/>
              <a:pPr/>
              <a:t>13.05.2020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68208411-F309-4144-B13C-391A07DAFE49}"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9"/>
            <a:ext cx="1676400" cy="5851525"/>
          </a:xfrm>
        </p:spPr>
        <p:txBody>
          <a:bodyPr vert="eaVer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692E2D88-7071-4214-9F89-015DA7418B22}" type="datetimeFigureOut">
              <a:rPr lang="ru-RU" smtClean="0"/>
              <a:pPr/>
              <a:t>13.05.2020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68208411-F309-4144-B13C-391A07DAFE49}"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8" name="Объект 7"/>
          <p:cNvSpPr>
            <a:spLocks noGrp="1"/>
          </p:cNvSpPr>
          <p:nvPr>
            <p:ph sz="quarter" idx="1"/>
          </p:nvPr>
        </p:nvSpPr>
        <p:spPr>
          <a:xfrm>
            <a:off x="457200" y="1600200"/>
            <a:ext cx="7467600" cy="4873752"/>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7" name="Дата 6"/>
          <p:cNvSpPr>
            <a:spLocks noGrp="1"/>
          </p:cNvSpPr>
          <p:nvPr>
            <p:ph type="dt" sz="half" idx="14"/>
          </p:nvPr>
        </p:nvSpPr>
        <p:spPr/>
        <p:txBody>
          <a:bodyPr rtlCol="0"/>
          <a:lstStyle/>
          <a:p>
            <a:fld id="{692E2D88-7071-4214-9F89-015DA7418B22}" type="datetimeFigureOut">
              <a:rPr lang="ru-RU" smtClean="0"/>
              <a:pPr/>
              <a:t>13.05.2020</a:t>
            </a:fld>
            <a:endParaRPr lang="ru-RU"/>
          </a:p>
        </p:txBody>
      </p:sp>
      <p:sp>
        <p:nvSpPr>
          <p:cNvPr id="9" name="Номер слайда 8"/>
          <p:cNvSpPr>
            <a:spLocks noGrp="1"/>
          </p:cNvSpPr>
          <p:nvPr>
            <p:ph type="sldNum" sz="quarter" idx="15"/>
          </p:nvPr>
        </p:nvSpPr>
        <p:spPr/>
        <p:txBody>
          <a:bodyPr rtlCol="0"/>
          <a:lstStyle/>
          <a:p>
            <a:fld id="{68208411-F309-4144-B13C-391A07DAFE49}" type="slidenum">
              <a:rPr lang="ru-RU" smtClean="0"/>
              <a:pPr/>
              <a:t>‹#›</a:t>
            </a:fld>
            <a:endParaRPr lang="ru-RU"/>
          </a:p>
        </p:txBody>
      </p:sp>
      <p:sp>
        <p:nvSpPr>
          <p:cNvPr id="10" name="Нижний колонтитул 9"/>
          <p:cNvSpPr>
            <a:spLocks noGrp="1"/>
          </p:cNvSpPr>
          <p:nvPr>
            <p:ph type="ftr" sz="quarter" idx="16"/>
          </p:nvPr>
        </p:nvSpPr>
        <p:spPr/>
        <p:txBody>
          <a:bodyPr rtlCol="0"/>
          <a:lstStyle/>
          <a:p>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bg>
      <p:bgRef idx="1001">
        <a:schemeClr val="bg2"/>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286000" y="2895600"/>
            <a:ext cx="6172200" cy="2053590"/>
          </a:xfrm>
        </p:spPr>
        <p:txBody>
          <a:bodyPr/>
          <a:lstStyle>
            <a:lvl1pPr algn="l">
              <a:buNone/>
              <a:defRPr sz="3000" b="1" cap="small" baseline="0"/>
            </a:lvl1pPr>
          </a:lstStyle>
          <a:p>
            <a:r>
              <a:rPr kumimoji="0" lang="ru-RU" smtClean="0"/>
              <a:t>Образец заголовка</a:t>
            </a:r>
            <a:endParaRPr kumimoji="0" lang="en-US"/>
          </a:p>
        </p:txBody>
      </p:sp>
      <p:sp>
        <p:nvSpPr>
          <p:cNvPr id="3" name="Текст 2"/>
          <p:cNvSpPr>
            <a:spLocks noGrp="1"/>
          </p:cNvSpPr>
          <p:nvPr>
            <p:ph type="body" idx="1"/>
          </p:nvPr>
        </p:nvSpPr>
        <p:spPr>
          <a:xfrm>
            <a:off x="2286000" y="5010150"/>
            <a:ext cx="6172200" cy="1371600"/>
          </a:xfrm>
        </p:spPr>
        <p:txBody>
          <a:bodyPr anchor="t"/>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ru-RU" smtClean="0"/>
              <a:t>Образец текста</a:t>
            </a:r>
          </a:p>
        </p:txBody>
      </p:sp>
      <p:sp>
        <p:nvSpPr>
          <p:cNvPr id="4" name="Дата 3"/>
          <p:cNvSpPr>
            <a:spLocks noGrp="1"/>
          </p:cNvSpPr>
          <p:nvPr>
            <p:ph type="dt" sz="half" idx="10"/>
          </p:nvPr>
        </p:nvSpPr>
        <p:spPr bwMode="auto">
          <a:xfrm rot="5400000">
            <a:off x="7763256" y="1170432"/>
            <a:ext cx="2286000" cy="381000"/>
          </a:xfrm>
        </p:spPr>
        <p:txBody>
          <a:bodyPr/>
          <a:lstStyle/>
          <a:p>
            <a:fld id="{692E2D88-7071-4214-9F89-015DA7418B22}" type="datetimeFigureOut">
              <a:rPr lang="ru-RU" smtClean="0"/>
              <a:pPr/>
              <a:t>13.05.2020</a:t>
            </a:fld>
            <a:endParaRPr lang="ru-RU"/>
          </a:p>
        </p:txBody>
      </p:sp>
      <p:sp>
        <p:nvSpPr>
          <p:cNvPr id="5" name="Нижний колонтитул 4"/>
          <p:cNvSpPr>
            <a:spLocks noGrp="1"/>
          </p:cNvSpPr>
          <p:nvPr>
            <p:ph type="ftr" sz="quarter" idx="11"/>
          </p:nvPr>
        </p:nvSpPr>
        <p:spPr bwMode="auto">
          <a:xfrm rot="5400000">
            <a:off x="7077456" y="4178808"/>
            <a:ext cx="3657600" cy="384048"/>
          </a:xfrm>
        </p:spPr>
        <p:txBody>
          <a:bodyPr/>
          <a:lstStyle/>
          <a:p>
            <a:endParaRPr lang="ru-RU"/>
          </a:p>
        </p:txBody>
      </p:sp>
      <p:sp>
        <p:nvSpPr>
          <p:cNvPr id="9" name="Прямоугольник 8"/>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Прямоугольник 9"/>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Прямоугольник 10"/>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Прямоугольник 11"/>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Прямая соединительная линия 12"/>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Прямая соединительная линия 13"/>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Прямая соединительная линия 14"/>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Прямая соединительная линия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7" name="Прямая соединительная линия 16"/>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Прямоугольник 17"/>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Овал 18"/>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0" name="Овал 19"/>
          <p:cNvSpPr/>
          <p:nvPr/>
        </p:nvSpPr>
        <p:spPr bwMode="auto">
          <a:xfrm>
            <a:off x="1324704"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Овал 20"/>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Овал 21"/>
          <p:cNvSpPr/>
          <p:nvPr/>
        </p:nvSpPr>
        <p:spPr bwMode="auto">
          <a:xfrm>
            <a:off x="1664208" y="5791200"/>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Овал 22"/>
          <p:cNvSpPr/>
          <p:nvPr/>
        </p:nvSpPr>
        <p:spPr bwMode="auto">
          <a:xfrm>
            <a:off x="1879040" y="4479888"/>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Прямая соединительная линия 25"/>
          <p:cNvSpPr>
            <a:spLocks noChangeShapeType="1"/>
          </p:cNvSpPr>
          <p:nvPr/>
        </p:nvSpPr>
        <p:spPr bwMode="auto">
          <a:xfrm>
            <a:off x="9097944"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Номер слайда 5"/>
          <p:cNvSpPr>
            <a:spLocks noGrp="1"/>
          </p:cNvSpPr>
          <p:nvPr>
            <p:ph type="sldNum" sz="quarter" idx="12"/>
          </p:nvPr>
        </p:nvSpPr>
        <p:spPr bwMode="auto">
          <a:xfrm>
            <a:off x="1340616" y="4928702"/>
            <a:ext cx="609600" cy="517524"/>
          </a:xfrm>
        </p:spPr>
        <p:txBody>
          <a:bodyPr/>
          <a:lstStyle/>
          <a:p>
            <a:fld id="{68208411-F309-4144-B13C-391A07DAFE49}" type="slidenum">
              <a:rPr lang="ru-RU" smtClean="0"/>
              <a:pPr/>
              <a:t>‹#›</a:t>
            </a:fld>
            <a:endParaRPr lang="ru-RU"/>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5" name="Дата 4"/>
          <p:cNvSpPr>
            <a:spLocks noGrp="1"/>
          </p:cNvSpPr>
          <p:nvPr>
            <p:ph type="dt" sz="half" idx="10"/>
          </p:nvPr>
        </p:nvSpPr>
        <p:spPr/>
        <p:txBody>
          <a:bodyPr/>
          <a:lstStyle/>
          <a:p>
            <a:fld id="{692E2D88-7071-4214-9F89-015DA7418B22}" type="datetimeFigureOut">
              <a:rPr lang="ru-RU" smtClean="0"/>
              <a:pPr/>
              <a:t>13.05.2020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68208411-F309-4144-B13C-391A07DAFE49}" type="slidenum">
              <a:rPr lang="ru-RU" smtClean="0"/>
              <a:pPr/>
              <a:t>‹#›</a:t>
            </a:fld>
            <a:endParaRPr lang="ru-RU"/>
          </a:p>
        </p:txBody>
      </p:sp>
      <p:sp>
        <p:nvSpPr>
          <p:cNvPr id="9" name="Объект 8"/>
          <p:cNvSpPr>
            <a:spLocks noGrp="1"/>
          </p:cNvSpPr>
          <p:nvPr>
            <p:ph sz="quarter" idx="1"/>
          </p:nvPr>
        </p:nvSpPr>
        <p:spPr>
          <a:xfrm>
            <a:off x="457200" y="1600200"/>
            <a:ext cx="3657600" cy="45720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11" name="Объект 10"/>
          <p:cNvSpPr>
            <a:spLocks noGrp="1"/>
          </p:cNvSpPr>
          <p:nvPr>
            <p:ph sz="quarter" idx="2"/>
          </p:nvPr>
        </p:nvSpPr>
        <p:spPr>
          <a:xfrm>
            <a:off x="4270248" y="1600200"/>
            <a:ext cx="3657600" cy="45720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7543800" cy="1143000"/>
          </a:xfrm>
        </p:spPr>
        <p:txBody>
          <a:bodyPr anchor="b"/>
          <a:lstStyle>
            <a:lvl1pPr>
              <a:defRPr/>
            </a:lvl1pPr>
          </a:lstStyle>
          <a:p>
            <a:r>
              <a:rPr kumimoji="0" lang="ru-RU" smtClean="0"/>
              <a:t>Образец заголовка</a:t>
            </a:r>
            <a:endParaRPr kumimoji="0" lang="en-US"/>
          </a:p>
        </p:txBody>
      </p:sp>
      <p:sp>
        <p:nvSpPr>
          <p:cNvPr id="7" name="Дата 6"/>
          <p:cNvSpPr>
            <a:spLocks noGrp="1"/>
          </p:cNvSpPr>
          <p:nvPr>
            <p:ph type="dt" sz="half" idx="10"/>
          </p:nvPr>
        </p:nvSpPr>
        <p:spPr/>
        <p:txBody>
          <a:bodyPr/>
          <a:lstStyle/>
          <a:p>
            <a:fld id="{692E2D88-7071-4214-9F89-015DA7418B22}" type="datetimeFigureOut">
              <a:rPr lang="ru-RU" smtClean="0"/>
              <a:pPr/>
              <a:t>13.05.2020</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68208411-F309-4144-B13C-391A07DAFE49}" type="slidenum">
              <a:rPr lang="ru-RU" smtClean="0"/>
              <a:pPr/>
              <a:t>‹#›</a:t>
            </a:fld>
            <a:endParaRPr lang="ru-RU"/>
          </a:p>
        </p:txBody>
      </p:sp>
      <p:sp>
        <p:nvSpPr>
          <p:cNvPr id="11" name="Объект 10"/>
          <p:cNvSpPr>
            <a:spLocks noGrp="1"/>
          </p:cNvSpPr>
          <p:nvPr>
            <p:ph sz="quarter" idx="2"/>
          </p:nvPr>
        </p:nvSpPr>
        <p:spPr>
          <a:xfrm>
            <a:off x="457200" y="2362200"/>
            <a:ext cx="3657600" cy="38862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13" name="Объект 12"/>
          <p:cNvSpPr>
            <a:spLocks noGrp="1"/>
          </p:cNvSpPr>
          <p:nvPr>
            <p:ph sz="quarter" idx="4"/>
          </p:nvPr>
        </p:nvSpPr>
        <p:spPr>
          <a:xfrm>
            <a:off x="4371975" y="2362200"/>
            <a:ext cx="3657600" cy="38862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12" name="Текст 11"/>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ru-RU" smtClean="0"/>
              <a:t>Образец текста</a:t>
            </a:r>
          </a:p>
        </p:txBody>
      </p:sp>
      <p:sp>
        <p:nvSpPr>
          <p:cNvPr id="14" name="Текст 13"/>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ru-RU" smtClean="0"/>
              <a:t>Образец текста</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6" name="Дата 5"/>
          <p:cNvSpPr>
            <a:spLocks noGrp="1"/>
          </p:cNvSpPr>
          <p:nvPr>
            <p:ph type="dt" sz="half" idx="10"/>
          </p:nvPr>
        </p:nvSpPr>
        <p:spPr/>
        <p:txBody>
          <a:bodyPr rtlCol="0"/>
          <a:lstStyle/>
          <a:p>
            <a:fld id="{692E2D88-7071-4214-9F89-015DA7418B22}" type="datetimeFigureOut">
              <a:rPr lang="ru-RU" smtClean="0"/>
              <a:pPr/>
              <a:t>13.05.2020</a:t>
            </a:fld>
            <a:endParaRPr lang="ru-RU"/>
          </a:p>
        </p:txBody>
      </p:sp>
      <p:sp>
        <p:nvSpPr>
          <p:cNvPr id="7" name="Номер слайда 6"/>
          <p:cNvSpPr>
            <a:spLocks noGrp="1"/>
          </p:cNvSpPr>
          <p:nvPr>
            <p:ph type="sldNum" sz="quarter" idx="11"/>
          </p:nvPr>
        </p:nvSpPr>
        <p:spPr/>
        <p:txBody>
          <a:bodyPr rtlCol="0"/>
          <a:lstStyle/>
          <a:p>
            <a:fld id="{68208411-F309-4144-B13C-391A07DAFE49}" type="slidenum">
              <a:rPr lang="ru-RU" smtClean="0"/>
              <a:pPr/>
              <a:t>‹#›</a:t>
            </a:fld>
            <a:endParaRPr lang="ru-RU"/>
          </a:p>
        </p:txBody>
      </p:sp>
      <p:sp>
        <p:nvSpPr>
          <p:cNvPr id="8" name="Нижний колонтитул 7"/>
          <p:cNvSpPr>
            <a:spLocks noGrp="1"/>
          </p:cNvSpPr>
          <p:nvPr>
            <p:ph type="ftr" sz="quarter" idx="12"/>
          </p:nvPr>
        </p:nvSpPr>
        <p:spPr/>
        <p:txBody>
          <a:bodyPr rtlCol="0"/>
          <a:lstStyle/>
          <a:p>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692E2D88-7071-4214-9F89-015DA7418B22}" type="datetimeFigureOut">
              <a:rPr lang="ru-RU" smtClean="0"/>
              <a:pPr/>
              <a:t>13.05.2020</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68208411-F309-4144-B13C-391A07DAFE49}"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bg>
      <p:bgRef idx="1001">
        <a:schemeClr val="bg1"/>
      </p:bgRef>
    </p:bg>
    <p:spTree>
      <p:nvGrpSpPr>
        <p:cNvPr id="1" name=""/>
        <p:cNvGrpSpPr/>
        <p:nvPr/>
      </p:nvGrpSpPr>
      <p:grpSpPr>
        <a:xfrm>
          <a:off x="0" y="0"/>
          <a:ext cx="0" cy="0"/>
          <a:chOff x="0" y="0"/>
          <a:chExt cx="0" cy="0"/>
        </a:xfrm>
      </p:grpSpPr>
      <p:sp>
        <p:nvSpPr>
          <p:cNvPr id="10" name="Прямая соединительная линия 9"/>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 name="Заголовок 1"/>
          <p:cNvSpPr>
            <a:spLocks noGrp="1"/>
          </p:cNvSpPr>
          <p:nvPr>
            <p:ph type="title"/>
          </p:nvPr>
        </p:nvSpPr>
        <p:spPr>
          <a:xfrm rot="5400000">
            <a:off x="3371850" y="3200400"/>
            <a:ext cx="6309360" cy="457200"/>
          </a:xfrm>
        </p:spPr>
        <p:txBody>
          <a:bodyPr anchor="b"/>
          <a:lstStyle>
            <a:lvl1pPr algn="l">
              <a:buNone/>
              <a:defRPr sz="2000" b="1" cap="small" baseline="0"/>
            </a:lvl1pPr>
          </a:lstStyle>
          <a:p>
            <a:r>
              <a:rPr kumimoji="0" lang="ru-RU" smtClean="0"/>
              <a:t>Образец заголовка</a:t>
            </a:r>
            <a:endParaRPr kumimoji="0" lang="en-US"/>
          </a:p>
        </p:txBody>
      </p:sp>
      <p:sp>
        <p:nvSpPr>
          <p:cNvPr id="3" name="Текст 2"/>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eaLnBrk="1" latinLnBrk="0" hangingPunct="1"/>
            <a:r>
              <a:rPr kumimoji="0" lang="ru-RU" smtClean="0"/>
              <a:t>Образец текста</a:t>
            </a:r>
          </a:p>
        </p:txBody>
      </p:sp>
      <p:sp>
        <p:nvSpPr>
          <p:cNvPr id="8" name="Прямая соединительная линия 7"/>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9" name="Прямая соединительная линия 8"/>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1" name="Прямая соединительная линия 10"/>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Прямоугольник 11"/>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Прямая соединительная линия 12"/>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Овал 13"/>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8" name="Объект 17"/>
          <p:cNvSpPr>
            <a:spLocks noGrp="1"/>
          </p:cNvSpPr>
          <p:nvPr>
            <p:ph sz="quarter" idx="1"/>
          </p:nvPr>
        </p:nvSpPr>
        <p:spPr>
          <a:xfrm>
            <a:off x="304800" y="274320"/>
            <a:ext cx="5638800" cy="6327648"/>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21" name="Дата 20"/>
          <p:cNvSpPr>
            <a:spLocks noGrp="1"/>
          </p:cNvSpPr>
          <p:nvPr>
            <p:ph type="dt" sz="half" idx="14"/>
          </p:nvPr>
        </p:nvSpPr>
        <p:spPr/>
        <p:txBody>
          <a:bodyPr rtlCol="0"/>
          <a:lstStyle/>
          <a:p>
            <a:fld id="{692E2D88-7071-4214-9F89-015DA7418B22}" type="datetimeFigureOut">
              <a:rPr lang="ru-RU" smtClean="0"/>
              <a:pPr/>
              <a:t>13.05.2020</a:t>
            </a:fld>
            <a:endParaRPr lang="ru-RU"/>
          </a:p>
        </p:txBody>
      </p:sp>
      <p:sp>
        <p:nvSpPr>
          <p:cNvPr id="22" name="Номер слайда 21"/>
          <p:cNvSpPr>
            <a:spLocks noGrp="1"/>
          </p:cNvSpPr>
          <p:nvPr>
            <p:ph type="sldNum" sz="quarter" idx="15"/>
          </p:nvPr>
        </p:nvSpPr>
        <p:spPr/>
        <p:txBody>
          <a:bodyPr rtlCol="0"/>
          <a:lstStyle/>
          <a:p>
            <a:fld id="{68208411-F309-4144-B13C-391A07DAFE49}" type="slidenum">
              <a:rPr lang="ru-RU" smtClean="0"/>
              <a:pPr/>
              <a:t>‹#›</a:t>
            </a:fld>
            <a:endParaRPr lang="ru-RU"/>
          </a:p>
        </p:txBody>
      </p:sp>
      <p:sp>
        <p:nvSpPr>
          <p:cNvPr id="23" name="Нижний колонтитул 22"/>
          <p:cNvSpPr>
            <a:spLocks noGrp="1"/>
          </p:cNvSpPr>
          <p:nvPr>
            <p:ph type="ftr" sz="quarter" idx="16"/>
          </p:nvPr>
        </p:nvSpPr>
        <p:spPr/>
        <p:txBody>
          <a:bodyPr rtlCol="0"/>
          <a:lstStyle/>
          <a:p>
            <a:endParaRPr lang="ru-RU"/>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9" name="Прямая соединительная линия 8"/>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Овал 12"/>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Заголовок 1"/>
          <p:cNvSpPr>
            <a:spLocks noGrp="1"/>
          </p:cNvSpPr>
          <p:nvPr>
            <p:ph type="title"/>
          </p:nvPr>
        </p:nvSpPr>
        <p:spPr>
          <a:xfrm rot="5400000">
            <a:off x="3350133" y="3200400"/>
            <a:ext cx="6309360" cy="457200"/>
          </a:xfrm>
        </p:spPr>
        <p:txBody>
          <a:bodyPr anchor="b"/>
          <a:lstStyle>
            <a:lvl1pPr algn="l">
              <a:buNone/>
              <a:defRPr sz="2000" b="1"/>
            </a:lvl1pPr>
          </a:lstStyle>
          <a:p>
            <a:r>
              <a:rPr kumimoji="0" lang="ru-RU" smtClean="0"/>
              <a:t>Образец заголовка</a:t>
            </a:r>
            <a:endParaRPr kumimoji="0" lang="en-US"/>
          </a:p>
        </p:txBody>
      </p:sp>
      <p:sp>
        <p:nvSpPr>
          <p:cNvPr id="3" name="Рисунок 2"/>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lstStyle>
            <a:lvl1pPr marL="0" indent="0">
              <a:buNone/>
              <a:defRPr sz="3200"/>
            </a:lvl1pPr>
          </a:lstStyle>
          <a:p>
            <a:pPr algn="ctr" eaLnBrk="1" latinLnBrk="0" hangingPunct="1">
              <a:buFontTx/>
              <a:buNone/>
            </a:pPr>
            <a:r>
              <a:rPr kumimoji="0" lang="ru-RU" smtClean="0"/>
              <a:t>Вставка рисунка</a:t>
            </a:r>
            <a:endParaRPr kumimoji="0" lang="en-US" dirty="0"/>
          </a:p>
        </p:txBody>
      </p:sp>
      <p:sp>
        <p:nvSpPr>
          <p:cNvPr id="4" name="Текст 3"/>
          <p:cNvSpPr>
            <a:spLocks noGrp="1"/>
          </p:cNvSpPr>
          <p:nvPr>
            <p:ph type="body" sz="half" idx="2"/>
          </p:nvPr>
        </p:nvSpPr>
        <p:spPr>
          <a:xfrm>
            <a:off x="6765798" y="264795"/>
            <a:ext cx="1524000" cy="4956048"/>
          </a:xfrm>
        </p:spPr>
        <p:txBody>
          <a:bodyPr rot="0" spcFirstLastPara="0" vertOverflow="overflow" horzOverflow="overflow" vert="horz" wrap="square" lIns="91440" tIns="45720" rIns="91440" bIns="45720" numCol="1" spcCol="274320" rtlCol="0" fromWordArt="0" anchor="t" anchorCtr="0" forceAA="0" compatLnSpc="1">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eaLnBrk="1" latinLnBrk="0" hangingPunct="1"/>
            <a:r>
              <a:rPr kumimoji="0" lang="ru-RU" smtClean="0"/>
              <a:t>Образец текста</a:t>
            </a:r>
          </a:p>
        </p:txBody>
      </p:sp>
      <p:sp>
        <p:nvSpPr>
          <p:cNvPr id="10" name="Прямая соединительная линия 9"/>
          <p:cNvSpPr>
            <a:spLocks noChangeShapeType="1"/>
          </p:cNvSpPr>
          <p:nvPr/>
        </p:nvSpPr>
        <p:spPr bwMode="auto">
          <a:xfrm>
            <a:off x="8991600" y="0"/>
            <a:ext cx="0" cy="6858000"/>
          </a:xfrm>
          <a:prstGeom prst="lin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Прямоугольник 10"/>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Прямая соединительная линия 11"/>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9" name="Прямая соединительная линия 18"/>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0" name="Прямая соединительная линия 19"/>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7" name="Дата 16"/>
          <p:cNvSpPr>
            <a:spLocks noGrp="1"/>
          </p:cNvSpPr>
          <p:nvPr>
            <p:ph type="dt" sz="half" idx="10"/>
          </p:nvPr>
        </p:nvSpPr>
        <p:spPr/>
        <p:txBody>
          <a:bodyPr rtlCol="0"/>
          <a:lstStyle/>
          <a:p>
            <a:fld id="{692E2D88-7071-4214-9F89-015DA7418B22}" type="datetimeFigureOut">
              <a:rPr lang="ru-RU" smtClean="0"/>
              <a:pPr/>
              <a:t>13.05.2020</a:t>
            </a:fld>
            <a:endParaRPr lang="ru-RU"/>
          </a:p>
        </p:txBody>
      </p:sp>
      <p:sp>
        <p:nvSpPr>
          <p:cNvPr id="18" name="Номер слайда 17"/>
          <p:cNvSpPr>
            <a:spLocks noGrp="1"/>
          </p:cNvSpPr>
          <p:nvPr>
            <p:ph type="sldNum" sz="quarter" idx="11"/>
          </p:nvPr>
        </p:nvSpPr>
        <p:spPr/>
        <p:txBody>
          <a:bodyPr rtlCol="0"/>
          <a:lstStyle/>
          <a:p>
            <a:fld id="{68208411-F309-4144-B13C-391A07DAFE49}" type="slidenum">
              <a:rPr lang="ru-RU" smtClean="0"/>
              <a:pPr/>
              <a:t>‹#›</a:t>
            </a:fld>
            <a:endParaRPr lang="ru-RU"/>
          </a:p>
        </p:txBody>
      </p:sp>
      <p:sp>
        <p:nvSpPr>
          <p:cNvPr id="21" name="Нижний колонтитул 20"/>
          <p:cNvSpPr>
            <a:spLocks noGrp="1"/>
          </p:cNvSpPr>
          <p:nvPr>
            <p:ph type="ftr" sz="quarter" idx="12"/>
          </p:nvPr>
        </p:nvSpPr>
        <p:spPr/>
        <p:txBody>
          <a:bodyPr rtlCol="0"/>
          <a:lstStyle/>
          <a:p>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 name="Прямая соединительная линия 15"/>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2" name="Заголовок 21"/>
          <p:cNvSpPr>
            <a:spLocks noGrp="1"/>
          </p:cNvSpPr>
          <p:nvPr>
            <p:ph type="title"/>
          </p:nvPr>
        </p:nvSpPr>
        <p:spPr>
          <a:xfrm>
            <a:off x="457200" y="274638"/>
            <a:ext cx="7467600" cy="1143000"/>
          </a:xfrm>
          <a:prstGeom prst="rect">
            <a:avLst/>
          </a:prstGeom>
        </p:spPr>
        <p:txBody>
          <a:bodyPr vert="horz" anchor="b">
            <a:normAutofit/>
          </a:bodyPr>
          <a:lstStyle/>
          <a:p>
            <a:r>
              <a:rPr kumimoji="0" lang="ru-RU" smtClean="0"/>
              <a:t>Образец заголовка</a:t>
            </a:r>
            <a:endParaRPr kumimoji="0" lang="en-US"/>
          </a:p>
        </p:txBody>
      </p:sp>
      <p:sp>
        <p:nvSpPr>
          <p:cNvPr id="13" name="Текст 12"/>
          <p:cNvSpPr>
            <a:spLocks noGrp="1"/>
          </p:cNvSpPr>
          <p:nvPr>
            <p:ph type="body" idx="1"/>
          </p:nvPr>
        </p:nvSpPr>
        <p:spPr>
          <a:xfrm>
            <a:off x="457200" y="1600200"/>
            <a:ext cx="7467600" cy="4873752"/>
          </a:xfrm>
          <a:prstGeom prst="rect">
            <a:avLst/>
          </a:prstGeom>
        </p:spPr>
        <p:txBody>
          <a:bodyPr vert="horz">
            <a:normAutofit/>
          </a:bodyPr>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14" name="Дата 13"/>
          <p:cNvSpPr>
            <a:spLocks noGrp="1"/>
          </p:cNvSpPr>
          <p:nvPr>
            <p:ph type="dt" sz="half" idx="2"/>
          </p:nvPr>
        </p:nvSpPr>
        <p:spPr>
          <a:xfrm rot="5400000">
            <a:off x="7589520" y="1081851"/>
            <a:ext cx="2011680" cy="384048"/>
          </a:xfrm>
          <a:prstGeom prst="rect">
            <a:avLst/>
          </a:prstGeom>
        </p:spPr>
        <p:txBody>
          <a:bodyPr vert="horz" anchor="ctr" anchorCtr="0"/>
          <a:lstStyle>
            <a:lvl1pPr algn="r" eaLnBrk="1" latinLnBrk="0" hangingPunct="1">
              <a:defRPr kumimoji="0" sz="1200">
                <a:solidFill>
                  <a:schemeClr val="tx2"/>
                </a:solidFill>
              </a:defRPr>
            </a:lvl1pPr>
          </a:lstStyle>
          <a:p>
            <a:fld id="{692E2D88-7071-4214-9F89-015DA7418B22}" type="datetimeFigureOut">
              <a:rPr lang="ru-RU" smtClean="0"/>
              <a:pPr/>
              <a:t>13.05.2020</a:t>
            </a:fld>
            <a:endParaRPr lang="ru-RU"/>
          </a:p>
        </p:txBody>
      </p:sp>
      <p:sp>
        <p:nvSpPr>
          <p:cNvPr id="3" name="Нижний колонтитул 2"/>
          <p:cNvSpPr>
            <a:spLocks noGrp="1"/>
          </p:cNvSpPr>
          <p:nvPr>
            <p:ph type="ftr" sz="quarter" idx="3"/>
          </p:nvPr>
        </p:nvSpPr>
        <p:spPr>
          <a:xfrm rot="5400000">
            <a:off x="6990186" y="3737240"/>
            <a:ext cx="3200400" cy="365760"/>
          </a:xfrm>
          <a:prstGeom prst="rect">
            <a:avLst/>
          </a:prstGeom>
        </p:spPr>
        <p:txBody>
          <a:bodyPr vert="horz" anchor="ctr" anchorCtr="0"/>
          <a:lstStyle>
            <a:lvl1pPr algn="l" eaLnBrk="1" latinLnBrk="0" hangingPunct="1">
              <a:defRPr kumimoji="0" sz="1200">
                <a:solidFill>
                  <a:schemeClr val="tx2"/>
                </a:solidFill>
              </a:defRPr>
            </a:lvl1pPr>
          </a:lstStyle>
          <a:p>
            <a:endParaRPr lang="ru-RU"/>
          </a:p>
        </p:txBody>
      </p:sp>
      <p:sp>
        <p:nvSpPr>
          <p:cNvPr id="7" name="Прямая соединительная линия 6"/>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Прямая соединительная линия 8"/>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Прямоугольник 9"/>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Прямая соединительная линия 10"/>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Овал 11"/>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Номер слайда 22"/>
          <p:cNvSpPr>
            <a:spLocks noGrp="1"/>
          </p:cNvSpPr>
          <p:nvPr>
            <p:ph type="sldNum" sz="quarter" idx="4"/>
          </p:nvPr>
        </p:nvSpPr>
        <p:spPr>
          <a:xfrm>
            <a:off x="8129016" y="5734050"/>
            <a:ext cx="609600" cy="521208"/>
          </a:xfrm>
          <a:prstGeom prst="rect">
            <a:avLst/>
          </a:prstGeom>
        </p:spPr>
        <p:txBody>
          <a:bodyPr vert="horz" anchor="ctr"/>
          <a:lstStyle>
            <a:lvl1pPr algn="ctr" eaLnBrk="1" latinLnBrk="0" hangingPunct="1">
              <a:defRPr kumimoji="0" sz="1400" b="1">
                <a:solidFill>
                  <a:srgbClr val="FFFFFF"/>
                </a:solidFill>
              </a:defRPr>
            </a:lvl1pPr>
          </a:lstStyle>
          <a:p>
            <a:fld id="{68208411-F309-4144-B13C-391A07DAFE49}"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l" rtl="0" eaLnBrk="1" latinLnBrk="0" hangingPunct="1">
        <a:spcBef>
          <a:spcPct val="0"/>
        </a:spcBef>
        <a:buNone/>
        <a:defRPr kumimoji="0" sz="3000" b="0" kern="1200" cap="small" baseline="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8" Type="http://schemas.openxmlformats.org/officeDocument/2006/relationships/image" Target="../media/image11.jpeg"/><Relationship Id="rId3" Type="http://schemas.openxmlformats.org/officeDocument/2006/relationships/image" Target="../media/image6.jpeg"/><Relationship Id="rId7" Type="http://schemas.openxmlformats.org/officeDocument/2006/relationships/image" Target="../media/image10.jpeg"/><Relationship Id="rId12" Type="http://schemas.openxmlformats.org/officeDocument/2006/relationships/image" Target="../media/image15.pn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9.jpeg"/><Relationship Id="rId11" Type="http://schemas.openxmlformats.org/officeDocument/2006/relationships/image" Target="../media/image14.png"/><Relationship Id="rId5" Type="http://schemas.openxmlformats.org/officeDocument/2006/relationships/image" Target="../media/image8.jpeg"/><Relationship Id="rId10" Type="http://schemas.openxmlformats.org/officeDocument/2006/relationships/image" Target="../media/image13.png"/><Relationship Id="rId4" Type="http://schemas.openxmlformats.org/officeDocument/2006/relationships/image" Target="../media/image7.jpeg"/><Relationship Id="rId9" Type="http://schemas.openxmlformats.org/officeDocument/2006/relationships/image" Target="../media/image12.png"/></Relationships>
</file>

<file path=ppt/slides/_rels/slide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endParaRPr lang="ru-RU"/>
          </a:p>
        </p:txBody>
      </p:sp>
      <p:sp>
        <p:nvSpPr>
          <p:cNvPr id="3" name="Подзаголовок 2"/>
          <p:cNvSpPr>
            <a:spLocks noGrp="1"/>
          </p:cNvSpPr>
          <p:nvPr>
            <p:ph type="subTitle" idx="1"/>
          </p:nvPr>
        </p:nvSpPr>
        <p:spPr/>
        <p:txBody>
          <a:bodyPr/>
          <a:lstStyle/>
          <a:p>
            <a:endParaRPr lang="ru-RU"/>
          </a:p>
        </p:txBody>
      </p:sp>
      <p:pic>
        <p:nvPicPr>
          <p:cNvPr id="1026" name="Picture 2" descr="http://vestnikk.ru/uploads/posts/2015-09/1442222500_0.gif"/>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4341" y="879"/>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5" name="Прямоугольник 4"/>
          <p:cNvSpPr/>
          <p:nvPr/>
        </p:nvSpPr>
        <p:spPr>
          <a:xfrm>
            <a:off x="467544" y="2060848"/>
            <a:ext cx="7545655" cy="923330"/>
          </a:xfrm>
          <a:prstGeom prst="rect">
            <a:avLst/>
          </a:prstGeom>
          <a:noFill/>
        </p:spPr>
        <p:txBody>
          <a:bodyPr wrap="non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en-US" sz="5400" b="1" cap="none" spc="50" dirty="0" smtClean="0">
                <a:ln w="11430"/>
                <a:solidFill>
                  <a:srgbClr val="FF0000"/>
                </a:solidFill>
                <a:effectLst>
                  <a:outerShdw blurRad="76200" dist="50800" dir="5400000" algn="tl" rotWithShape="0">
                    <a:srgbClr val="000000">
                      <a:alpha val="65000"/>
                    </a:srgbClr>
                  </a:outerShdw>
                </a:effectLst>
              </a:rPr>
              <a:t>The Road to success</a:t>
            </a:r>
            <a:endParaRPr lang="ru-RU" sz="5400" b="1" cap="none" spc="50" dirty="0">
              <a:ln w="11430"/>
              <a:solidFill>
                <a:srgbClr val="FF0000"/>
              </a:solidFill>
              <a:effectLst>
                <a:outerShdw blurRad="76200" dist="50800" dir="5400000" algn="tl" rotWithShape="0">
                  <a:srgbClr val="000000">
                    <a:alpha val="65000"/>
                  </a:srgbClr>
                </a:outerShdw>
              </a:effectLst>
            </a:endParaRPr>
          </a:p>
        </p:txBody>
      </p:sp>
    </p:spTree>
    <p:extLst>
      <p:ext uri="{BB962C8B-B14F-4D97-AF65-F5344CB8AC3E}">
        <p14:creationId xmlns:p14="http://schemas.microsoft.com/office/powerpoint/2010/main" val="60264450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sz="quarter" idx="1"/>
          </p:nvPr>
        </p:nvSpPr>
        <p:spPr/>
        <p:txBody>
          <a:bodyPr/>
          <a:lstStyle/>
          <a:p>
            <a:endParaRPr lang="ru-RU"/>
          </a:p>
        </p:txBody>
      </p:sp>
      <p:pic>
        <p:nvPicPr>
          <p:cNvPr id="4" name="Объект 3" descr="Превью обои огонь, рука, спичка"/>
          <p:cNvPicPr>
            <a:picLocks noGrp="1"/>
          </p:cNvPicPr>
          <p:nvPr>
            <p:ph sz="quarter" idx="1"/>
          </p:nvPr>
        </p:nvPicPr>
        <p:blipFill>
          <a:blip r:embed="rId2" cstate="print">
            <a:extLst>
              <a:ext uri="{28A0092B-C50C-407E-A947-70E740481C1C}">
                <a14:useLocalDpi xmlns:a14="http://schemas.microsoft.com/office/drawing/2010/main"/>
              </a:ext>
            </a:extLst>
          </a:blip>
          <a:srcRect/>
          <a:stretch>
            <a:fillRect/>
          </a:stretch>
        </p:blipFill>
        <p:spPr bwMode="auto">
          <a:xfrm>
            <a:off x="0" y="0"/>
            <a:ext cx="9144000" cy="7029400"/>
          </a:xfrm>
          <a:prstGeom prst="rect">
            <a:avLst/>
          </a:prstGeom>
          <a:noFill/>
          <a:ln>
            <a:noFill/>
          </a:ln>
        </p:spPr>
      </p:pic>
    </p:spTree>
    <p:extLst>
      <p:ext uri="{BB962C8B-B14F-4D97-AF65-F5344CB8AC3E}">
        <p14:creationId xmlns:p14="http://schemas.microsoft.com/office/powerpoint/2010/main" val="110216473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4" name="Объект 3" descr="waterfall scenery Фото со стока - 89586148"/>
          <p:cNvPicPr>
            <a:picLocks noGrp="1"/>
          </p:cNvPicPr>
          <p:nvPr>
            <p:ph sz="quarter" idx="1"/>
          </p:nvPr>
        </p:nvPicPr>
        <p:blipFill>
          <a:blip r:embed="rId2" cstate="print">
            <a:extLst>
              <a:ext uri="{28A0092B-C50C-407E-A947-70E740481C1C}">
                <a14:useLocalDpi xmlns:a14="http://schemas.microsoft.com/office/drawing/2010/main"/>
              </a:ext>
            </a:extLst>
          </a:blip>
          <a:srcRect/>
          <a:stretch>
            <a:fillRect/>
          </a:stretch>
        </p:blipFill>
        <p:spPr bwMode="auto">
          <a:xfrm>
            <a:off x="0" y="0"/>
            <a:ext cx="9144000" cy="6858000"/>
          </a:xfrm>
          <a:prstGeom prst="rect">
            <a:avLst/>
          </a:prstGeom>
          <a:noFill/>
          <a:ln>
            <a:noFill/>
          </a:ln>
        </p:spPr>
      </p:pic>
    </p:spTree>
    <p:extLst>
      <p:ext uri="{BB962C8B-B14F-4D97-AF65-F5344CB8AC3E}">
        <p14:creationId xmlns:p14="http://schemas.microsoft.com/office/powerpoint/2010/main" val="400487920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4" name="Объект 3"/>
          <p:cNvPicPr>
            <a:picLocks noGrp="1" noChangeAspect="1"/>
          </p:cNvPicPr>
          <p:nvPr>
            <p:ph sz="quarter" idx="1"/>
          </p:nvPr>
        </p:nvPicPr>
        <p:blipFill>
          <a:blip r:embed="rId2"/>
          <a:stretch>
            <a:fillRect/>
          </a:stretch>
        </p:blipFill>
        <p:spPr>
          <a:xfrm>
            <a:off x="-108520" y="-171400"/>
            <a:ext cx="9252520" cy="7029400"/>
          </a:xfrm>
          <a:prstGeom prst="rect">
            <a:avLst/>
          </a:prstGeom>
        </p:spPr>
      </p:pic>
    </p:spTree>
    <p:extLst>
      <p:ext uri="{BB962C8B-B14F-4D97-AF65-F5344CB8AC3E}">
        <p14:creationId xmlns:p14="http://schemas.microsoft.com/office/powerpoint/2010/main" val="91672529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dirty="0"/>
          </a:p>
        </p:txBody>
      </p:sp>
      <p:sp>
        <p:nvSpPr>
          <p:cNvPr id="3" name="Объект 2"/>
          <p:cNvSpPr>
            <a:spLocks noGrp="1"/>
          </p:cNvSpPr>
          <p:nvPr>
            <p:ph sz="quarter" idx="1"/>
          </p:nvPr>
        </p:nvSpPr>
        <p:spPr/>
        <p:txBody>
          <a:bodyPr/>
          <a:lstStyle/>
          <a:p>
            <a:endParaRPr lang="ru-RU" dirty="0"/>
          </a:p>
        </p:txBody>
      </p:sp>
      <p:pic>
        <p:nvPicPr>
          <p:cNvPr id="4" name="Рисунок 3"/>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0" y="188640"/>
            <a:ext cx="9144000" cy="6768752"/>
          </a:xfrm>
          <a:prstGeom prst="rect">
            <a:avLst/>
          </a:prstGeom>
        </p:spPr>
      </p:pic>
    </p:spTree>
    <p:extLst>
      <p:ext uri="{BB962C8B-B14F-4D97-AF65-F5344CB8AC3E}">
        <p14:creationId xmlns:p14="http://schemas.microsoft.com/office/powerpoint/2010/main" val="235042200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dirty="0"/>
          </a:p>
        </p:txBody>
      </p:sp>
      <p:pic>
        <p:nvPicPr>
          <p:cNvPr id="4" name="Объект 3" descr="http://radiobooka.ru/uploads/images/batarejki-chem-oni-otlichajutsja-i-kakie-byvajut_8.jpg"/>
          <p:cNvPicPr>
            <a:picLocks noGrp="1"/>
          </p:cNvPicPr>
          <p:nvPr>
            <p:ph sz="quarter" idx="1"/>
          </p:nvPr>
        </p:nvPicPr>
        <p:blipFill>
          <a:blip r:embed="rId2" cstate="print">
            <a:extLst>
              <a:ext uri="{28A0092B-C50C-407E-A947-70E740481C1C}">
                <a14:useLocalDpi xmlns:a14="http://schemas.microsoft.com/office/drawing/2010/main"/>
              </a:ext>
            </a:extLst>
          </a:blip>
          <a:srcRect/>
          <a:stretch>
            <a:fillRect/>
          </a:stretch>
        </p:blipFill>
        <p:spPr bwMode="auto">
          <a:xfrm>
            <a:off x="107504" y="-6824"/>
            <a:ext cx="9036496" cy="6864824"/>
          </a:xfrm>
          <a:prstGeom prst="rect">
            <a:avLst/>
          </a:prstGeom>
          <a:noFill/>
          <a:ln>
            <a:noFill/>
          </a:ln>
        </p:spPr>
      </p:pic>
    </p:spTree>
    <p:extLst>
      <p:ext uri="{BB962C8B-B14F-4D97-AF65-F5344CB8AC3E}">
        <p14:creationId xmlns:p14="http://schemas.microsoft.com/office/powerpoint/2010/main" val="293011191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4" name="Объект 3"/>
          <p:cNvPicPr>
            <a:picLocks noGrp="1" noChangeAspect="1"/>
          </p:cNvPicPr>
          <p:nvPr>
            <p:ph sz="quarter" idx="1"/>
          </p:nvPr>
        </p:nvPicPr>
        <p:blipFill>
          <a:blip r:embed="rId2" cstate="print">
            <a:extLst>
              <a:ext uri="{28A0092B-C50C-407E-A947-70E740481C1C}">
                <a14:useLocalDpi xmlns:a14="http://schemas.microsoft.com/office/drawing/2010/main"/>
              </a:ext>
            </a:extLst>
          </a:blip>
          <a:stretch>
            <a:fillRect/>
          </a:stretch>
        </p:blipFill>
        <p:spPr>
          <a:xfrm>
            <a:off x="107504" y="-171400"/>
            <a:ext cx="9036496" cy="7029400"/>
          </a:xfrm>
          <a:prstGeom prst="rect">
            <a:avLst/>
          </a:prstGeom>
        </p:spPr>
      </p:pic>
    </p:spTree>
    <p:extLst>
      <p:ext uri="{BB962C8B-B14F-4D97-AF65-F5344CB8AC3E}">
        <p14:creationId xmlns:p14="http://schemas.microsoft.com/office/powerpoint/2010/main" val="98318446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4" name="Объект 3"/>
          <p:cNvPicPr>
            <a:picLocks noGrp="1" noChangeAspect="1"/>
          </p:cNvPicPr>
          <p:nvPr>
            <p:ph sz="quarter" idx="1"/>
          </p:nvPr>
        </p:nvPicPr>
        <p:blipFill>
          <a:blip r:embed="rId2"/>
          <a:stretch>
            <a:fillRect/>
          </a:stretch>
        </p:blipFill>
        <p:spPr>
          <a:xfrm>
            <a:off x="34585" y="0"/>
            <a:ext cx="9109415" cy="6858000"/>
          </a:xfrm>
          <a:prstGeom prst="rect">
            <a:avLst/>
          </a:prstGeom>
        </p:spPr>
      </p:pic>
    </p:spTree>
    <p:extLst>
      <p:ext uri="{BB962C8B-B14F-4D97-AF65-F5344CB8AC3E}">
        <p14:creationId xmlns:p14="http://schemas.microsoft.com/office/powerpoint/2010/main" val="151577435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4" name="Объект 3" descr="https://go3.imgsmail.ru/imgpreview?key=70f3117bfc8a9699&amp;mb=imgdb_preview_1830"/>
          <p:cNvPicPr>
            <a:picLocks noGrp="1"/>
          </p:cNvPicPr>
          <p:nvPr>
            <p:ph sz="quarter" idx="1"/>
          </p:nvPr>
        </p:nvPicPr>
        <p:blipFill>
          <a:blip r:embed="rId2" cstate="print">
            <a:extLst>
              <a:ext uri="{28A0092B-C50C-407E-A947-70E740481C1C}">
                <a14:useLocalDpi xmlns:a14="http://schemas.microsoft.com/office/drawing/2010/main"/>
              </a:ext>
            </a:extLst>
          </a:blip>
          <a:srcRect/>
          <a:stretch>
            <a:fillRect/>
          </a:stretch>
        </p:blipFill>
        <p:spPr bwMode="auto">
          <a:xfrm>
            <a:off x="0" y="0"/>
            <a:ext cx="9144000" cy="6858000"/>
          </a:xfrm>
          <a:prstGeom prst="rect">
            <a:avLst/>
          </a:prstGeom>
          <a:noFill/>
          <a:ln>
            <a:noFill/>
          </a:ln>
        </p:spPr>
      </p:pic>
    </p:spTree>
    <p:extLst>
      <p:ext uri="{BB962C8B-B14F-4D97-AF65-F5344CB8AC3E}">
        <p14:creationId xmlns:p14="http://schemas.microsoft.com/office/powerpoint/2010/main" val="262506596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sz="quarter" idx="1"/>
          </p:nvPr>
        </p:nvSpPr>
        <p:spPr>
          <a:xfrm>
            <a:off x="179512" y="0"/>
            <a:ext cx="8964488" cy="6858000"/>
          </a:xfrm>
        </p:spPr>
        <p:txBody>
          <a:bodyPr/>
          <a:lstStyle/>
          <a:p>
            <a:r>
              <a:rPr lang="en-US" dirty="0" smtClean="0"/>
              <a:t>Thomas Edison was successful. He reached his aims. Edison's greatest strange was that he absolutely refused to give up. He said, “Many of life’s failures  are people who did not realize how close they were to success when they give up”</a:t>
            </a:r>
          </a:p>
          <a:p>
            <a:r>
              <a:rPr lang="en-US" dirty="0" smtClean="0"/>
              <a:t> </a:t>
            </a:r>
            <a:r>
              <a:rPr lang="en-US" dirty="0"/>
              <a:t>Edison believed in hard work and sometimes worked twenty hours a </a:t>
            </a:r>
            <a:r>
              <a:rPr lang="en-US" dirty="0" smtClean="0"/>
              <a:t>day</a:t>
            </a:r>
          </a:p>
          <a:p>
            <a:r>
              <a:rPr lang="en-US" dirty="0"/>
              <a:t>His 1,093 inventions have greatly changed the lives of nearly all people living across the world</a:t>
            </a:r>
            <a:r>
              <a:rPr lang="en-US" dirty="0" smtClean="0"/>
              <a:t>.</a:t>
            </a:r>
          </a:p>
          <a:p>
            <a:r>
              <a:rPr lang="en-US" dirty="0"/>
              <a:t>His work includes improving the incandescent electric light bulb and inventing the phonograph and the kinetoscope, or a small box for viewing moving pictures or films</a:t>
            </a:r>
            <a:r>
              <a:rPr lang="en-US" dirty="0" smtClean="0"/>
              <a:t>.</a:t>
            </a:r>
          </a:p>
          <a:p>
            <a:r>
              <a:rPr lang="en-US" dirty="0">
                <a:solidFill>
                  <a:srgbClr val="C00000"/>
                </a:solidFill>
              </a:rPr>
              <a:t>Thomas Edison competed with Nicola </a:t>
            </a:r>
            <a:r>
              <a:rPr lang="en-US" dirty="0" smtClean="0">
                <a:solidFill>
                  <a:srgbClr val="C00000"/>
                </a:solidFill>
              </a:rPr>
              <a:t>Tesla</a:t>
            </a:r>
            <a:endParaRPr lang="kk-KZ" dirty="0" smtClean="0">
              <a:solidFill>
                <a:srgbClr val="C00000"/>
              </a:solidFill>
            </a:endParaRPr>
          </a:p>
          <a:p>
            <a:r>
              <a:rPr lang="en-US" dirty="0" smtClean="0">
                <a:solidFill>
                  <a:srgbClr val="C00000"/>
                </a:solidFill>
              </a:rPr>
              <a:t>Thomas Edison’s best friend was Henry Ford.  </a:t>
            </a:r>
            <a:endParaRPr lang="en-US" dirty="0">
              <a:solidFill>
                <a:srgbClr val="C00000"/>
              </a:solidFill>
            </a:endParaRPr>
          </a:p>
        </p:txBody>
      </p:sp>
    </p:spTree>
    <p:extLst>
      <p:ext uri="{BB962C8B-B14F-4D97-AF65-F5344CB8AC3E}">
        <p14:creationId xmlns:p14="http://schemas.microsoft.com/office/powerpoint/2010/main" val="194013889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179512" y="0"/>
            <a:ext cx="8568952" cy="5223481"/>
          </a:xfrm>
          <a:prstGeom prst="rect">
            <a:avLst/>
          </a:prstGeom>
        </p:spPr>
        <p:txBody>
          <a:bodyPr wrap="square">
            <a:spAutoFit/>
          </a:bodyPr>
          <a:lstStyle/>
          <a:p>
            <a:pPr marL="457200">
              <a:lnSpc>
                <a:spcPct val="150000"/>
              </a:lnSpc>
              <a:spcAft>
                <a:spcPts val="0"/>
              </a:spcAft>
            </a:pPr>
            <a:r>
              <a:rPr lang="en-US" sz="1600" b="1" dirty="0">
                <a:latin typeface="Times New Roman" panose="02020603050405020304" pitchFamily="18" charset="0"/>
                <a:ea typeface="Calibri" panose="020F0502020204030204" pitchFamily="34" charset="0"/>
                <a:cs typeface="Times New Roman" panose="02020603050405020304" pitchFamily="18" charset="0"/>
              </a:rPr>
              <a:t>Make Poster:</a:t>
            </a:r>
            <a:endParaRPr lang="en-US" sz="1600" b="1"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50000"/>
              </a:lnSpc>
              <a:spcAft>
                <a:spcPts val="0"/>
              </a:spcAft>
              <a:buFont typeface="+mj-lt"/>
              <a:buAutoNum type="arabicPeriod"/>
            </a:pPr>
            <a:r>
              <a:rPr lang="en-US" sz="1600" b="1" dirty="0">
                <a:latin typeface="Times New Roman" panose="02020603050405020304" pitchFamily="18" charset="0"/>
                <a:ea typeface="Calibri" panose="020F0502020204030204" pitchFamily="34" charset="0"/>
                <a:cs typeface="Times New Roman" panose="02020603050405020304" pitchFamily="18" charset="0"/>
              </a:rPr>
              <a:t>General information </a:t>
            </a:r>
            <a:endParaRPr lang="en-US" sz="1600" b="1"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50000"/>
              </a:lnSpc>
              <a:spcAft>
                <a:spcPts val="0"/>
              </a:spcAft>
              <a:buFont typeface="+mj-lt"/>
              <a:buAutoNum type="alphaLcParenR"/>
            </a:pPr>
            <a:r>
              <a:rPr lang="en-US" sz="1600" b="1" dirty="0">
                <a:latin typeface="Times New Roman" panose="02020603050405020304" pitchFamily="18" charset="0"/>
                <a:ea typeface="Calibri" panose="020F0502020204030204" pitchFamily="34" charset="0"/>
                <a:cs typeface="Times New Roman" panose="02020603050405020304" pitchFamily="18" charset="0"/>
              </a:rPr>
              <a:t>Early Life</a:t>
            </a:r>
            <a:endParaRPr lang="en-US" sz="1600" b="1"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50000"/>
              </a:lnSpc>
              <a:spcAft>
                <a:spcPts val="0"/>
              </a:spcAft>
              <a:buFont typeface="+mj-lt"/>
              <a:buAutoNum type="alphaLcParenR"/>
            </a:pPr>
            <a:r>
              <a:rPr lang="en-US" sz="1600" b="1" dirty="0">
                <a:latin typeface="Times New Roman" panose="02020603050405020304" pitchFamily="18" charset="0"/>
                <a:ea typeface="Calibri" panose="020F0502020204030204" pitchFamily="34" charset="0"/>
                <a:cs typeface="Times New Roman" panose="02020603050405020304" pitchFamily="18" charset="0"/>
              </a:rPr>
              <a:t>Early inventive career</a:t>
            </a:r>
            <a:endParaRPr lang="en-US" sz="1600" b="1"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50000"/>
              </a:lnSpc>
              <a:spcAft>
                <a:spcPts val="0"/>
              </a:spcAft>
              <a:buFont typeface="+mj-lt"/>
              <a:buAutoNum type="alphaLcParenR"/>
            </a:pPr>
            <a:r>
              <a:rPr lang="en-US" sz="1600" b="1" dirty="0">
                <a:latin typeface="Times New Roman" panose="02020603050405020304" pitchFamily="18" charset="0"/>
                <a:ea typeface="Calibri" panose="020F0502020204030204" pitchFamily="34" charset="0"/>
                <a:cs typeface="Times New Roman" panose="02020603050405020304" pitchFamily="18" charset="0"/>
              </a:rPr>
              <a:t>Menlo park</a:t>
            </a:r>
            <a:endParaRPr lang="en-US" sz="1600" b="1"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50000"/>
              </a:lnSpc>
              <a:spcAft>
                <a:spcPts val="0"/>
              </a:spcAft>
              <a:buFont typeface="+mj-lt"/>
              <a:buAutoNum type="alphaLcParenR"/>
            </a:pPr>
            <a:r>
              <a:rPr lang="en-US" sz="1600" b="1" dirty="0">
                <a:latin typeface="Times New Roman" panose="02020603050405020304" pitchFamily="18" charset="0"/>
                <a:ea typeface="Calibri" panose="020F0502020204030204" pitchFamily="34" charset="0"/>
                <a:cs typeface="Times New Roman" panose="02020603050405020304" pitchFamily="18" charset="0"/>
              </a:rPr>
              <a:t>West orange laboratory</a:t>
            </a:r>
            <a:endParaRPr lang="en-US" sz="1600" b="1"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50000"/>
              </a:lnSpc>
              <a:spcAft>
                <a:spcPts val="0"/>
              </a:spcAft>
              <a:buFont typeface="+mj-lt"/>
              <a:buAutoNum type="alphaLcParenR"/>
            </a:pPr>
            <a:r>
              <a:rPr lang="en-US" sz="1600" b="1" dirty="0">
                <a:latin typeface="Times New Roman" panose="02020603050405020304" pitchFamily="18" charset="0"/>
                <a:ea typeface="Calibri" panose="020F0502020204030204" pitchFamily="34" charset="0"/>
                <a:cs typeface="Times New Roman" panose="02020603050405020304" pitchFamily="18" charset="0"/>
              </a:rPr>
              <a:t>Later years </a:t>
            </a:r>
            <a:endParaRPr lang="en-US" sz="1600" b="1"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50000"/>
              </a:lnSpc>
              <a:spcAft>
                <a:spcPts val="0"/>
              </a:spcAft>
              <a:buFont typeface="+mj-lt"/>
              <a:buAutoNum type="arabicPeriod"/>
            </a:pPr>
            <a:r>
              <a:rPr lang="en-US" sz="1600" b="1" dirty="0">
                <a:latin typeface="Times New Roman" panose="02020603050405020304" pitchFamily="18" charset="0"/>
                <a:ea typeface="Calibri" panose="020F0502020204030204" pitchFamily="34" charset="0"/>
                <a:cs typeface="Times New Roman" panose="02020603050405020304" pitchFamily="18" charset="0"/>
              </a:rPr>
              <a:t>Thomas Edison’s Inventions </a:t>
            </a:r>
            <a:endParaRPr lang="en-US" sz="1600" b="1"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50000"/>
              </a:lnSpc>
              <a:spcAft>
                <a:spcPts val="0"/>
              </a:spcAft>
              <a:buFont typeface="+mj-lt"/>
              <a:buAutoNum type="arabicPeriod"/>
            </a:pPr>
            <a:r>
              <a:rPr lang="en-US" sz="1600" b="1" dirty="0">
                <a:latin typeface="Times New Roman" panose="02020603050405020304" pitchFamily="18" charset="0"/>
                <a:ea typeface="Calibri" panose="020F0502020204030204" pitchFamily="34" charset="0"/>
                <a:cs typeface="Times New Roman" panose="02020603050405020304" pitchFamily="18" charset="0"/>
              </a:rPr>
              <a:t>The Road to success  </a:t>
            </a:r>
            <a:endParaRPr lang="en-US" sz="1600" b="1"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50000"/>
              </a:lnSpc>
              <a:spcAft>
                <a:spcPts val="0"/>
              </a:spcAft>
              <a:buFont typeface="+mj-lt"/>
              <a:buAutoNum type="alphaLcParenR"/>
            </a:pPr>
            <a:r>
              <a:rPr lang="en-US" sz="1600" b="1" dirty="0">
                <a:latin typeface="Times New Roman" panose="02020603050405020304" pitchFamily="18" charset="0"/>
                <a:ea typeface="Calibri" panose="020F0502020204030204" pitchFamily="34" charset="0"/>
                <a:cs typeface="Times New Roman" panose="02020603050405020304" pitchFamily="18" charset="0"/>
              </a:rPr>
              <a:t>The keyword of the text</a:t>
            </a:r>
            <a:endParaRPr lang="en-US" sz="1600" b="1"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50000"/>
              </a:lnSpc>
              <a:spcAft>
                <a:spcPts val="0"/>
              </a:spcAft>
              <a:buFont typeface="+mj-lt"/>
              <a:buAutoNum type="alphaLcParenR"/>
            </a:pPr>
            <a:r>
              <a:rPr lang="en-US" sz="1600" b="1" dirty="0">
                <a:latin typeface="Times New Roman" panose="02020603050405020304" pitchFamily="18" charset="0"/>
                <a:ea typeface="Calibri" panose="020F0502020204030204" pitchFamily="34" charset="0"/>
                <a:cs typeface="Times New Roman" panose="02020603050405020304" pitchFamily="18" charset="0"/>
              </a:rPr>
              <a:t>The phrase of the text</a:t>
            </a:r>
            <a:endParaRPr lang="en-US" sz="1600" b="1"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50000"/>
              </a:lnSpc>
              <a:spcAft>
                <a:spcPts val="0"/>
              </a:spcAft>
              <a:buFont typeface="+mj-lt"/>
              <a:buAutoNum type="alphaLcParenR"/>
            </a:pPr>
            <a:r>
              <a:rPr lang="en-US" sz="1600" b="1" dirty="0">
                <a:latin typeface="Times New Roman" panose="02020603050405020304" pitchFamily="18" charset="0"/>
                <a:ea typeface="Calibri" panose="020F0502020204030204" pitchFamily="34" charset="0"/>
                <a:cs typeface="Times New Roman" panose="02020603050405020304" pitchFamily="18" charset="0"/>
              </a:rPr>
              <a:t>Find the sentence the main of the text </a:t>
            </a:r>
            <a:endParaRPr lang="en-US" sz="1600" b="1"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50000"/>
              </a:lnSpc>
              <a:spcAft>
                <a:spcPts val="0"/>
              </a:spcAft>
              <a:buFont typeface="+mj-lt"/>
              <a:buAutoNum type="alphaLcParenR"/>
            </a:pPr>
            <a:r>
              <a:rPr lang="en-US" sz="1600" b="1" dirty="0">
                <a:latin typeface="Times New Roman" panose="02020603050405020304" pitchFamily="18" charset="0"/>
                <a:ea typeface="Calibri" panose="020F0502020204030204" pitchFamily="34" charset="0"/>
                <a:cs typeface="Times New Roman" panose="02020603050405020304" pitchFamily="18" charset="0"/>
              </a:rPr>
              <a:t>Conclusion </a:t>
            </a:r>
            <a:endParaRPr lang="en-US" sz="1600" b="1"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50000"/>
              </a:lnSpc>
              <a:spcAft>
                <a:spcPts val="1000"/>
              </a:spcAft>
              <a:buFont typeface="+mj-lt"/>
              <a:buAutoNum type="alphaLcParenR"/>
            </a:pPr>
            <a:r>
              <a:rPr lang="en-US" sz="1600" b="1" dirty="0">
                <a:latin typeface="Times New Roman" panose="02020603050405020304" pitchFamily="18" charset="0"/>
                <a:ea typeface="Calibri" panose="020F0502020204030204" pitchFamily="34" charset="0"/>
                <a:cs typeface="Times New Roman" panose="02020603050405020304" pitchFamily="18" charset="0"/>
              </a:rPr>
              <a:t>Give your assessment </a:t>
            </a:r>
            <a:endParaRPr lang="en-US" sz="1600" b="1"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62146294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sz="quarter" idx="1"/>
          </p:nvPr>
        </p:nvSpPr>
        <p:spPr>
          <a:xfrm>
            <a:off x="179512" y="116632"/>
            <a:ext cx="7745288" cy="6357320"/>
          </a:xfrm>
        </p:spPr>
        <p:txBody>
          <a:bodyPr>
            <a:normAutofit/>
          </a:bodyPr>
          <a:lstStyle/>
          <a:p>
            <a:r>
              <a:rPr lang="en-US" sz="3600" dirty="0"/>
              <a:t>What is the difference between science and technology?</a:t>
            </a:r>
          </a:p>
          <a:p>
            <a:r>
              <a:rPr lang="en-US" sz="3600" dirty="0" smtClean="0"/>
              <a:t>Why does someone become an inventor?</a:t>
            </a:r>
          </a:p>
          <a:p>
            <a:r>
              <a:rPr lang="en-US" sz="3600" dirty="0" smtClean="0"/>
              <a:t>Have you ever invented anything?</a:t>
            </a:r>
          </a:p>
          <a:p>
            <a:r>
              <a:rPr lang="en-US" sz="3600" dirty="0" smtClean="0"/>
              <a:t>Who is It?</a:t>
            </a:r>
          </a:p>
          <a:p>
            <a:r>
              <a:rPr lang="en-US" sz="3600" dirty="0" smtClean="0"/>
              <a:t>Do you know this person?</a:t>
            </a:r>
          </a:p>
          <a:p>
            <a:r>
              <a:rPr lang="en-US" sz="3600" dirty="0" smtClean="0"/>
              <a:t>What do you know about this person?</a:t>
            </a:r>
            <a:endParaRPr lang="ru-RU" sz="3600" dirty="0" smtClean="0"/>
          </a:p>
          <a:p>
            <a:r>
              <a:rPr lang="en-US" sz="3600" dirty="0"/>
              <a:t>W</a:t>
            </a:r>
            <a:r>
              <a:rPr lang="en-US" sz="3600" dirty="0" smtClean="0"/>
              <a:t>hat </a:t>
            </a:r>
            <a:r>
              <a:rPr lang="en-US" sz="3600" dirty="0"/>
              <a:t>did he invent?</a:t>
            </a:r>
            <a:endParaRPr lang="en-US" sz="3600" dirty="0" smtClean="0"/>
          </a:p>
          <a:p>
            <a:endParaRPr lang="en-US" sz="3600" dirty="0"/>
          </a:p>
        </p:txBody>
      </p:sp>
    </p:spTree>
    <p:extLst>
      <p:ext uri="{BB962C8B-B14F-4D97-AF65-F5344CB8AC3E}">
        <p14:creationId xmlns:p14="http://schemas.microsoft.com/office/powerpoint/2010/main" val="1088865867"/>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sz="quarter" idx="1"/>
          </p:nvPr>
        </p:nvSpPr>
        <p:spPr/>
        <p:txBody>
          <a:bodyPr/>
          <a:lstStyle/>
          <a:p>
            <a:endParaRPr lang="ru-RU" dirty="0"/>
          </a:p>
        </p:txBody>
      </p:sp>
      <p:pic>
        <p:nvPicPr>
          <p:cNvPr id="1026" name="Picture 2" descr="C:\Users\Lib\Desktop\спасибо.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15416"/>
            <a:ext cx="9144000" cy="717341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114779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bg>
      <p:bgPr>
        <a:pattFill prst="narVert">
          <a:fgClr>
            <a:schemeClr val="accent1"/>
          </a:fgClr>
          <a:bgClr>
            <a:schemeClr val="bg1"/>
          </a:bgClr>
        </a:pattFill>
        <a:effectLst/>
      </p:bgPr>
    </p:bg>
    <p:spTree>
      <p:nvGrpSpPr>
        <p:cNvPr id="1" name=""/>
        <p:cNvGrpSpPr/>
        <p:nvPr/>
      </p:nvGrpSpPr>
      <p:grpSpPr>
        <a:xfrm>
          <a:off x="0" y="0"/>
          <a:ext cx="0" cy="0"/>
          <a:chOff x="0" y="0"/>
          <a:chExt cx="0" cy="0"/>
        </a:xfrm>
      </p:grpSpPr>
      <p:sp>
        <p:nvSpPr>
          <p:cNvPr id="1026" name="AutoShape 2" descr="http://www.americansights.ru/images/stories/thomasedison3.jp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5" name="Заголовок 4"/>
          <p:cNvSpPr>
            <a:spLocks noGrp="1"/>
          </p:cNvSpPr>
          <p:nvPr>
            <p:ph type="title"/>
          </p:nvPr>
        </p:nvSpPr>
        <p:spPr/>
        <p:txBody>
          <a:bodyPr>
            <a:normAutofit fontScale="90000"/>
          </a:bodyPr>
          <a:lstStyle/>
          <a:p>
            <a:r>
              <a:rPr lang="ru-RU" dirty="0" smtClean="0"/>
              <a:t>+</a:t>
            </a:r>
            <a:r>
              <a:rPr lang="ru-RU" dirty="0" err="1" smtClean="0"/>
              <a:t>Ышвщш</a:t>
            </a:r>
            <a:r>
              <a:rPr lang="ru-RU" dirty="0" smtClean="0"/>
              <a:t>\в0Швь чьы-0Ю_)+</a:t>
            </a:r>
            <a:br>
              <a:rPr lang="ru-RU" dirty="0" smtClean="0"/>
            </a:br>
            <a:r>
              <a:rPr lang="ru-RU" dirty="0" smtClean="0"/>
              <a:t>7.\10/2691а</a:t>
            </a:r>
            <a:br>
              <a:rPr lang="ru-RU" dirty="0" smtClean="0"/>
            </a:br>
            <a:r>
              <a:rPr lang="ru-RU" dirty="0" smtClean="0"/>
              <a:t>  в</a:t>
            </a:r>
            <a:endParaRPr lang="ru-RU" dirty="0"/>
          </a:p>
        </p:txBody>
      </p:sp>
      <p:pic>
        <p:nvPicPr>
          <p:cNvPr id="7" name="Содержимое 6" descr="thomasedison3.jpg"/>
          <p:cNvPicPr>
            <a:picLocks noGrp="1" noChangeAspect="1"/>
          </p:cNvPicPr>
          <p:nvPr>
            <p:ph sz="quarter" idx="1"/>
          </p:nvPr>
        </p:nvPicPr>
        <p:blipFill>
          <a:blip r:embed="rId2" cstate="print"/>
          <a:stretch>
            <a:fillRect/>
          </a:stretch>
        </p:blipFill>
        <p:spPr>
          <a:xfrm>
            <a:off x="0" y="0"/>
            <a:ext cx="9144000" cy="6858000"/>
          </a:xfrm>
          <a:gradFill>
            <a:gsLst>
              <a:gs pos="2000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p:spPr>
      </p:pic>
    </p:spTree>
  </p:cSld>
  <p:clrMapOvr>
    <a:masterClrMapping/>
  </p:clrMapOvr>
  <p:transition>
    <p:plus/>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endParaRPr lang="ru-RU" dirty="0"/>
          </a:p>
        </p:txBody>
      </p:sp>
      <p:sp>
        <p:nvSpPr>
          <p:cNvPr id="3" name="Подзаголовок 2"/>
          <p:cNvSpPr>
            <a:spLocks noGrp="1"/>
          </p:cNvSpPr>
          <p:nvPr>
            <p:ph type="subTitle" idx="1"/>
          </p:nvPr>
        </p:nvSpPr>
        <p:spPr/>
        <p:txBody>
          <a:bodyPr/>
          <a:lstStyle/>
          <a:p>
            <a:endParaRPr lang="ru-RU"/>
          </a:p>
        </p:txBody>
      </p:sp>
      <p:pic>
        <p:nvPicPr>
          <p:cNvPr id="4" name="Рисунок 3" descr="http://cf.ppt-online.org/files/slide/s/smQw9U2Pzxg7jJilD3XqyEL40dZS5NoCbuMRFY/slide-1.jpg"/>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9143999" cy="6857999"/>
          </a:xfrm>
          <a:prstGeom prst="rect">
            <a:avLst/>
          </a:prstGeom>
          <a:noFill/>
          <a:ln>
            <a:noFill/>
          </a:ln>
        </p:spPr>
      </p:pic>
      <p:sp>
        <p:nvSpPr>
          <p:cNvPr id="5" name="TextBox 4"/>
          <p:cNvSpPr txBox="1"/>
          <p:nvPr/>
        </p:nvSpPr>
        <p:spPr>
          <a:xfrm>
            <a:off x="2224585" y="5733256"/>
            <a:ext cx="5958408" cy="400110"/>
          </a:xfrm>
          <a:prstGeom prst="rect">
            <a:avLst/>
          </a:prstGeom>
          <a:noFill/>
        </p:spPr>
        <p:txBody>
          <a:bodyPr wrap="square" rtlCol="0">
            <a:spAutoFit/>
          </a:bodyPr>
          <a:lstStyle/>
          <a:p>
            <a:pPr algn="ctr"/>
            <a:r>
              <a:rPr lang="en-US" dirty="0" smtClean="0"/>
              <a:t> </a:t>
            </a:r>
            <a:r>
              <a:rPr lang="en-US" sz="2000" b="1" i="1" dirty="0" smtClean="0">
                <a:solidFill>
                  <a:schemeClr val="bg2">
                    <a:lumMod val="75000"/>
                  </a:schemeClr>
                </a:solidFill>
              </a:rPr>
              <a:t>Genius is 1% inspiration and 99% perspiration</a:t>
            </a:r>
            <a:endParaRPr lang="en-US" sz="2000" b="1" i="1" dirty="0">
              <a:solidFill>
                <a:schemeClr val="bg2">
                  <a:lumMod val="75000"/>
                </a:schemeClr>
              </a:solidFill>
            </a:endParaRPr>
          </a:p>
        </p:txBody>
      </p:sp>
    </p:spTree>
    <p:extLst>
      <p:ext uri="{BB962C8B-B14F-4D97-AF65-F5344CB8AC3E}">
        <p14:creationId xmlns:p14="http://schemas.microsoft.com/office/powerpoint/2010/main" val="3665469901"/>
      </p:ext>
    </p:extLst>
  </p:cSld>
  <p:clrMapOvr>
    <a:masterClrMapping/>
  </p:clrMapOvr>
  <p:transition>
    <p:dissolv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en-US" sz="4800" b="1" dirty="0">
                <a:solidFill>
                  <a:srgbClr val="FF0000"/>
                </a:solidFill>
                <a:latin typeface="Times New Roman" panose="02020603050405020304" pitchFamily="18" charset="0"/>
                <a:cs typeface="Times New Roman" panose="02020603050405020304" pitchFamily="18" charset="0"/>
              </a:rPr>
              <a:t>Assessment criteria</a:t>
            </a:r>
            <a:endParaRPr lang="ru-RU" sz="4800" dirty="0">
              <a:solidFill>
                <a:srgbClr val="FF0000"/>
              </a:solidFill>
              <a:latin typeface="Times New Roman" panose="02020603050405020304" pitchFamily="18" charset="0"/>
              <a:cs typeface="Times New Roman" panose="02020603050405020304" pitchFamily="18" charset="0"/>
            </a:endParaRPr>
          </a:p>
        </p:txBody>
      </p:sp>
      <p:sp>
        <p:nvSpPr>
          <p:cNvPr id="3" name="Объект 2"/>
          <p:cNvSpPr>
            <a:spLocks noGrp="1"/>
          </p:cNvSpPr>
          <p:nvPr>
            <p:ph sz="quarter" idx="1"/>
          </p:nvPr>
        </p:nvSpPr>
        <p:spPr/>
        <p:txBody>
          <a:bodyPr>
            <a:normAutofit/>
          </a:bodyPr>
          <a:lstStyle/>
          <a:p>
            <a:pPr lvl="0"/>
            <a:r>
              <a:rPr lang="en-US" sz="3600" b="1" dirty="0">
                <a:latin typeface="Times New Roman" panose="02020603050405020304" pitchFamily="18" charset="0"/>
                <a:cs typeface="Times New Roman" panose="02020603050405020304" pitchFamily="18" charset="0"/>
              </a:rPr>
              <a:t>Can connect words with the pictures </a:t>
            </a:r>
            <a:endParaRPr lang="ru-RU" sz="3600" b="1" dirty="0">
              <a:latin typeface="Times New Roman" panose="02020603050405020304" pitchFamily="18" charset="0"/>
              <a:cs typeface="Times New Roman" panose="02020603050405020304" pitchFamily="18" charset="0"/>
            </a:endParaRPr>
          </a:p>
          <a:p>
            <a:pPr lvl="0"/>
            <a:r>
              <a:rPr lang="en-US" sz="3600" b="1" dirty="0">
                <a:latin typeface="Times New Roman" panose="02020603050405020304" pitchFamily="18" charset="0"/>
                <a:cs typeface="Times New Roman" panose="02020603050405020304" pitchFamily="18" charset="0"/>
              </a:rPr>
              <a:t>Can answer at least 2-3 questions according to the video</a:t>
            </a:r>
            <a:endParaRPr lang="ru-RU" sz="3600" b="1" dirty="0">
              <a:latin typeface="Times New Roman" panose="02020603050405020304" pitchFamily="18" charset="0"/>
              <a:cs typeface="Times New Roman" panose="02020603050405020304" pitchFamily="18" charset="0"/>
            </a:endParaRPr>
          </a:p>
          <a:p>
            <a:pPr lvl="0"/>
            <a:r>
              <a:rPr lang="en-US" sz="3600" b="1" dirty="0">
                <a:latin typeface="Times New Roman" panose="02020603050405020304" pitchFamily="18" charset="0"/>
                <a:cs typeface="Times New Roman" panose="02020603050405020304" pitchFamily="18" charset="0"/>
              </a:rPr>
              <a:t>Can explain his/her topic to other groups</a:t>
            </a:r>
            <a:endParaRPr lang="ru-RU" sz="3600" b="1" dirty="0">
              <a:latin typeface="Times New Roman" panose="02020603050405020304" pitchFamily="18" charset="0"/>
              <a:cs typeface="Times New Roman" panose="02020603050405020304" pitchFamily="18" charset="0"/>
            </a:endParaRPr>
          </a:p>
          <a:p>
            <a:pPr lvl="0"/>
            <a:r>
              <a:rPr lang="en-US" sz="3600" b="1" dirty="0" smtClean="0">
                <a:latin typeface="Times New Roman" panose="02020603050405020304" pitchFamily="18" charset="0"/>
                <a:cs typeface="Times New Roman" panose="02020603050405020304" pitchFamily="18" charset="0"/>
              </a:rPr>
              <a:t>Can interact with peers in pairs, groups</a:t>
            </a:r>
            <a:endParaRPr lang="ru-RU" sz="3600" b="1" dirty="0" smtClean="0">
              <a:latin typeface="Times New Roman" panose="02020603050405020304" pitchFamily="18" charset="0"/>
              <a:cs typeface="Times New Roman" panose="02020603050405020304" pitchFamily="18" charset="0"/>
            </a:endParaRPr>
          </a:p>
          <a:p>
            <a:endParaRPr lang="ru-RU" sz="36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00645584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sz="quarter" idx="1"/>
          </p:nvPr>
        </p:nvSpPr>
        <p:spPr/>
        <p:txBody>
          <a:bodyPr/>
          <a:lstStyle/>
          <a:p>
            <a:endParaRPr lang="ru-RU" dirty="0"/>
          </a:p>
        </p:txBody>
      </p:sp>
      <p:pic>
        <p:nvPicPr>
          <p:cNvPr id="5" name="Рисунок 4"/>
          <p:cNvPicPr>
            <a:picLocks noChangeAspect="1"/>
          </p:cNvPicPr>
          <p:nvPr/>
        </p:nvPicPr>
        <p:blipFill>
          <a:blip r:embed="rId2"/>
          <a:stretch>
            <a:fillRect/>
          </a:stretch>
        </p:blipFill>
        <p:spPr>
          <a:xfrm>
            <a:off x="38724" y="-1334"/>
            <a:ext cx="9114020" cy="6826710"/>
          </a:xfrm>
          <a:prstGeom prst="rect">
            <a:avLst/>
          </a:prstGeom>
        </p:spPr>
      </p:pic>
    </p:spTree>
    <p:extLst>
      <p:ext uri="{BB962C8B-B14F-4D97-AF65-F5344CB8AC3E}">
        <p14:creationId xmlns:p14="http://schemas.microsoft.com/office/powerpoint/2010/main" val="226276318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Объект 3" descr="Превью обои огонь, рука, спичка"/>
          <p:cNvPicPr>
            <a:picLocks noGrp="1"/>
          </p:cNvPicPr>
          <p:nvPr>
            <p:ph sz="quarter" idx="1"/>
          </p:nvPr>
        </p:nvPicPr>
        <p:blipFill>
          <a:blip r:embed="rId3" cstate="print">
            <a:extLst>
              <a:ext uri="{28A0092B-C50C-407E-A947-70E740481C1C}">
                <a14:useLocalDpi xmlns:a14="http://schemas.microsoft.com/office/drawing/2010/main"/>
              </a:ext>
            </a:extLst>
          </a:blip>
          <a:srcRect/>
          <a:stretch>
            <a:fillRect/>
          </a:stretch>
        </p:blipFill>
        <p:spPr bwMode="auto">
          <a:xfrm>
            <a:off x="5784159" y="1350202"/>
            <a:ext cx="2448272" cy="1224136"/>
          </a:xfrm>
          <a:prstGeom prst="rect">
            <a:avLst/>
          </a:prstGeom>
          <a:noFill/>
          <a:ln>
            <a:noFill/>
          </a:ln>
        </p:spPr>
      </p:pic>
      <p:pic>
        <p:nvPicPr>
          <p:cNvPr id="5" name="Рисунок 4" descr="waterfall scenery Фото со стока - 89586148"/>
          <p:cNvPicPr/>
          <p:nvPr/>
        </p:nvPicPr>
        <p:blipFill>
          <a:blip r:embed="rId4" cstate="print">
            <a:extLst>
              <a:ext uri="{28A0092B-C50C-407E-A947-70E740481C1C}">
                <a14:useLocalDpi xmlns:a14="http://schemas.microsoft.com/office/drawing/2010/main"/>
              </a:ext>
            </a:extLst>
          </a:blip>
          <a:srcRect/>
          <a:stretch>
            <a:fillRect/>
          </a:stretch>
        </p:blipFill>
        <p:spPr bwMode="auto">
          <a:xfrm rot="20481444">
            <a:off x="-221821" y="3175155"/>
            <a:ext cx="2376264" cy="1184208"/>
          </a:xfrm>
          <a:prstGeom prst="rect">
            <a:avLst/>
          </a:prstGeom>
          <a:noFill/>
          <a:ln>
            <a:noFill/>
          </a:ln>
        </p:spPr>
      </p:pic>
      <p:pic>
        <p:nvPicPr>
          <p:cNvPr id="6" name="Объект 3" descr="http://img1.liveinternet.ru/images/attach/d/1/133/370/133370999_325.jpg"/>
          <p:cNvPicPr>
            <a:picLocks/>
          </p:cNvPicPr>
          <p:nvPr/>
        </p:nvPicPr>
        <p:blipFill>
          <a:blip r:embed="rId5" cstate="print">
            <a:extLst>
              <a:ext uri="{28A0092B-C50C-407E-A947-70E740481C1C}">
                <a14:useLocalDpi xmlns:a14="http://schemas.microsoft.com/office/drawing/2010/main"/>
              </a:ext>
            </a:extLst>
          </a:blip>
          <a:srcRect/>
          <a:stretch>
            <a:fillRect/>
          </a:stretch>
        </p:blipFill>
        <p:spPr bwMode="auto">
          <a:xfrm rot="943053">
            <a:off x="304106" y="1334400"/>
            <a:ext cx="1851462" cy="1216175"/>
          </a:xfrm>
          <a:prstGeom prst="rect">
            <a:avLst/>
          </a:prstGeom>
          <a:noFill/>
          <a:ln>
            <a:noFill/>
          </a:ln>
        </p:spPr>
      </p:pic>
      <p:pic>
        <p:nvPicPr>
          <p:cNvPr id="7" name="Объект 5" descr="http://lib.sportedu.ru/press/fkvot/2003n2/Images/Levitski4.JPG"/>
          <p:cNvPicPr>
            <a:picLocks/>
          </p:cNvPicPr>
          <p:nvPr/>
        </p:nvPicPr>
        <p:blipFill>
          <a:blip r:embed="rId6" cstate="print">
            <a:extLst>
              <a:ext uri="{28A0092B-C50C-407E-A947-70E740481C1C}">
                <a14:useLocalDpi xmlns:a14="http://schemas.microsoft.com/office/drawing/2010/main"/>
              </a:ext>
            </a:extLst>
          </a:blip>
          <a:srcRect/>
          <a:stretch>
            <a:fillRect/>
          </a:stretch>
        </p:blipFill>
        <p:spPr bwMode="auto">
          <a:xfrm rot="19665212">
            <a:off x="2915059" y="1560018"/>
            <a:ext cx="2162520" cy="949886"/>
          </a:xfrm>
          <a:prstGeom prst="rect">
            <a:avLst/>
          </a:prstGeom>
          <a:noFill/>
          <a:ln>
            <a:noFill/>
          </a:ln>
        </p:spPr>
      </p:pic>
      <p:pic>
        <p:nvPicPr>
          <p:cNvPr id="8" name="Рисунок 7" descr="https://go3.imgsmail.ru/imgpreview?key=70f3117bfc8a9699&amp;mb=imgdb_preview_1830"/>
          <p:cNvPicPr/>
          <p:nvPr/>
        </p:nvPicPr>
        <p:blipFill>
          <a:blip r:embed="rId7" cstate="print">
            <a:extLst>
              <a:ext uri="{28A0092B-C50C-407E-A947-70E740481C1C}">
                <a14:useLocalDpi xmlns:a14="http://schemas.microsoft.com/office/drawing/2010/main"/>
              </a:ext>
            </a:extLst>
          </a:blip>
          <a:srcRect/>
          <a:stretch>
            <a:fillRect/>
          </a:stretch>
        </p:blipFill>
        <p:spPr bwMode="auto">
          <a:xfrm rot="19255463">
            <a:off x="5888005" y="5369121"/>
            <a:ext cx="1966689" cy="1192725"/>
          </a:xfrm>
          <a:prstGeom prst="rect">
            <a:avLst/>
          </a:prstGeom>
          <a:noFill/>
          <a:ln>
            <a:noFill/>
          </a:ln>
        </p:spPr>
      </p:pic>
      <p:pic>
        <p:nvPicPr>
          <p:cNvPr id="9" name="Рисунок 8" descr="http://radiobooka.ru/uploads/images/batarejki-chem-oni-otlichajutsja-i-kakie-byvajut_8.jpg"/>
          <p:cNvPicPr/>
          <p:nvPr/>
        </p:nvPicPr>
        <p:blipFill>
          <a:blip r:embed="rId8" cstate="print">
            <a:extLst>
              <a:ext uri="{28A0092B-C50C-407E-A947-70E740481C1C}">
                <a14:useLocalDpi xmlns:a14="http://schemas.microsoft.com/office/drawing/2010/main"/>
              </a:ext>
            </a:extLst>
          </a:blip>
          <a:srcRect/>
          <a:stretch>
            <a:fillRect/>
          </a:stretch>
        </p:blipFill>
        <p:spPr bwMode="auto">
          <a:xfrm>
            <a:off x="6779220" y="3507700"/>
            <a:ext cx="1908298" cy="743992"/>
          </a:xfrm>
          <a:prstGeom prst="rect">
            <a:avLst/>
          </a:prstGeom>
          <a:noFill/>
          <a:ln>
            <a:noFill/>
          </a:ln>
        </p:spPr>
      </p:pic>
      <p:sp>
        <p:nvSpPr>
          <p:cNvPr id="10" name="TextBox 9"/>
          <p:cNvSpPr txBox="1"/>
          <p:nvPr/>
        </p:nvSpPr>
        <p:spPr>
          <a:xfrm>
            <a:off x="642910" y="3286124"/>
            <a:ext cx="2394520" cy="369332"/>
          </a:xfrm>
          <a:prstGeom prst="rect">
            <a:avLst/>
          </a:prstGeom>
          <a:noFill/>
        </p:spPr>
        <p:txBody>
          <a:bodyPr wrap="square" rtlCol="0">
            <a:spAutoFit/>
          </a:bodyPr>
          <a:lstStyle/>
          <a:p>
            <a:r>
              <a:rPr lang="en-US" b="1" dirty="0" smtClean="0">
                <a:solidFill>
                  <a:srgbClr val="FF0000"/>
                </a:solidFill>
              </a:rPr>
              <a:t>        </a:t>
            </a:r>
            <a:endParaRPr lang="ru-RU" b="1" dirty="0">
              <a:solidFill>
                <a:srgbClr val="FF0000"/>
              </a:solidFill>
            </a:endParaRPr>
          </a:p>
        </p:txBody>
      </p:sp>
      <p:sp>
        <p:nvSpPr>
          <p:cNvPr id="11" name="TextBox 10"/>
          <p:cNvSpPr txBox="1"/>
          <p:nvPr/>
        </p:nvSpPr>
        <p:spPr>
          <a:xfrm>
            <a:off x="3124316" y="1068111"/>
            <a:ext cx="1696899" cy="369332"/>
          </a:xfrm>
          <a:prstGeom prst="rect">
            <a:avLst/>
          </a:prstGeom>
          <a:noFill/>
        </p:spPr>
        <p:txBody>
          <a:bodyPr wrap="square" rtlCol="0">
            <a:spAutoFit/>
          </a:bodyPr>
          <a:lstStyle/>
          <a:p>
            <a:r>
              <a:rPr lang="en-US" b="1" dirty="0">
                <a:solidFill>
                  <a:srgbClr val="0070C0"/>
                </a:solidFill>
              </a:rPr>
              <a:t>f</a:t>
            </a:r>
            <a:r>
              <a:rPr lang="en-US" b="1" dirty="0" smtClean="0">
                <a:solidFill>
                  <a:srgbClr val="0070C0"/>
                </a:solidFill>
              </a:rPr>
              <a:t>low</a:t>
            </a:r>
            <a:endParaRPr lang="ru-RU" b="1" dirty="0">
              <a:solidFill>
                <a:srgbClr val="0070C0"/>
              </a:solidFill>
            </a:endParaRPr>
          </a:p>
        </p:txBody>
      </p:sp>
      <p:sp>
        <p:nvSpPr>
          <p:cNvPr id="12" name="TextBox 11"/>
          <p:cNvSpPr txBox="1"/>
          <p:nvPr/>
        </p:nvSpPr>
        <p:spPr>
          <a:xfrm>
            <a:off x="3457883" y="2780592"/>
            <a:ext cx="2106488" cy="369332"/>
          </a:xfrm>
          <a:prstGeom prst="rect">
            <a:avLst/>
          </a:prstGeom>
          <a:noFill/>
        </p:spPr>
        <p:txBody>
          <a:bodyPr wrap="square" rtlCol="0">
            <a:spAutoFit/>
          </a:bodyPr>
          <a:lstStyle/>
          <a:p>
            <a:r>
              <a:rPr lang="en-US" b="1" dirty="0">
                <a:solidFill>
                  <a:srgbClr val="7030A0"/>
                </a:solidFill>
              </a:rPr>
              <a:t>n</a:t>
            </a:r>
            <a:r>
              <a:rPr lang="en-US" b="1" dirty="0" smtClean="0">
                <a:solidFill>
                  <a:srgbClr val="7030A0"/>
                </a:solidFill>
              </a:rPr>
              <a:t>ap</a:t>
            </a:r>
            <a:endParaRPr lang="ru-RU" b="1" dirty="0">
              <a:solidFill>
                <a:srgbClr val="7030A0"/>
              </a:solidFill>
            </a:endParaRPr>
          </a:p>
        </p:txBody>
      </p:sp>
      <p:sp>
        <p:nvSpPr>
          <p:cNvPr id="13" name="TextBox 12"/>
          <p:cNvSpPr txBox="1"/>
          <p:nvPr/>
        </p:nvSpPr>
        <p:spPr>
          <a:xfrm>
            <a:off x="5564371" y="943277"/>
            <a:ext cx="2414127" cy="369332"/>
          </a:xfrm>
          <a:prstGeom prst="rect">
            <a:avLst/>
          </a:prstGeom>
          <a:noFill/>
        </p:spPr>
        <p:txBody>
          <a:bodyPr wrap="square" rtlCol="0">
            <a:spAutoFit/>
          </a:bodyPr>
          <a:lstStyle/>
          <a:p>
            <a:r>
              <a:rPr lang="en-US" b="1" dirty="0">
                <a:solidFill>
                  <a:srgbClr val="002060"/>
                </a:solidFill>
              </a:rPr>
              <a:t>t</a:t>
            </a:r>
            <a:r>
              <a:rPr lang="en-US" b="1" dirty="0" smtClean="0">
                <a:solidFill>
                  <a:srgbClr val="002060"/>
                </a:solidFill>
              </a:rPr>
              <a:t>rick</a:t>
            </a:r>
            <a:endParaRPr lang="ru-RU" b="1" dirty="0">
              <a:solidFill>
                <a:srgbClr val="002060"/>
              </a:solidFill>
            </a:endParaRPr>
          </a:p>
        </p:txBody>
      </p:sp>
      <p:sp>
        <p:nvSpPr>
          <p:cNvPr id="14" name="TextBox 13"/>
          <p:cNvSpPr txBox="1"/>
          <p:nvPr/>
        </p:nvSpPr>
        <p:spPr>
          <a:xfrm>
            <a:off x="593978" y="4625596"/>
            <a:ext cx="8250920" cy="369332"/>
          </a:xfrm>
          <a:prstGeom prst="rect">
            <a:avLst/>
          </a:prstGeom>
          <a:noFill/>
        </p:spPr>
        <p:txBody>
          <a:bodyPr wrap="square" rtlCol="0">
            <a:spAutoFit/>
          </a:bodyPr>
          <a:lstStyle/>
          <a:p>
            <a:r>
              <a:rPr lang="en-US" b="1" dirty="0" smtClean="0">
                <a:solidFill>
                  <a:schemeClr val="accent3">
                    <a:lumMod val="50000"/>
                  </a:schemeClr>
                </a:solidFill>
              </a:rPr>
              <a:t>alkaline battery</a:t>
            </a:r>
            <a:r>
              <a:rPr lang="kk-KZ" b="1" dirty="0" smtClean="0">
                <a:solidFill>
                  <a:schemeClr val="accent3">
                    <a:lumMod val="50000"/>
                  </a:schemeClr>
                </a:solidFill>
              </a:rPr>
              <a:t>       </a:t>
            </a:r>
            <a:r>
              <a:rPr lang="en-US" b="1" dirty="0" smtClean="0">
                <a:solidFill>
                  <a:schemeClr val="accent3">
                    <a:lumMod val="50000"/>
                  </a:schemeClr>
                </a:solidFill>
              </a:rPr>
              <a:t>      </a:t>
            </a:r>
            <a:r>
              <a:rPr lang="kk-KZ" b="1" dirty="0" smtClean="0">
                <a:solidFill>
                  <a:schemeClr val="accent3">
                    <a:lumMod val="50000"/>
                  </a:schemeClr>
                </a:solidFill>
              </a:rPr>
              <a:t> </a:t>
            </a:r>
            <a:r>
              <a:rPr lang="en-US" b="1" dirty="0">
                <a:solidFill>
                  <a:schemeClr val="accent3">
                    <a:lumMod val="50000"/>
                  </a:schemeClr>
                </a:solidFill>
              </a:rPr>
              <a:t>f</a:t>
            </a:r>
            <a:r>
              <a:rPr lang="en-US" b="1" dirty="0" smtClean="0">
                <a:solidFill>
                  <a:schemeClr val="accent3">
                    <a:lumMod val="50000"/>
                  </a:schemeClr>
                </a:solidFill>
              </a:rPr>
              <a:t>ailure</a:t>
            </a:r>
            <a:r>
              <a:rPr lang="kk-KZ" b="1" dirty="0" smtClean="0">
                <a:solidFill>
                  <a:schemeClr val="accent3">
                    <a:lumMod val="50000"/>
                  </a:schemeClr>
                </a:solidFill>
              </a:rPr>
              <a:t>                      </a:t>
            </a:r>
            <a:r>
              <a:rPr lang="en-US" b="1" dirty="0" smtClean="0">
                <a:solidFill>
                  <a:schemeClr val="accent4">
                    <a:lumMod val="50000"/>
                  </a:schemeClr>
                </a:solidFill>
              </a:rPr>
              <a:t>push oneself </a:t>
            </a:r>
            <a:endParaRPr lang="ru-RU" b="1" dirty="0">
              <a:solidFill>
                <a:schemeClr val="accent4">
                  <a:lumMod val="50000"/>
                </a:schemeClr>
              </a:solidFill>
            </a:endParaRPr>
          </a:p>
        </p:txBody>
      </p:sp>
      <p:sp>
        <p:nvSpPr>
          <p:cNvPr id="15" name="TextBox 14"/>
          <p:cNvSpPr txBox="1"/>
          <p:nvPr/>
        </p:nvSpPr>
        <p:spPr>
          <a:xfrm>
            <a:off x="4406980" y="2780592"/>
            <a:ext cx="4115437" cy="369332"/>
          </a:xfrm>
          <a:prstGeom prst="rect">
            <a:avLst/>
          </a:prstGeom>
          <a:noFill/>
        </p:spPr>
        <p:txBody>
          <a:bodyPr wrap="square" rtlCol="0">
            <a:spAutoFit/>
          </a:bodyPr>
          <a:lstStyle/>
          <a:p>
            <a:r>
              <a:rPr lang="en-US" b="1" dirty="0" smtClean="0">
                <a:solidFill>
                  <a:srgbClr val="FF0000"/>
                </a:solidFill>
              </a:rPr>
              <a:t>reach one`s goals       </a:t>
            </a:r>
            <a:r>
              <a:rPr lang="en-US" b="1" dirty="0" smtClean="0">
                <a:solidFill>
                  <a:schemeClr val="tx1">
                    <a:lumMod val="85000"/>
                    <a:lumOff val="15000"/>
                  </a:schemeClr>
                </a:solidFill>
              </a:rPr>
              <a:t>undoubtedly</a:t>
            </a:r>
            <a:endParaRPr lang="ru-RU" b="1" dirty="0">
              <a:solidFill>
                <a:schemeClr val="tx1">
                  <a:lumMod val="85000"/>
                  <a:lumOff val="15000"/>
                </a:schemeClr>
              </a:solidFill>
            </a:endParaRPr>
          </a:p>
        </p:txBody>
      </p:sp>
      <p:sp>
        <p:nvSpPr>
          <p:cNvPr id="2" name="Прямоугольник 1"/>
          <p:cNvSpPr/>
          <p:nvPr/>
        </p:nvSpPr>
        <p:spPr>
          <a:xfrm>
            <a:off x="173992" y="89612"/>
            <a:ext cx="8513526" cy="923330"/>
          </a:xfrm>
          <a:prstGeom prst="rect">
            <a:avLst/>
          </a:prstGeom>
          <a:noFill/>
        </p:spPr>
        <p:txBody>
          <a:bodyPr wrap="squar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en-US" sz="54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p</a:t>
            </a:r>
            <a:r>
              <a:rPr lang="en-US" sz="54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ut in the right order</a:t>
            </a:r>
            <a:endParaRPr lang="ru-RU" sz="5400" b="1" cap="none" spc="0"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
        <p:nvSpPr>
          <p:cNvPr id="16" name="TextBox 15"/>
          <p:cNvSpPr txBox="1"/>
          <p:nvPr/>
        </p:nvSpPr>
        <p:spPr>
          <a:xfrm>
            <a:off x="519183" y="873201"/>
            <a:ext cx="2500330" cy="400110"/>
          </a:xfrm>
          <a:prstGeom prst="rect">
            <a:avLst/>
          </a:prstGeom>
          <a:noFill/>
        </p:spPr>
        <p:txBody>
          <a:bodyPr wrap="square" rtlCol="0">
            <a:spAutoFit/>
          </a:bodyPr>
          <a:lstStyle/>
          <a:p>
            <a:r>
              <a:rPr lang="en-US" sz="2000" dirty="0" smtClean="0">
                <a:solidFill>
                  <a:schemeClr val="tx1">
                    <a:lumMod val="95000"/>
                    <a:lumOff val="5000"/>
                  </a:schemeClr>
                </a:solidFill>
              </a:rPr>
              <a:t>filament</a:t>
            </a:r>
          </a:p>
        </p:txBody>
      </p:sp>
      <p:pic>
        <p:nvPicPr>
          <p:cNvPr id="3" name="Рисунок 2"/>
          <p:cNvPicPr>
            <a:picLocks noChangeAspect="1"/>
          </p:cNvPicPr>
          <p:nvPr/>
        </p:nvPicPr>
        <p:blipFill>
          <a:blip r:embed="rId9"/>
          <a:stretch>
            <a:fillRect/>
          </a:stretch>
        </p:blipFill>
        <p:spPr>
          <a:xfrm rot="8769590">
            <a:off x="2645849" y="5067892"/>
            <a:ext cx="2378102" cy="1362724"/>
          </a:xfrm>
          <a:prstGeom prst="rect">
            <a:avLst/>
          </a:prstGeom>
        </p:spPr>
      </p:pic>
      <p:sp>
        <p:nvSpPr>
          <p:cNvPr id="17" name="Прямоугольник 16"/>
          <p:cNvSpPr/>
          <p:nvPr/>
        </p:nvSpPr>
        <p:spPr>
          <a:xfrm>
            <a:off x="421595" y="2666484"/>
            <a:ext cx="1043876" cy="369332"/>
          </a:xfrm>
          <a:prstGeom prst="rect">
            <a:avLst/>
          </a:prstGeom>
        </p:spPr>
        <p:txBody>
          <a:bodyPr wrap="none">
            <a:spAutoFit/>
          </a:bodyPr>
          <a:lstStyle/>
          <a:p>
            <a:r>
              <a:rPr lang="en-US" b="1" dirty="0" smtClean="0">
                <a:solidFill>
                  <a:srgbClr val="FF0000"/>
                </a:solidFill>
              </a:rPr>
              <a:t>burn u</a:t>
            </a:r>
            <a:r>
              <a:rPr lang="en-US" b="1" dirty="0">
                <a:solidFill>
                  <a:srgbClr val="FF0000"/>
                </a:solidFill>
              </a:rPr>
              <a:t>p</a:t>
            </a:r>
            <a:endParaRPr lang="en-US" dirty="0"/>
          </a:p>
        </p:txBody>
      </p:sp>
      <p:pic>
        <p:nvPicPr>
          <p:cNvPr id="18" name="Рисунок 17"/>
          <p:cNvPicPr>
            <a:picLocks noChangeAspect="1"/>
          </p:cNvPicPr>
          <p:nvPr/>
        </p:nvPicPr>
        <p:blipFill>
          <a:blip r:embed="rId10"/>
          <a:stretch>
            <a:fillRect/>
          </a:stretch>
        </p:blipFill>
        <p:spPr>
          <a:xfrm>
            <a:off x="2598848" y="3205093"/>
            <a:ext cx="2120590" cy="1143455"/>
          </a:xfrm>
          <a:prstGeom prst="rect">
            <a:avLst/>
          </a:prstGeom>
        </p:spPr>
      </p:pic>
      <p:pic>
        <p:nvPicPr>
          <p:cNvPr id="19" name="Рисунок 18"/>
          <p:cNvPicPr>
            <a:picLocks noChangeAspect="1"/>
          </p:cNvPicPr>
          <p:nvPr/>
        </p:nvPicPr>
        <p:blipFill>
          <a:blip r:embed="rId11" cstate="print">
            <a:extLst>
              <a:ext uri="{28A0092B-C50C-407E-A947-70E740481C1C}">
                <a14:useLocalDpi xmlns:a14="http://schemas.microsoft.com/office/drawing/2010/main"/>
              </a:ext>
            </a:extLst>
          </a:blip>
          <a:stretch>
            <a:fillRect/>
          </a:stretch>
        </p:blipFill>
        <p:spPr>
          <a:xfrm rot="20073409">
            <a:off x="4685434" y="3225744"/>
            <a:ext cx="2301626" cy="1170596"/>
          </a:xfrm>
          <a:prstGeom prst="rect">
            <a:avLst/>
          </a:prstGeom>
        </p:spPr>
      </p:pic>
      <p:pic>
        <p:nvPicPr>
          <p:cNvPr id="20" name="Рисунок 19"/>
          <p:cNvPicPr>
            <a:picLocks noChangeAspect="1"/>
          </p:cNvPicPr>
          <p:nvPr/>
        </p:nvPicPr>
        <p:blipFill>
          <a:blip r:embed="rId12" cstate="print">
            <a:extLst>
              <a:ext uri="{28A0092B-C50C-407E-A947-70E740481C1C}">
                <a14:useLocalDpi xmlns:a14="http://schemas.microsoft.com/office/drawing/2010/main"/>
              </a:ext>
            </a:extLst>
          </a:blip>
          <a:stretch>
            <a:fillRect/>
          </a:stretch>
        </p:blipFill>
        <p:spPr>
          <a:xfrm rot="9741158">
            <a:off x="65580" y="5190295"/>
            <a:ext cx="2016587" cy="1181594"/>
          </a:xfrm>
          <a:prstGeom prst="rect">
            <a:avLst/>
          </a:prstGeom>
        </p:spPr>
      </p:pic>
    </p:spTree>
    <p:extLst>
      <p:ext uri="{BB962C8B-B14F-4D97-AF65-F5344CB8AC3E}">
        <p14:creationId xmlns:p14="http://schemas.microsoft.com/office/powerpoint/2010/main" val="210160544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4" name="Объект 3" descr="http://img1.liveinternet.ru/images/attach/d/1/133/370/133370999_325.jpg"/>
          <p:cNvPicPr>
            <a:picLocks noGrp="1"/>
          </p:cNvPicPr>
          <p:nvPr>
            <p:ph sz="quarter" idx="1"/>
          </p:nvPr>
        </p:nvPicPr>
        <p:blipFill>
          <a:blip r:embed="rId2" cstate="print">
            <a:extLst>
              <a:ext uri="{28A0092B-C50C-407E-A947-70E740481C1C}">
                <a14:useLocalDpi xmlns:a14="http://schemas.microsoft.com/office/drawing/2010/main"/>
              </a:ext>
            </a:extLst>
          </a:blip>
          <a:srcRect/>
          <a:stretch>
            <a:fillRect/>
          </a:stretch>
        </p:blipFill>
        <p:spPr bwMode="auto">
          <a:xfrm>
            <a:off x="0" y="0"/>
            <a:ext cx="9144000" cy="6858000"/>
          </a:xfrm>
          <a:prstGeom prst="rect">
            <a:avLst/>
          </a:prstGeom>
          <a:noFill/>
          <a:ln>
            <a:noFill/>
          </a:ln>
        </p:spPr>
      </p:pic>
    </p:spTree>
    <p:extLst>
      <p:ext uri="{BB962C8B-B14F-4D97-AF65-F5344CB8AC3E}">
        <p14:creationId xmlns:p14="http://schemas.microsoft.com/office/powerpoint/2010/main" val="47881898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4" name="Объект 5" descr="http://lib.sportedu.ru/press/fkvot/2003n2/Images/Levitski4.JPG"/>
          <p:cNvPicPr>
            <a:picLocks noGrp="1"/>
          </p:cNvPicPr>
          <p:nvPr>
            <p:ph sz="quarter" idx="1"/>
          </p:nvPr>
        </p:nvPicPr>
        <p:blipFill>
          <a:blip r:embed="rId2" cstate="print">
            <a:extLst>
              <a:ext uri="{28A0092B-C50C-407E-A947-70E740481C1C}">
                <a14:useLocalDpi xmlns:a14="http://schemas.microsoft.com/office/drawing/2010/main"/>
              </a:ext>
            </a:extLst>
          </a:blip>
          <a:srcRect/>
          <a:stretch>
            <a:fillRect/>
          </a:stretch>
        </p:blipFill>
        <p:spPr bwMode="auto">
          <a:xfrm>
            <a:off x="0" y="0"/>
            <a:ext cx="9143999" cy="7029399"/>
          </a:xfrm>
          <a:prstGeom prst="rect">
            <a:avLst/>
          </a:prstGeom>
          <a:noFill/>
          <a:ln>
            <a:noFill/>
          </a:ln>
        </p:spPr>
      </p:pic>
    </p:spTree>
    <p:extLst>
      <p:ext uri="{BB962C8B-B14F-4D97-AF65-F5344CB8AC3E}">
        <p14:creationId xmlns:p14="http://schemas.microsoft.com/office/powerpoint/2010/main" val="57873875"/>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Эркер">
  <a:themeElements>
    <a:clrScheme name="Эркер">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fontScheme name="Эркер">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Эркер">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Oriel</Template>
  <TotalTime>522</TotalTime>
  <Words>283</Words>
  <Application>Microsoft Office PowerPoint</Application>
  <PresentationFormat>Экран (4:3)</PresentationFormat>
  <Paragraphs>45</Paragraphs>
  <Slides>20</Slides>
  <Notes>1</Notes>
  <HiddenSlides>0</HiddenSlides>
  <MMClips>0</MMClips>
  <ScaleCrop>false</ScaleCrop>
  <HeadingPairs>
    <vt:vector size="6" baseType="variant">
      <vt:variant>
        <vt:lpstr>Использованные шрифты</vt:lpstr>
      </vt:variant>
      <vt:variant>
        <vt:i4>5</vt:i4>
      </vt:variant>
      <vt:variant>
        <vt:lpstr>Тема</vt:lpstr>
      </vt:variant>
      <vt:variant>
        <vt:i4>1</vt:i4>
      </vt:variant>
      <vt:variant>
        <vt:lpstr>Заголовки слайдов</vt:lpstr>
      </vt:variant>
      <vt:variant>
        <vt:i4>20</vt:i4>
      </vt:variant>
    </vt:vector>
  </HeadingPairs>
  <TitlesOfParts>
    <vt:vector size="26" baseType="lpstr">
      <vt:lpstr>Calibri</vt:lpstr>
      <vt:lpstr>Century Schoolbook</vt:lpstr>
      <vt:lpstr>Times New Roman</vt:lpstr>
      <vt:lpstr>Wingdings</vt:lpstr>
      <vt:lpstr>Wingdings 2</vt:lpstr>
      <vt:lpstr>Эркер</vt:lpstr>
      <vt:lpstr>Презентация PowerPoint</vt:lpstr>
      <vt:lpstr>Презентация PowerPoint</vt:lpstr>
      <vt:lpstr>+Ышвщш\в0Швь чьы-0Ю_)+ 7.\10/2691а   в</vt:lpstr>
      <vt:lpstr>Презентация PowerPoint</vt:lpstr>
      <vt:lpstr>Assessment criteria</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User</dc:creator>
  <cp:lastModifiedBy>Нургуль Айкимбаева</cp:lastModifiedBy>
  <cp:revision>42</cp:revision>
  <dcterms:created xsi:type="dcterms:W3CDTF">2020-03-03T03:55:04Z</dcterms:created>
  <dcterms:modified xsi:type="dcterms:W3CDTF">2020-05-13T07:25:15Z</dcterms:modified>
</cp:coreProperties>
</file>