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ilimland.kz/kk/subject/matematika/6-synyp/eki-ajnymalysy-bar-syzyqtyq-tengdeuler-zhujesin-qosu-tasilimen-sheshu--11682?mid=%25info%2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1556792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kk-KZ" b="1" dirty="0" smtClean="0"/>
              <a:t> </a:t>
            </a:r>
            <a:r>
              <a:rPr lang="kk-KZ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 айнымалысы бар сызықтық теңдеулер жүйесін қосу тәсілімен шешу 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76672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</a:t>
            </a:r>
            <a:r>
              <a:rPr lang="kk-KZ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қтың тақырыбы: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556048" y="4365104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 мұғалімі: Серікқанова Д.Ә.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507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мақсаты: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kk-KZ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теңдеулер жүйелерін қосу тәсілі арқылы шешуді үйрену;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294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/>
              <a:t>Жаңа тақырыпқа қысқаша түсініктеме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dirty="0" smtClean="0"/>
              <a:t>Екі </a:t>
            </a:r>
            <a:r>
              <a:rPr lang="kk-KZ" dirty="0"/>
              <a:t>айнымалысы бар теңдеулер жүйесін </a:t>
            </a:r>
            <a:r>
              <a:rPr lang="kk-KZ" b="1" i="1" dirty="0"/>
              <a:t>қосу тәсілімен шешу</a:t>
            </a:r>
            <a:r>
              <a:rPr lang="kk-KZ" dirty="0"/>
              <a:t> үшін:</a:t>
            </a:r>
            <a:endParaRPr lang="ru-RU" dirty="0"/>
          </a:p>
          <a:p>
            <a:pPr lvl="0"/>
            <a:r>
              <a:rPr lang="kk-KZ" dirty="0"/>
              <a:t>теңдеулердің біреуін немесе екеуін де айнымалыларының коэффициенттері қарама-қарсы болатындай етіп, қандай да бір санға көбейту керек;</a:t>
            </a:r>
            <a:endParaRPr lang="ru-RU" dirty="0"/>
          </a:p>
          <a:p>
            <a:pPr lvl="0"/>
            <a:r>
              <a:rPr lang="kk-KZ" dirty="0"/>
              <a:t>алынған теңдеулерді мүшелеп қосу керек;</a:t>
            </a:r>
            <a:endParaRPr lang="ru-RU" dirty="0"/>
          </a:p>
          <a:p>
            <a:pPr lvl="0"/>
            <a:r>
              <a:rPr lang="kk-KZ" dirty="0"/>
              <a:t>алынған бір айнымалысы бар теңдеуді шешу керек;</a:t>
            </a:r>
            <a:endParaRPr lang="ru-RU" dirty="0"/>
          </a:p>
          <a:p>
            <a:pPr lvl="0"/>
            <a:r>
              <a:rPr lang="kk-KZ" dirty="0"/>
              <a:t>екінші айнымалының сәйкес мәнін табу керек.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6112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77" t="24603" r="28383" b="31944"/>
          <a:stretch/>
        </p:blipFill>
        <p:spPr bwMode="auto">
          <a:xfrm>
            <a:off x="0" y="0"/>
            <a:ext cx="9144000" cy="4581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43" t="40814" r="24977" b="37406"/>
          <a:stretch/>
        </p:blipFill>
        <p:spPr bwMode="auto">
          <a:xfrm>
            <a:off x="-19147" y="4560524"/>
            <a:ext cx="9163147" cy="2108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0415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3" t="29437" r="24007" b="21690"/>
          <a:stretch/>
        </p:blipFill>
        <p:spPr bwMode="auto">
          <a:xfrm>
            <a:off x="0" y="116632"/>
            <a:ext cx="9144000" cy="662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4167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92" t="23413" r="25037" b="45076"/>
          <a:stretch/>
        </p:blipFill>
        <p:spPr bwMode="auto">
          <a:xfrm>
            <a:off x="0" y="0"/>
            <a:ext cx="9144000" cy="3356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90" t="28314" r="26042" b="41193"/>
          <a:stretch/>
        </p:blipFill>
        <p:spPr bwMode="auto">
          <a:xfrm>
            <a:off x="0" y="3212976"/>
            <a:ext cx="8820472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2725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856" y="6206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0" y="352488"/>
                <a:ext cx="3923928" cy="5740807"/>
              </a:xfrm>
            </p:spPr>
            <p:txBody>
              <a:bodyPr>
                <a:normAutofit fontScale="92500" lnSpcReduction="20000"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kk-KZ" b="0" i="1" smtClean="0">
                                <a:latin typeface="Cambria Math"/>
                              </a:rPr>
                              <m:t>2</m:t>
                            </m:r>
                            <m:d>
                              <m:dPr>
                                <m:ctrlPr>
                                  <a:rPr lang="kk-KZ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+3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/>
                              </a:rPr>
                              <m:t>+9=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+6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−2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+30</m:t>
                            </m:r>
                          </m:e>
                        </m:eqArr>
                      </m:e>
                    </m: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+6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+9=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+6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−6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+30</m:t>
                            </m:r>
                          </m:e>
                        </m:eqArr>
                      </m:e>
                    </m: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+6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=6−9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−6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=30</m:t>
                            </m:r>
                          </m:e>
                        </m:eqArr>
                      </m:e>
                    </m:d>
                  </m:oMath>
                </a14:m>
                <a:endParaRPr lang="en-US" dirty="0" smtClean="0"/>
              </a:p>
              <a:p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+6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=−3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−6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=30</m:t>
                            </m:r>
                          </m:e>
                        </m:eqArr>
                      </m:e>
                    </m:d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pPr marL="0" indent="0">
                  <a:buNone/>
                </a:pPr>
                <a:r>
                  <a:rPr lang="kk-KZ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3x=27</a:t>
                </a:r>
              </a:p>
              <a:p>
                <a:pPr marL="0" indent="0">
                  <a:buNone/>
                </a:pPr>
                <a:r>
                  <a:rPr lang="kk-KZ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x=9</a:t>
                </a:r>
              </a:p>
              <a:p>
                <a:pPr marL="0" indent="0">
                  <a:buNone/>
                </a:pPr>
                <a:r>
                  <a:rPr lang="kk-KZ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9+6y=-3</a:t>
                </a:r>
              </a:p>
              <a:p>
                <a:pPr marL="0" indent="0">
                  <a:buNone/>
                </a:pPr>
                <a:r>
                  <a:rPr lang="kk-KZ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6y=-3-9</a:t>
                </a:r>
              </a:p>
              <a:p>
                <a:pPr marL="0" indent="0">
                  <a:buNone/>
                </a:pPr>
                <a:r>
                  <a:rPr lang="kk-KZ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6y=-12</a:t>
                </a:r>
              </a:p>
              <a:p>
                <a:pPr marL="0" indent="0">
                  <a:buNone/>
                </a:pPr>
                <a:r>
                  <a:rPr lang="kk-KZ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y=-2</a:t>
                </a:r>
              </a:p>
              <a:p>
                <a:r>
                  <a:rPr lang="kk-KZ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Жауабы: (9;-2)</a:t>
                </a:r>
                <a:endParaRPr lang="en-US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0" y="352488"/>
                <a:ext cx="3923928" cy="5740807"/>
              </a:xfrm>
              <a:blipFill rotWithShape="1">
                <a:blip r:embed="rId2"/>
                <a:stretch>
                  <a:fillRect l="-4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utoShape 4" descr="blob:https://web.whatsapp.com/c45ccf60-a007-403a-85ea-fb59a9c6179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blob:https://web.whatsapp.com/c45ccf60-a007-403a-85ea-fb59a9c61793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06984" y="3140968"/>
            <a:ext cx="215902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Заголовок 1"/>
          <p:cNvSpPr txBox="1">
            <a:spLocks/>
          </p:cNvSpPr>
          <p:nvPr/>
        </p:nvSpPr>
        <p:spPr>
          <a:xfrm>
            <a:off x="5436096" y="1700808"/>
            <a:ext cx="260263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Кітаппен жұмыс</a:t>
            </a:r>
          </a:p>
          <a:p>
            <a:r>
              <a:rPr lang="kk-KZ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№1476(1)</a:t>
            </a:r>
            <a:endParaRPr lang="ru-RU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936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Сілтеме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Алдамұратова Т.А. және басқалары, «Математика», 6-сынып, 2-бөлім, Алматы «Атамұра», 2018,  201-203 беттер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https://bilimland.kz/kk/subject/matematika/6-synyp/eki-ajnymalysy-bar-syzyqtyq-tengdeuler-zhujesin-qosu-tasilimen-sheshu--11682?mid=%info%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5985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236</Words>
  <Application>Microsoft Office PowerPoint</Application>
  <PresentationFormat>Экран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 Екі айнымалысы бар сызықтық теңдеулер жүйесін қосу тәсілімен шешу </vt:lpstr>
      <vt:lpstr>Сабақтың мақсаты:</vt:lpstr>
      <vt:lpstr>Жаңа тақырыпқа қысқаша түсініктеме 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Екі айнымалысы бар сызықтық теңдеулер жүйесін қосу тәсілімен шешу </dc:title>
  <dc:creator>Advanced User</dc:creator>
  <cp:lastModifiedBy>Пользователь Windows</cp:lastModifiedBy>
  <cp:revision>1</cp:revision>
  <dcterms:created xsi:type="dcterms:W3CDTF">2020-05-12T16:58:37Z</dcterms:created>
  <dcterms:modified xsi:type="dcterms:W3CDTF">2020-05-12T18:01:14Z</dcterms:modified>
</cp:coreProperties>
</file>