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71" r:id="rId5"/>
    <p:sldId id="272" r:id="rId6"/>
    <p:sldId id="273" r:id="rId7"/>
    <p:sldId id="274" r:id="rId8"/>
    <p:sldId id="275" r:id="rId9"/>
    <p:sldId id="257" r:id="rId10"/>
    <p:sldId id="277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BB3C-6C4D-4BDD-9CEE-E81B6603930E}" type="datetimeFigureOut">
              <a:rPr lang="ru-RU" smtClean="0"/>
              <a:pPr/>
              <a:t>17.02.2020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EA79-D3DA-4C50-B328-9E0700D049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BB3C-6C4D-4BDD-9CEE-E81B6603930E}" type="datetimeFigureOut">
              <a:rPr lang="ru-RU" smtClean="0"/>
              <a:pPr/>
              <a:t>17.02.2020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EA79-D3DA-4C50-B328-9E0700D049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BB3C-6C4D-4BDD-9CEE-E81B6603930E}" type="datetimeFigureOut">
              <a:rPr lang="ru-RU" smtClean="0"/>
              <a:pPr/>
              <a:t>17.02.2020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EA79-D3DA-4C50-B328-9E0700D049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BB3C-6C4D-4BDD-9CEE-E81B6603930E}" type="datetimeFigureOut">
              <a:rPr lang="ru-RU" smtClean="0"/>
              <a:pPr/>
              <a:t>17.02.2020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EA79-D3DA-4C50-B328-9E0700D049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BB3C-6C4D-4BDD-9CEE-E81B6603930E}" type="datetimeFigureOut">
              <a:rPr lang="ru-RU" smtClean="0"/>
              <a:pPr/>
              <a:t>17.02.2020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EA79-D3DA-4C50-B328-9E0700D049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BB3C-6C4D-4BDD-9CEE-E81B6603930E}" type="datetimeFigureOut">
              <a:rPr lang="ru-RU" smtClean="0"/>
              <a:pPr/>
              <a:t>17.02.2020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EA79-D3DA-4C50-B328-9E0700D049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BB3C-6C4D-4BDD-9CEE-E81B6603930E}" type="datetimeFigureOut">
              <a:rPr lang="ru-RU" smtClean="0"/>
              <a:pPr/>
              <a:t>17.02.2020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EA79-D3DA-4C50-B328-9E0700D049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BB3C-6C4D-4BDD-9CEE-E81B6603930E}" type="datetimeFigureOut">
              <a:rPr lang="ru-RU" smtClean="0"/>
              <a:pPr/>
              <a:t>17.02.2020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EA79-D3DA-4C50-B328-9E0700D049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BB3C-6C4D-4BDD-9CEE-E81B6603930E}" type="datetimeFigureOut">
              <a:rPr lang="ru-RU" smtClean="0"/>
              <a:pPr/>
              <a:t>17.02.2020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EA79-D3DA-4C50-B328-9E0700D049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BB3C-6C4D-4BDD-9CEE-E81B6603930E}" type="datetimeFigureOut">
              <a:rPr lang="ru-RU" smtClean="0"/>
              <a:pPr/>
              <a:t>17.02.2020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EA79-D3DA-4C50-B328-9E0700D049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BB3C-6C4D-4BDD-9CEE-E81B6603930E}" type="datetimeFigureOut">
              <a:rPr lang="ru-RU" smtClean="0"/>
              <a:pPr/>
              <a:t>17.02.2020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EA79-D3DA-4C50-B328-9E0700D049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DABB3C-6C4D-4BDD-9CEE-E81B6603930E}" type="datetimeFigureOut">
              <a:rPr lang="ru-RU" smtClean="0"/>
              <a:pPr/>
              <a:t>17.02.2020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2EA79-D3DA-4C50-B328-9E0700D0492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6" descr="Картинки по запросу шаттық шеңбері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43042" y="214290"/>
            <a:ext cx="5715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Кері байланыс </a:t>
            </a:r>
            <a:r>
              <a:rPr lang="kk-KZ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“3-2-1”</a:t>
            </a:r>
            <a:endParaRPr lang="ru-RU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57158" y="1500174"/>
          <a:ext cx="8286807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2269"/>
                <a:gridCol w="2762269"/>
                <a:gridCol w="2762269"/>
              </a:tblGrid>
              <a:tr h="145130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Бүгінгі сабақтан алған 3 ақпарат</a:t>
                      </a:r>
                      <a:endParaRPr lang="ru-RU" sz="24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Бүгінгі сабақта қиындық келтірген 2 мәселе</a:t>
                      </a:r>
                      <a:endParaRPr lang="ru-RU" sz="24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Бүгінгі сабақта сабақта ұнаған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іс-әрекет</a:t>
                      </a:r>
                      <a:endParaRPr lang="ru-RU" sz="24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kk-KZ" dirty="0" smtClean="0"/>
                    </a:p>
                    <a:p>
                      <a:endParaRPr lang="kk-KZ" dirty="0" smtClean="0"/>
                    </a:p>
                    <a:p>
                      <a:endParaRPr lang="kk-KZ" dirty="0" smtClean="0"/>
                    </a:p>
                    <a:p>
                      <a:endParaRPr lang="kk-KZ" dirty="0" smtClean="0"/>
                    </a:p>
                    <a:p>
                      <a:endParaRPr lang="kk-KZ" dirty="0" smtClean="0"/>
                    </a:p>
                    <a:p>
                      <a:endParaRPr lang="ru-RU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kk-KZ" dirty="0" smtClean="0"/>
                    </a:p>
                    <a:p>
                      <a:endParaRPr lang="kk-KZ" dirty="0" smtClean="0"/>
                    </a:p>
                    <a:p>
                      <a:endParaRPr lang="ru-RU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5720" y="5429264"/>
            <a:ext cx="9144064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6195">
              <a:lnSpc>
                <a:spcPct val="115000"/>
              </a:lnSpc>
            </a:pPr>
            <a:r>
              <a:rPr lang="kk-KZ" sz="2000" b="1" dirty="0" smtClean="0">
                <a:solidFill>
                  <a:srgbClr val="7030A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Дескриптор:</a:t>
            </a:r>
            <a:endParaRPr lang="ru-RU" dirty="0" smtClean="0">
              <a:solidFill>
                <a:srgbClr val="7030A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342900" marR="36195" lvl="0" indent="-342900">
              <a:lnSpc>
                <a:spcPct val="115000"/>
              </a:lnSpc>
              <a:buFont typeface="Times New Roman"/>
              <a:buChar char="-"/>
              <a:tabLst>
                <a:tab pos="457200" algn="l"/>
              </a:tabLst>
            </a:pPr>
            <a:r>
              <a:rPr lang="kk-KZ" sz="2000" dirty="0" smtClean="0">
                <a:solidFill>
                  <a:srgbClr val="7030A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Берілген сұрақтарға сыни тұрғыдан жауап береді;</a:t>
            </a:r>
            <a:endParaRPr lang="ru-RU" dirty="0" smtClean="0">
              <a:solidFill>
                <a:srgbClr val="7030A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342900" marR="36195" lvl="0" indent="-342900">
              <a:lnSpc>
                <a:spcPct val="115000"/>
              </a:lnSpc>
              <a:buFont typeface="Times New Roman"/>
              <a:buChar char="-"/>
              <a:tabLst>
                <a:tab pos="457200" algn="l"/>
              </a:tabLst>
            </a:pPr>
            <a:r>
              <a:rPr lang="kk-KZ" sz="2000" dirty="0" smtClean="0">
                <a:solidFill>
                  <a:srgbClr val="7030A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Өз жауаптарын өмірмен байланыстырады; </a:t>
            </a:r>
            <a:endParaRPr lang="ru-RU" dirty="0">
              <a:solidFill>
                <a:srgbClr val="7030A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  <p:pic>
        <p:nvPicPr>
          <p:cNvPr id="6" name="Picture 4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12" y="0"/>
            <a:ext cx="2524143" cy="1428736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14282" y="214290"/>
            <a:ext cx="5857629" cy="517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36195">
              <a:lnSpc>
                <a:spcPct val="115000"/>
              </a:lnSpc>
              <a:defRPr/>
            </a:pPr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3-тапсырма «Сиқырлы </a:t>
            </a:r>
            <a:r>
              <a:rPr lang="kk-KZ" sz="2400" b="1" dirty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сандықша» әдісі</a:t>
            </a:r>
            <a:endParaRPr lang="ru-RU" sz="2000" dirty="0">
              <a:solidFill>
                <a:srgbClr val="C0000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  <p:pic>
        <p:nvPicPr>
          <p:cNvPr id="8" name="Picture 10" descr="Похожее изображение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43702" y="214290"/>
            <a:ext cx="1511371" cy="92869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Прямоугольник 9"/>
          <p:cNvSpPr/>
          <p:nvPr/>
        </p:nvSpPr>
        <p:spPr>
          <a:xfrm>
            <a:off x="0" y="785794"/>
            <a:ext cx="65722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1.Салықсалғанда соғыстан кейінгі жағдай қандай?</a:t>
            </a:r>
            <a:endParaRPr lang="ru-RU" sz="2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0" y="1643050"/>
            <a:ext cx="62865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2. Әңгімеші бала мен Тортайдың достығы қалай сипатталған?</a:t>
            </a:r>
            <a:endParaRPr lang="ru-RU" sz="24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14282" y="2500306"/>
            <a:ext cx="692948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3. Тортайдың    арманы не?  Сол  үзіндіні әңгімеден тауып оқы. </a:t>
            </a:r>
            <a:endParaRPr lang="ru-RU" sz="2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0" y="3429000"/>
            <a:ext cx="55721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Тортайдың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автор үйіне келудегі мақсаты не?</a:t>
            </a:r>
            <a:endParaRPr lang="ru-RU" sz="2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357554" y="3929066"/>
            <a:ext cx="54292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5.Автор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неге орнынан тұрып амандаса алмады?</a:t>
            </a:r>
            <a:endParaRPr lang="ru-RU" sz="24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071670" y="4714884"/>
            <a:ext cx="621510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6. Тортай  кітап 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туралы қандай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  пікірде ? Кітапты неге піртұтты?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58" y="285728"/>
            <a:ext cx="835824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Сабақтың тақырыбы: </a:t>
            </a:r>
          </a:p>
          <a:p>
            <a:r>
              <a:rPr lang="kk-KZ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4786322"/>
            <a:ext cx="22109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Оқу мақсаты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00298" y="4500570"/>
            <a:ext cx="61436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6.2.4.1.Әдеби көркемдегіш құралдарды пайдаланып шығармадағы табиғат көрінісін, оқиға орнын,кейіпкер бейнесін сипаттап жазу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 descr="Картинки по запросу &quot;оралқан бөкей Тортай мінер ақбоз ат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714356"/>
            <a:ext cx="7000924" cy="36433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000100" y="500042"/>
          <a:ext cx="7786742" cy="731520"/>
        </p:xfrm>
        <a:graphic>
          <a:graphicData uri="http://schemas.openxmlformats.org/drawingml/2006/table">
            <a:tbl>
              <a:tblPr/>
              <a:tblGrid>
                <a:gridCol w="7786742"/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400" b="1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                    “Серпілген сауал”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kk-KZ" sz="24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«</a:t>
                      </a:r>
                      <a:r>
                        <a:rPr lang="kk-KZ" sz="2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Білім ланд» сайтындағы </a:t>
                      </a:r>
                      <a:r>
                        <a:rPr lang="kk-KZ" sz="24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тапсырмалар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6" name="Picture 2" descr="Картинки по запросу &quot;оралқан бөкей Тортай мінер ақбоз ат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928802"/>
            <a:ext cx="6357982" cy="40719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85786" y="714356"/>
            <a:ext cx="736317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1-тапсырма Әңгіме үзіндісімен жұмыс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Шығарма бойынша жұмыс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(мәтіннен теңеу,</a:t>
            </a:r>
            <a:r>
              <a:rPr kumimoji="0" lang="kk-KZ" sz="32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kk-KZ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эпитет,</a:t>
            </a:r>
            <a:r>
              <a:rPr kumimoji="0" lang="kk-KZ" sz="32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kk-KZ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мақал-мәтел,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тұрақты тіркестерді табу) </a:t>
            </a:r>
            <a:endParaRPr kumimoji="0" lang="kk-KZ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142976" y="3786190"/>
            <a:ext cx="757194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Дескриптор: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Берілген әңгіме үзіндісінен теңеу, эпитет, мақал-мәтел,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тұрақты тіркестерді табады.</a:t>
            </a:r>
            <a:endParaRPr kumimoji="0" lang="kk-KZ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42910" y="1071546"/>
          <a:ext cx="7786740" cy="2630424"/>
        </p:xfrm>
        <a:graphic>
          <a:graphicData uri="http://schemas.openxmlformats.org/drawingml/2006/table">
            <a:tbl>
              <a:tblPr/>
              <a:tblGrid>
                <a:gridCol w="2272966"/>
                <a:gridCol w="2756887"/>
                <a:gridCol w="2756887"/>
              </a:tblGrid>
              <a:tr h="248920">
                <a:tc>
                  <a:txBody>
                    <a:bodyPr/>
                    <a:lstStyle/>
                    <a:p>
                      <a:pPr marL="76200" marR="76200" latinLnBrk="1">
                        <a:lnSpc>
                          <a:spcPts val="1425"/>
                        </a:lnSpc>
                        <a:spcAft>
                          <a:spcPts val="750"/>
                        </a:spcAft>
                      </a:pPr>
                      <a:endParaRPr lang="kk-KZ" sz="320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76200" marR="76200" latinLnBrk="1">
                        <a:lnSpc>
                          <a:spcPts val="1425"/>
                        </a:lnSpc>
                        <a:spcAft>
                          <a:spcPts val="750"/>
                        </a:spcAft>
                      </a:pPr>
                      <a:r>
                        <a:rPr lang="kk-KZ" sz="3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Кейіпкер</a:t>
                      </a:r>
                      <a:endParaRPr lang="ru-RU" sz="2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0" marR="95250" marT="95250" marB="95250" anchor="ctr">
                    <a:lnL w="12700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marR="76200" latinLnBrk="1">
                        <a:lnSpc>
                          <a:spcPts val="1425"/>
                        </a:lnSpc>
                        <a:spcAft>
                          <a:spcPts val="750"/>
                        </a:spcAft>
                      </a:pPr>
                      <a:endParaRPr lang="kk-KZ" sz="320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76200" marR="76200" latinLnBrk="1">
                        <a:lnSpc>
                          <a:spcPts val="1425"/>
                        </a:lnSpc>
                        <a:spcAft>
                          <a:spcPts val="750"/>
                        </a:spcAft>
                      </a:pPr>
                      <a:r>
                        <a:rPr lang="kk-KZ" sz="3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Мінезі</a:t>
                      </a:r>
                      <a:endParaRPr lang="ru-RU" sz="2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0" marR="95250" marT="95250" marB="95250" anchor="ctr">
                    <a:lnL w="12700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marR="76200" latinLnBrk="1">
                        <a:lnSpc>
                          <a:spcPts val="1425"/>
                        </a:lnSpc>
                        <a:spcAft>
                          <a:spcPts val="750"/>
                        </a:spcAft>
                      </a:pPr>
                      <a:endParaRPr lang="kk-KZ" sz="320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76200" marR="76200" latinLnBrk="1">
                        <a:lnSpc>
                          <a:spcPts val="1425"/>
                        </a:lnSpc>
                        <a:spcAft>
                          <a:spcPts val="750"/>
                        </a:spcAft>
                      </a:pPr>
                      <a:r>
                        <a:rPr lang="kk-KZ" sz="3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Менің </a:t>
                      </a:r>
                      <a:r>
                        <a:rPr lang="kk-KZ" sz="3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ойым</a:t>
                      </a:r>
                      <a:endParaRPr lang="ru-RU" sz="2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0" marR="95250" marT="95250" marB="95250" anchor="ctr">
                    <a:lnL w="12700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8920">
                <a:tc>
                  <a:txBody>
                    <a:bodyPr/>
                    <a:lstStyle/>
                    <a:p>
                      <a:pPr marL="76200" marR="76200" latinLnBrk="1">
                        <a:lnSpc>
                          <a:spcPts val="1425"/>
                        </a:lnSpc>
                        <a:spcAft>
                          <a:spcPts val="750"/>
                        </a:spcAft>
                      </a:pPr>
                      <a:endParaRPr lang="kk-KZ" sz="320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76200" marR="76200" latinLnBrk="1">
                        <a:lnSpc>
                          <a:spcPts val="1425"/>
                        </a:lnSpc>
                        <a:spcAft>
                          <a:spcPts val="750"/>
                        </a:spcAft>
                      </a:pPr>
                      <a:r>
                        <a:rPr lang="kk-KZ" sz="3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Тортай</a:t>
                      </a:r>
                    </a:p>
                    <a:p>
                      <a:pPr marL="76200" marR="76200" latinLnBrk="1">
                        <a:lnSpc>
                          <a:spcPts val="1425"/>
                        </a:lnSpc>
                        <a:spcAft>
                          <a:spcPts val="750"/>
                        </a:spcAft>
                      </a:pPr>
                      <a:endParaRPr lang="ru-RU" sz="2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0" marR="95250" marT="95250" marB="95250" anchor="ctr">
                    <a:lnL w="12700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0" marR="95250" marT="95250" marB="95250" anchor="ctr">
                    <a:lnL w="12700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0" marR="95250" marT="95250" marB="95250" anchor="ctr">
                    <a:lnL w="12700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8920">
                <a:tc>
                  <a:txBody>
                    <a:bodyPr/>
                    <a:lstStyle/>
                    <a:p>
                      <a:pPr marL="76200" marR="76200" latinLnBrk="1">
                        <a:lnSpc>
                          <a:spcPts val="1425"/>
                        </a:lnSpc>
                        <a:spcAft>
                          <a:spcPts val="750"/>
                        </a:spcAft>
                      </a:pPr>
                      <a:endParaRPr lang="kk-KZ" sz="320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76200" marR="76200" latinLnBrk="1">
                        <a:lnSpc>
                          <a:spcPts val="1425"/>
                        </a:lnSpc>
                        <a:spcAft>
                          <a:spcPts val="750"/>
                        </a:spcAft>
                      </a:pPr>
                      <a:r>
                        <a:rPr lang="kk-KZ" sz="3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Ораш</a:t>
                      </a:r>
                    </a:p>
                    <a:p>
                      <a:pPr marL="76200" marR="76200" latinLnBrk="1">
                        <a:lnSpc>
                          <a:spcPts val="1425"/>
                        </a:lnSpc>
                        <a:spcAft>
                          <a:spcPts val="750"/>
                        </a:spcAft>
                      </a:pPr>
                      <a:endParaRPr lang="ru-RU" sz="2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0" marR="95250" marT="95250" marB="95250" anchor="ctr">
                    <a:lnL w="12700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0" marR="95250" marT="95250" marB="95250" anchor="ctr">
                    <a:lnL w="12700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0" marR="95250" marT="95250" marB="95250" anchor="ctr">
                    <a:lnL w="12700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2071670" y="4214818"/>
            <a:ext cx="461594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Дескриптор: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Кейіпкерлер бейнесін сипаттап жазады.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-Өз ойын білдіреді.</a:t>
            </a:r>
            <a:endParaRPr kumimoji="0" lang="kk-KZ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71538" y="0"/>
            <a:ext cx="692948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kk-KZ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2-тапсырма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28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Кейіпкерлер мінезін талдау 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1071538" y="785794"/>
            <a:ext cx="678661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3-тапсырма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4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Шығармашылық жұмыс.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«Автор орындығы»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2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Тортайға хат жазу</a:t>
            </a:r>
            <a:endParaRPr kumimoji="0" lang="kk-KZ" sz="4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285720" y="642918"/>
            <a:ext cx="8700459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Қорытынды. “Ортаға салу”</a:t>
            </a:r>
            <a:endParaRPr kumimoji="0" lang="kk-KZ" sz="3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Ораш ел таныған азамат бола отырып, бала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кезінде бірге</a:t>
            </a:r>
            <a:r>
              <a:rPr kumimoji="0" lang="kk-KZ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kk-K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өскен досы – Тортай </a:t>
            </a:r>
            <a:r>
              <a:rPr kumimoji="0" lang="kk-KZ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kk-K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амандасқалы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келгенде, </a:t>
            </a:r>
            <a:r>
              <a:rPr kumimoji="0" lang="kk-KZ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kk-K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шыға алмағады.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32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Осы іс-әрекеті дұрыс па?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357158" y="857232"/>
            <a:ext cx="8795228" cy="2431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Үйге тапсырма:</a:t>
            </a: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9-тапсырма.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Әңгімеден ауыспалы мағынадағы</a:t>
            </a:r>
            <a:r>
              <a:rPr kumimoji="0" lang="kk-KZ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kk-K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тіркестерді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теріп жазыңдар.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Олардың мағынасын түсіндіріп, кестені дәптерге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толтырыңдар.</a:t>
            </a:r>
            <a:endParaRPr kumimoji="0" lang="kk-KZ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91680" y="188640"/>
            <a:ext cx="90364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4" name="AutoShape 2" descr="Картинки по запросу топтық жұмыс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76" name="AutoShape 4" descr="Картинки по запросу топтық жұмыс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78" name="AutoShape 6" descr="Картинки по запросу топтық жұмыс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428596" y="285728"/>
            <a:ext cx="757803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“Менің көңіл күйім”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r>
              <a:rPr lang="kk-KZ" sz="3600" dirty="0">
                <a:solidFill>
                  <a:srgbClr val="FF000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  </a:t>
            </a:r>
            <a:endParaRPr lang="ru-RU" sz="3200" dirty="0">
              <a:solidFill>
                <a:srgbClr val="FF0000"/>
              </a:solidFill>
              <a:effectLst/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</p:txBody>
      </p:sp>
      <p:graphicFrame>
        <p:nvGraphicFramePr>
          <p:cNvPr id="11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619674733"/>
              </p:ext>
            </p:extLst>
          </p:nvPr>
        </p:nvGraphicFramePr>
        <p:xfrm>
          <a:off x="285720" y="857232"/>
          <a:ext cx="8678766" cy="52101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46461"/>
                <a:gridCol w="1446461"/>
                <a:gridCol w="1446461"/>
                <a:gridCol w="1446461"/>
                <a:gridCol w="1446461"/>
                <a:gridCol w="1446461"/>
              </a:tblGrid>
              <a:tr h="76341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 smtClean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Кезеңдері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  <a:tr h="112386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Сабақ </a:t>
                      </a:r>
                      <a:r>
                        <a:rPr lang="kk-KZ" sz="1800" dirty="0" smtClean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басында</a:t>
                      </a:r>
                    </a:p>
                  </a:txBody>
                  <a:tcPr marL="51435" marR="5143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 smtClean="0"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k-KZ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k-KZ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  <a:tr h="160528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Сабақ ортасында</a:t>
                      </a:r>
                      <a:endParaRPr lang="ru-RU" sz="16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 smtClean="0">
                        <a:effectLst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kk-KZ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kk-KZ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kk-KZ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kk-KZ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  <a:tr h="171758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Сабақ соңында</a:t>
                      </a:r>
                      <a:endParaRPr lang="ru-RU" sz="16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 smtClean="0"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k-KZ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k-KZ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k-KZ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k-KZ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</a:tbl>
          </a:graphicData>
        </a:graphic>
      </p:graphicFrame>
      <p:pic>
        <p:nvPicPr>
          <p:cNvPr id="12" name="Рисунок 19" descr="http://cs303311.vk.me/u124991348/153874223/x_55e7c97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56" y="928670"/>
            <a:ext cx="1152127" cy="62478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Рисунок 20" descr="http://pic1.sovetochka.net/uploads/2013/07/07/726424_450x45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678" y="928670"/>
            <a:ext cx="1080120" cy="60597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Рисунок 21" descr="https://encrypted-tbn1.gstatic.com/images?q=tbn:ANd9GcQz5ezWO1zMxuVd9vP5SYu6gQ-TaoWYz5dKraVIeMwgXzczu8jW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928670"/>
            <a:ext cx="1149153" cy="64807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Рисунок 22" descr="http://www.statusyblog.ru/1/4/smailiki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2198" y="928670"/>
            <a:ext cx="1296143" cy="7656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Рисунок 23" descr="http://userava.ru/diary/wp-content/uploads/2011/10/0_705b0_8a755c7e_XL-285x300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72" y="928670"/>
            <a:ext cx="1008112" cy="64807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Прямоугольник 16"/>
          <p:cNvSpPr/>
          <p:nvPr/>
        </p:nvSpPr>
        <p:spPr>
          <a:xfrm>
            <a:off x="1331640" y="5733256"/>
            <a:ext cx="7812360" cy="15803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</a:p>
          <a:p>
            <a:r>
              <a:rPr lang="kk-KZ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Керемет                  сұраққа          жалықтым </a:t>
            </a:r>
            <a:r>
              <a:rPr lang="ru-RU" sz="1600" dirty="0" smtClean="0"/>
              <a:t>        </a:t>
            </a:r>
            <a:r>
              <a:rPr lang="kk-KZ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белсендімін      қобалжыдым </a:t>
            </a:r>
          </a:p>
          <a:p>
            <a:r>
              <a:rPr lang="kk-KZ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түсінбедім</a:t>
            </a:r>
            <a:r>
              <a:rPr lang="ru-RU" sz="1600" dirty="0" smtClean="0"/>
              <a:t>  </a:t>
            </a:r>
            <a:endParaRPr lang="ru-RU" sz="14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16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kk-KZ" sz="16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259</Words>
  <Application>Microsoft Office PowerPoint</Application>
  <PresentationFormat>Экран (4:3)</PresentationFormat>
  <Paragraphs>99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123</dc:creator>
  <cp:lastModifiedBy>123</cp:lastModifiedBy>
  <cp:revision>20</cp:revision>
  <dcterms:created xsi:type="dcterms:W3CDTF">2020-02-11T16:13:30Z</dcterms:created>
  <dcterms:modified xsi:type="dcterms:W3CDTF">2020-02-17T16:40:28Z</dcterms:modified>
</cp:coreProperties>
</file>