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57" r:id="rId10"/>
    <p:sldId id="27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BB3C-6C4D-4BDD-9CEE-E81B6603930E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2EA79-D3DA-4C50-B328-9E0700D04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Картинки по запросу шаттық шеңбер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1429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Кері байланыс </a:t>
            </a:r>
            <a:r>
              <a:rPr lang="kk-K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“3-2-1”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00174"/>
          <a:ext cx="828680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14513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Бүгінгі сабақтан алған 3 ақпарат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Бүгінгі сабақта қиындық келтірген 2 мәселе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Бүгінгі сабақта сабақта ұнаған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іс-әрекет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5429264"/>
            <a:ext cx="914406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>
              <a:lnSpc>
                <a:spcPct val="115000"/>
              </a:lnSpc>
            </a:pP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Дескриптор: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marR="36195" lvl="0" indent="-342900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Берілген сұрақтарға сыни тұрғыдан жауап береді;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marR="36195" lvl="0" indent="-342900">
              <a:lnSpc>
                <a:spcPct val="115000"/>
              </a:lnSpc>
              <a:buFont typeface="Times New Roman"/>
              <a:buChar char="-"/>
              <a:tabLst>
                <a:tab pos="457200" algn="l"/>
              </a:tabLst>
            </a:pP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Өз жауаптарын өмірмен байланыстырады; </a:t>
            </a:r>
            <a:endParaRPr lang="ru-RU" dirty="0">
              <a:solidFill>
                <a:srgbClr val="7030A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6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524143" cy="14287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585762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6195">
              <a:lnSpc>
                <a:spcPct val="115000"/>
              </a:lnSpc>
              <a:defRPr/>
            </a:pP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3-тапсырма «Сиқырлы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сандықша» әдісі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8" name="Picture 10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1511371" cy="928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785794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1.Салықсалғанда соғыстан кейінгі жағдай қандай?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643050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Әңгімеші бала мен Тортайдың достығы қалай сипатталған?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500306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 Тортайдың    арманы не?  Сол  үзіндіні әңгімеден тауып оқы. 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429000"/>
            <a:ext cx="5572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Тортайдың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автор үйіне келудегі мақсаты не?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3929066"/>
            <a:ext cx="542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5.Автор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неге орнынан тұрып амандаса алмады?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4714884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6. Тортай  кітап 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туралы қандай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  пікірде ? Кітапты неге піртұтты?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786322"/>
            <a:ext cx="221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мақсаты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500570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6.2.4.1.Әдеби көркемдегіш құралдарды пайдаланып шығармадағы табиғат көрінісін, оқиға орнын,кейіпкер бейнесін сипаттап жазу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Картинки по запросу &quot;оралқан бөкей Тортай мінер ақбоз а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00092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00042"/>
          <a:ext cx="7786742" cy="731520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“Серпілген сауал”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«</a:t>
                      </a:r>
                      <a:r>
                        <a:rPr lang="kk-KZ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 ланд» сайтындағы </a:t>
                      </a:r>
                      <a:r>
                        <a:rPr lang="kk-KZ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тапсырмалар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Картинки по запросу &quot;оралқан бөкей Тортай мінер ақбоз ат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6357982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14356"/>
            <a:ext cx="736317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1-тапсырма Әңгіме үзіндісімен жұмыс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Шығарма бойынша жұмыс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(мәтіннен теңеу,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эпитет,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мақал-мәтел,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тұрақты тіркестерді табу) 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2976" y="3786190"/>
            <a:ext cx="75719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Дескриптор: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әңгіме үзіндісінен теңеу, эпитет, мақал-мәтел,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тұрақты тіркестерді табады.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071546"/>
          <a:ext cx="7786740" cy="2630424"/>
        </p:xfrm>
        <a:graphic>
          <a:graphicData uri="http://schemas.openxmlformats.org/drawingml/2006/table">
            <a:tbl>
              <a:tblPr/>
              <a:tblGrid>
                <a:gridCol w="2272966"/>
                <a:gridCol w="2756887"/>
                <a:gridCol w="2756887"/>
              </a:tblGrid>
              <a:tr h="248920">
                <a:tc>
                  <a:txBody>
                    <a:bodyPr/>
                    <a:lstStyle/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kk-KZ" sz="3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Кейіпкер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kk-KZ" sz="3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Мінезі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kk-KZ" sz="3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Менің </a:t>
                      </a:r>
                      <a:r>
                        <a:rPr lang="kk-KZ" sz="3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ойым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kk-KZ" sz="3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Тортай</a:t>
                      </a: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kk-KZ" sz="3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r>
                        <a:rPr lang="kk-KZ" sz="3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Ораш</a:t>
                      </a:r>
                    </a:p>
                    <a:p>
                      <a:pPr marL="76200" marR="76200" latinLnBrk="1">
                        <a:lnSpc>
                          <a:spcPts val="1425"/>
                        </a:lnSpc>
                        <a:spcAft>
                          <a:spcPts val="75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71670" y="4214818"/>
            <a:ext cx="4615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Дескриптор: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Кейіпкерлер бейнесін сипаттап жазады.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-Өз ойын білдіреді.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0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2-тапсырма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Кейіпкерлер мінезін талдау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1538" y="785794"/>
            <a:ext cx="678661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3-тапсырма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Шығармашылық жұмыс.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«Автор орындығы»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Тортайға хат жазу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642918"/>
            <a:ext cx="87004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Қорытынды. “Ортаға салу”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Ораш ел таныған азамат бола отырып, бала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кезінде бірге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өскен досы – Тортай 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амандасқалы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келгенде, 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 алмағады.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Осы іс-әрекеті дұрыс па?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857232"/>
            <a:ext cx="879522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Үйге тапсырма: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9-тапсырма.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Әңгімеден ауыспалы мағынадағы</a:t>
            </a:r>
            <a:r>
              <a:rPr kumimoji="0" lang="kk-KZ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тіркестерді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теріп жазыңдар.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Олардың мағынасын түсіндіріп, кестені дәптерге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толтырыңдар.</a:t>
            </a: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188640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Картинки по запросу топтық жұмы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Картинки по запросу топтық жұмы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Картинки по запросу топтық жұмы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85728"/>
            <a:ext cx="75780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“Менің көңіл күйім”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kk-KZ" sz="36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</a:t>
            </a:r>
            <a:endParaRPr lang="ru-RU" sz="3200" dirty="0">
              <a:solidFill>
                <a:srgbClr val="FF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674733"/>
              </p:ext>
            </p:extLst>
          </p:nvPr>
        </p:nvGraphicFramePr>
        <p:xfrm>
          <a:off x="285720" y="857232"/>
          <a:ext cx="8678766" cy="521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461"/>
                <a:gridCol w="1446461"/>
                <a:gridCol w="1446461"/>
                <a:gridCol w="1446461"/>
                <a:gridCol w="1446461"/>
                <a:gridCol w="1446461"/>
              </a:tblGrid>
              <a:tr h="7634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Кезеңдері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123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</a:t>
                      </a:r>
                      <a:r>
                        <a:rPr lang="kk-KZ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басында</a:t>
                      </a: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6052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ортасында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7175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соңында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pic>
        <p:nvPicPr>
          <p:cNvPr id="12" name="Рисунок 19" descr="http://cs303311.vk.me/u124991348/153874223/x_55e7c9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928670"/>
            <a:ext cx="1152127" cy="6247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20" descr="http://pic1.sovetochka.net/uploads/2013/07/07/726424_450x4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928670"/>
            <a:ext cx="1080120" cy="6059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21" descr="https://encrypted-tbn1.gstatic.com/images?q=tbn:ANd9GcQz5ezWO1zMxuVd9vP5SYu6gQ-TaoWYz5dKraVIeMwgXzczu8j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928670"/>
            <a:ext cx="1149153" cy="648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22" descr="http://www.statusyblog.ru/1/4/smaili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928670"/>
            <a:ext cx="1296143" cy="7656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23" descr="http://userava.ru/diary/wp-content/uploads/2011/10/0_705b0_8a755c7e_XL-285x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928670"/>
            <a:ext cx="1008112" cy="648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331640" y="5733256"/>
            <a:ext cx="7812360" cy="15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r>
              <a:rPr lang="kk-KZ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Керемет                  сұраққа          жалықтым </a:t>
            </a:r>
            <a:r>
              <a:rPr lang="ru-RU" sz="1600" dirty="0" smtClean="0"/>
              <a:t>        </a:t>
            </a:r>
            <a:r>
              <a:rPr lang="kk-KZ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белсендімін      қобалжыдым </a:t>
            </a:r>
          </a:p>
          <a:p>
            <a:r>
              <a:rPr lang="kk-KZ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түсінбедім</a:t>
            </a:r>
            <a:r>
              <a:rPr lang="ru-RU" sz="1600" dirty="0" smtClean="0"/>
              <a:t>  </a:t>
            </a: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kk-KZ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259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20</cp:revision>
  <dcterms:created xsi:type="dcterms:W3CDTF">2020-02-11T16:13:30Z</dcterms:created>
  <dcterms:modified xsi:type="dcterms:W3CDTF">2020-02-17T16:40:28Z</dcterms:modified>
</cp:coreProperties>
</file>