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178797"/>
            <a:ext cx="8640960" cy="1944216"/>
          </a:xfrm>
          <a:prstGeom prst="rect">
            <a:avLst/>
          </a:prstGeom>
        </p:spPr>
        <p:txBody>
          <a:bodyPr wrap="none">
            <a:prstTxWarp prst="textInflate">
              <a:avLst/>
            </a:prstTxWarp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Стрессті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алай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жеңуге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?»</a:t>
            </a:r>
          </a:p>
        </p:txBody>
      </p:sp>
    </p:spTree>
    <p:extLst>
      <p:ext uri="{BB962C8B-B14F-4D97-AF65-F5344CB8AC3E}">
        <p14:creationId xmlns:p14="http://schemas.microsoft.com/office/powerpoint/2010/main" val="17995108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9512" y="404664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СТРЕСС – 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ағзасының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физикалық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психикалы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</a:p>
          <a:p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тұрғыдан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күштену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алпы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уақытта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сезінеміз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сыныпта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өзімізді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тұрып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таныстырарда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асқазанның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қуыс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бардай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сезім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уақытында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шексіз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ашулану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ұйқысыздық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Болмашы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стрестің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ө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шарасыздыққа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Стресс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тіршілігінің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ажырамас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бөлігі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Дей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тұрғанмен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стрестің</a:t>
            </a:r>
            <a:r>
              <a:rPr lang="ru-RU" sz="24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жағдайларын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ажырата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716843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Прямоугольник 25"/>
          <p:cNvSpPr/>
          <p:nvPr/>
        </p:nvSpPr>
        <p:spPr>
          <a:xfrm>
            <a:off x="1331640" y="188640"/>
            <a:ext cx="48965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тресс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түрлері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25760" y="908720"/>
            <a:ext cx="88924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Психологиялық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стресстер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эмоциялық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стресстер-бұл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күшті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эмоцияның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уайымынан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стресстер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Физиологиялық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стресс-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адамға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сыртқы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факторлардың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суық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ыстық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шөлдеу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ауырсыну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т. б.)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әсерінен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стресс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Қысқа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мерзімді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стресс-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табиғи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түрде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ететін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стресс.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стресс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кенеттен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жылдам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тән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қоңыраудың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күрт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қоңырауы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42900" indent="-342900">
              <a:buAutoNum type="arabicPeriod"/>
            </a:pP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Созылмалы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стресс-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стресстің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қауіпті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түрі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Мұндай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стрессті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тудыратын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себептер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әртүрлі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болуы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мүмкін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автомобиль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апатын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бастан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кешірген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уақыт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келе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аварияны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есіне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апат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кезде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стресстік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жағдайға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оралады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232619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" y="-932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339752" y="260648"/>
            <a:ext cx="4180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Балада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стресстің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пайда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болу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себептері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764" y="764704"/>
            <a:ext cx="2736304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0" y="3105835"/>
            <a:ext cx="30598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Отбасылық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туыстарымен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ажырасу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ата-аналардың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ажырасуы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жанжал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764704"/>
            <a:ext cx="2808312" cy="2292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322391" y="3147268"/>
            <a:ext cx="2977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Қорқыныш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себебі (белгілі бір жұмыста бастауға)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031" y="764703"/>
            <a:ext cx="2743969" cy="2292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6400030" y="3105835"/>
            <a:ext cx="27439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Телефон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компьютер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психикаға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эмоциялық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жүктеме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86362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8" y="-18292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с одним скругленным углом 3"/>
          <p:cNvSpPr/>
          <p:nvPr/>
        </p:nvSpPr>
        <p:spPr>
          <a:xfrm>
            <a:off x="1631483" y="191410"/>
            <a:ext cx="5904656" cy="504056"/>
          </a:xfrm>
          <a:prstGeom prst="round1Rect">
            <a:avLst/>
          </a:prstGeom>
          <a:solidFill>
            <a:schemeClr val="accent1"/>
          </a:solidFill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Стрессті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шешу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жолдары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383071" y="695466"/>
            <a:ext cx="0" cy="42927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Прямоугольник с одним скругленным углом 6"/>
          <p:cNvSpPr/>
          <p:nvPr/>
        </p:nvSpPr>
        <p:spPr>
          <a:xfrm>
            <a:off x="323528" y="1124743"/>
            <a:ext cx="8712968" cy="792089"/>
          </a:xfrm>
          <a:prstGeom prst="round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Физикалық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жаттығулар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Физикалық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белсенділік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жағдайында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көңіл-күйдің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жоғарылауына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ықпал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9474" y="1916832"/>
            <a:ext cx="414337" cy="58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с одним скругленным углом 9"/>
          <p:cNvSpPr/>
          <p:nvPr/>
        </p:nvSpPr>
        <p:spPr>
          <a:xfrm>
            <a:off x="360957" y="2281259"/>
            <a:ext cx="8712968" cy="899295"/>
          </a:xfrm>
          <a:prstGeom prst="round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.Музыка. </a:t>
            </a:r>
            <a:r>
              <a:rPr lang="kk-KZ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Адам жалғыз қалған кезде музыка көңіл күйді көтеруге көмекстеседі. Көңілді әуен адамға жақсы эмоция сыйлайды.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flipH="1">
            <a:off x="4342439" y="3180555"/>
            <a:ext cx="4680" cy="42927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Прямоугольник с одним скругленным углом 11"/>
          <p:cNvSpPr/>
          <p:nvPr/>
        </p:nvSpPr>
        <p:spPr>
          <a:xfrm>
            <a:off x="341463" y="3613666"/>
            <a:ext cx="8712968" cy="1111478"/>
          </a:xfrm>
          <a:prstGeom prst="round1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Релаксация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Стресспен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күресу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күшті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құрал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уақытты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алмайды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Дұрыс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жүргізілген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релаксациядан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ерекше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төгіледі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сергектік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күніне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10-20 минут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кетеді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 flipH="1">
            <a:off x="4282711" y="4725144"/>
            <a:ext cx="15987" cy="44187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47" y="5157193"/>
            <a:ext cx="8839200" cy="1568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450254" y="5433714"/>
            <a:ext cx="84595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4.Дұрыс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ұйқы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Ұйқы-ағзаның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өмірлік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қажеттілігі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қатар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адамға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әсер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Ұйқы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адамның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физикалық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белсенділігін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ғана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психологиялық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тепе-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теңдікті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қалпына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келтіреді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14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7" name="Прямоугольник 6"/>
          <p:cNvSpPr/>
          <p:nvPr/>
        </p:nvSpPr>
        <p:spPr>
          <a:xfrm>
            <a:off x="467544" y="620688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Өзіңді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бақытты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сезінуін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өзіне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байланысты.Жағдайдың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жағын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іздеу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өзіңді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сезінуге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береді.Достарыммен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күл,ойна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жақындарына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көңіл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бөл,сырлас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564904"/>
            <a:ext cx="5112568" cy="26144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8934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256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Гулназия</dc:creator>
  <cp:lastModifiedBy>Гулназия</cp:lastModifiedBy>
  <cp:revision>15</cp:revision>
  <dcterms:created xsi:type="dcterms:W3CDTF">2020-03-28T14:19:50Z</dcterms:created>
  <dcterms:modified xsi:type="dcterms:W3CDTF">2020-03-28T17:46:55Z</dcterms:modified>
</cp:coreProperties>
</file>