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4" r:id="rId3"/>
    <p:sldId id="258" r:id="rId4"/>
    <p:sldId id="265" r:id="rId5"/>
    <p:sldId id="263" r:id="rId6"/>
    <p:sldId id="266" r:id="rId7"/>
    <p:sldId id="267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5A8A72E-13BA-4675-9DE2-EBF972A0ABDB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93F3EF-3BE0-410E-8556-8CB50207A2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mektep.kz/kz/ozara-mandes-maginalas-sozder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74472" y="932527"/>
            <a:ext cx="570380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Қазақ тілі Т2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9836" y="2876743"/>
            <a:ext cx="387157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4-сынып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WordArt 1"/>
          <p:cNvSpPr>
            <a:spLocks noChangeArrowheads="1" noChangeShapeType="1" noTextEdit="1"/>
          </p:cNvSpPr>
          <p:nvPr/>
        </p:nvSpPr>
        <p:spPr bwMode="auto">
          <a:xfrm>
            <a:off x="467544" y="0"/>
            <a:ext cx="8676456" cy="191683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Үйге тапсырма: </a:t>
            </a:r>
            <a:endParaRPr lang="ru-RU" sz="3600" b="1" i="1" kern="10" spc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1248560">
            <a:off x="2528091" y="5434191"/>
            <a:ext cx="60115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Жаңа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сөздерді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жаттау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8131" name="Picture 3" descr="Макет мой город своими руками | Поделки, Домики, Иде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465651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Психологи рассказали, почему важно мечтать о светлом будуще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873505"/>
            <a:ext cx="3240360" cy="2059551"/>
          </a:xfrm>
          <a:prstGeom prst="rect">
            <a:avLst/>
          </a:prstGeom>
          <a:noFill/>
        </p:spPr>
      </p:pic>
      <p:pic>
        <p:nvPicPr>
          <p:cNvPr id="39940" name="Picture 4" descr="Конструируем образ будущего - 6: миры Роберта Макколла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04664"/>
            <a:ext cx="2304256" cy="1659785"/>
          </a:xfrm>
          <a:prstGeom prst="rect">
            <a:avLst/>
          </a:prstGeom>
          <a:noFill/>
        </p:spPr>
      </p:pic>
      <p:pic>
        <p:nvPicPr>
          <p:cNvPr id="39942" name="Picture 6" descr="Бытовая фантастика против Большого Чёрного Джипа - Полюс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2592288" cy="1800200"/>
          </a:xfrm>
          <a:prstGeom prst="rect">
            <a:avLst/>
          </a:prstGeom>
          <a:noFill/>
        </p:spPr>
      </p:pic>
      <p:pic>
        <p:nvPicPr>
          <p:cNvPr id="39944" name="Picture 8" descr="Что ждет HR рынок в России, какую роль кадры играют сегодня и что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645024"/>
            <a:ext cx="2398618" cy="1800200"/>
          </a:xfrm>
          <a:prstGeom prst="rect">
            <a:avLst/>
          </a:prstGeom>
          <a:noFill/>
        </p:spPr>
      </p:pic>
      <p:pic>
        <p:nvPicPr>
          <p:cNvPr id="39946" name="Picture 10" descr="Профессии будущего – какими они будут? — Город 342. Пермский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32656"/>
            <a:ext cx="2376264" cy="187777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55576" y="5445224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Балалар, мына суреттерді көргеніңде ойларыңа не келді? </a:t>
            </a:r>
          </a:p>
          <a:p>
            <a:pPr algn="ctr"/>
            <a:r>
              <a:rPr lang="kk-KZ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Иә, сонымен бүгінгі біздің сабағымыз не туралы деп ойлайсыңдар?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60661" y="908720"/>
            <a:ext cx="8021811" cy="40626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Тақырыбы:</a:t>
            </a:r>
          </a:p>
          <a:p>
            <a:pPr algn="ctr"/>
            <a:r>
              <a:rPr lang="kk-KZ" sz="5400" b="1" cap="none" spc="0" dirty="0" smtClean="0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kk-KZ" sz="6600" b="1" cap="none" spc="0" dirty="0" smtClean="0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Менің қиялымдағы </a:t>
            </a:r>
          </a:p>
          <a:p>
            <a:pPr algn="ctr"/>
            <a:r>
              <a:rPr lang="kk-KZ" sz="6600" b="1" cap="none" spc="0" dirty="0" smtClean="0">
                <a:ln w="11430"/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endParaRPr lang="ru-RU" sz="5400" b="1" cap="none" spc="0" dirty="0">
              <a:ln w="11430"/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Kids Talking To Each Other Clipart - Letters with regard to Kids ..."/>
          <p:cNvPicPr>
            <a:picLocks noChangeAspect="1" noChangeArrowheads="1"/>
          </p:cNvPicPr>
          <p:nvPr/>
        </p:nvPicPr>
        <p:blipFill>
          <a:blip r:embed="rId2" cstate="print"/>
          <a:srcRect b="10541"/>
          <a:stretch>
            <a:fillRect/>
          </a:stretch>
        </p:blipFill>
        <p:spPr bwMode="auto">
          <a:xfrm>
            <a:off x="2195736" y="0"/>
            <a:ext cx="4608512" cy="3349707"/>
          </a:xfrm>
          <a:prstGeom prst="rect">
            <a:avLst/>
          </a:prstGeom>
          <a:noFill/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79512" y="3284403"/>
            <a:ext cx="896448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30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9113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Балалар, бүгін бізге сабаққа Азамат пен Тілеухан өз ойларымен бөлісуге келіпті. Олар: «Өз қиялымызды ауызша және жазбаша жеткізе аламыз», – деп келіп отыр.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519113" algn="l"/>
              </a:tabLst>
            </a:pP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Ал, біздер ше? Өз қиялымызды айта және жазып бере аламыз ба? Қалай ойлайсыңдар, балалар, сендер өздеріңе сенімдісіңдер ме? Олармен бәстесіп көреміз бе?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212976"/>
            <a:ext cx="86764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Бұл тапсырмамызды орындауға көшпес бұрын балалар, </a:t>
            </a:r>
          </a:p>
          <a:p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мәндес сөз</a:t>
            </a:r>
            <a:r>
              <a:rPr lang="kk-KZ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дегеніміз не? Соны есімізге түсіріп алайықшы!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 үшін мына сілтемені бас!</a:t>
            </a:r>
            <a:endParaRPr lang="ru-RU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Teacher With Pointer 3d Isometric Icon Stock Illustration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365104"/>
            <a:ext cx="2301135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899592" y="4581128"/>
            <a:ext cx="6048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https://imektep.kz/kz/ozara-mandes-maginalas-sozder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404664"/>
            <a:ext cx="8640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Олай болса, </a:t>
            </a:r>
            <a:r>
              <a:rPr lang="kk-KZ" sz="3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заманның мектебі қандай болу керек? </a:t>
            </a:r>
            <a:endParaRPr lang="kk-KZ" sz="28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Өз ойыңды айтып бер. Жоспарды басшылыққа ал. </a:t>
            </a:r>
            <a:r>
              <a:rPr kumimoji="0" lang="kk-KZ" sz="24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Кейіпкерлердің іс-әрекетін бағалауға бағытталған сұрақтар (неліктен? не үшін?) құрастыр және оған жауап бер.</a:t>
            </a:r>
            <a:r>
              <a:rPr kumimoji="0" lang="kk-KZ" sz="240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Мәндес сөздерді және тілдік құрылымдарды қолдан.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6278" y="764704"/>
            <a:ext cx="9007722" cy="29238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Бүгінгі тақырыбымызда кездесетін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өзара мәндес сөздеріміз:</a:t>
            </a:r>
            <a:endParaRPr lang="ru-RU" sz="32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Мәлімет, ақпарат</a:t>
            </a:r>
          </a:p>
          <a:p>
            <a:pPr algn="ctr"/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Қажет, керек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4437112"/>
            <a:ext cx="87368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Ақпарат, мәлімет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информация, сведения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4544" y="0"/>
            <a:ext cx="982760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жаңа заманның мектебі </a:t>
            </a:r>
          </a:p>
          <a:p>
            <a:pPr algn="ctr"/>
            <a:r>
              <a:rPr lang="kk-KZ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қандай болу керек?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02" name="Picture 2" descr="Two Kids Talking To Each Other Clipart - Clipartuse throughout ..."/>
          <p:cNvPicPr>
            <a:picLocks noChangeAspect="1" noChangeArrowheads="1"/>
          </p:cNvPicPr>
          <p:nvPr/>
        </p:nvPicPr>
        <p:blipFill>
          <a:blip r:embed="rId2" cstate="print"/>
          <a:srcRect b="5660"/>
          <a:stretch>
            <a:fillRect/>
          </a:stretch>
        </p:blipFill>
        <p:spPr bwMode="auto">
          <a:xfrm>
            <a:off x="2915816" y="2132856"/>
            <a:ext cx="3816424" cy="3600400"/>
          </a:xfrm>
          <a:prstGeom prst="rect">
            <a:avLst/>
          </a:prstGeom>
          <a:noFill/>
        </p:spPr>
      </p:pic>
      <p:sp>
        <p:nvSpPr>
          <p:cNvPr id="4" name="Овальная выноска 3"/>
          <p:cNvSpPr/>
          <p:nvPr/>
        </p:nvSpPr>
        <p:spPr>
          <a:xfrm>
            <a:off x="2267744" y="1700808"/>
            <a:ext cx="2736304" cy="1512168"/>
          </a:xfrm>
          <a:prstGeom prst="wedgeEllipseCallout">
            <a:avLst>
              <a:gd name="adj1" fmla="val 32738"/>
              <a:gd name="adj2" fmla="val 6960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Менің ойымша, жаңа заман мектебінің ғимараты өте әдемі болуы керек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4644008" y="1772816"/>
            <a:ext cx="2520280" cy="1548752"/>
          </a:xfrm>
          <a:prstGeom prst="wedgeEllipseCallout">
            <a:avLst>
              <a:gd name="adj1" fmla="val 7791"/>
              <a:gd name="adj2" fmla="val 6360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Менің ойымша, жаңа заман мектебінде ең озық техника болуы қажет.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6516216" y="3501008"/>
            <a:ext cx="2376264" cy="2952328"/>
          </a:xfrm>
          <a:prstGeom prst="vertic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Ғимараты</a:t>
            </a:r>
          </a:p>
          <a:p>
            <a:pPr algn="ctr">
              <a:buFont typeface="Arial" pitchFamily="34" charset="0"/>
              <a:buChar char="•"/>
            </a:pPr>
            <a:r>
              <a:rPr lang="kk-KZ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Сыныбы</a:t>
            </a:r>
          </a:p>
          <a:p>
            <a:pPr algn="ctr">
              <a:buFont typeface="Arial" pitchFamily="34" charset="0"/>
              <a:buChar char="•"/>
            </a:pPr>
            <a:r>
              <a:rPr lang="kk-KZ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Оқу-құралдары</a:t>
            </a:r>
          </a:p>
          <a:p>
            <a:pPr algn="ctr">
              <a:buFont typeface="Arial" pitchFamily="34" charset="0"/>
              <a:buChar char="•"/>
            </a:pPr>
            <a:r>
              <a:rPr lang="kk-KZ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Пәндері</a:t>
            </a:r>
          </a:p>
          <a:p>
            <a:pPr algn="ctr">
              <a:buFont typeface="Arial" pitchFamily="34" charset="0"/>
              <a:buChar char="•"/>
            </a:pPr>
            <a:endParaRPr lang="kk-KZ" dirty="0"/>
          </a:p>
          <a:p>
            <a:pPr algn="ctr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2636912"/>
            <a:ext cx="1872208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kk-KZ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ажет</a:t>
            </a:r>
          </a:p>
          <a:p>
            <a:pPr algn="ctr"/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... керек</a:t>
            </a: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717032"/>
            <a:ext cx="2880320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... болғанын қалаймын</a:t>
            </a:r>
          </a:p>
          <a:p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... әйнектен жасалу керек</a:t>
            </a: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4869160"/>
            <a:ext cx="2376264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... көргім келеді</a:t>
            </a:r>
          </a:p>
          <a:p>
            <a:pPr algn="ctr"/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... білгім келеді</a:t>
            </a: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4288" y="342900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75856" y="5805264"/>
            <a:ext cx="2592288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еліктен?</a:t>
            </a:r>
          </a:p>
          <a:p>
            <a:pPr algn="ctr"/>
            <a:r>
              <a:rPr lang="kk-KZ" b="1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е үшін?</a:t>
            </a: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0"/>
            <a:ext cx="740298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Мәтінмен жұмыс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196752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Мәтінді оқы. Мәтіннің мазмұнын кестеге сәйкес тексер. Жауаптарды белгіле.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132856"/>
            <a:ext cx="8712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Мен болашақта мектебімнің өзгергенін қалаймын. Мысалы, мектептің ғимараты әйнектен болуы керек. Әсіресе сыныптардың іші жарық болуы үшін мектептің төбесі әйнектен жасалуы қажет. </a:t>
            </a:r>
          </a:p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Сондай-ақ, мектептің ішінде озық техника болғанын қалаймын. Менің ойымша, сыныпта 10-15 оқушы болуы керек. Пәндерді таңдап оқығым келеді.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03649" y="3717032"/>
          <a:ext cx="7344816" cy="22504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820420"/>
                <a:gridCol w="623616"/>
                <a:gridCol w="9007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sz="2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Сұрақтар</a:t>
                      </a:r>
                      <a:endParaRPr lang="ru-RU" sz="2000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Иә</a:t>
                      </a:r>
                      <a:endParaRPr lang="ru-RU" sz="2000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Жоқ</a:t>
                      </a:r>
                      <a:endParaRPr lang="ru-RU" sz="2000" dirty="0">
                        <a:ln>
                          <a:noFill/>
                        </a:ln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Мектеп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ғимараты 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туралы мәлімет бар ма?</a:t>
                      </a:r>
                      <a:endParaRPr lang="ru-RU" dirty="0">
                        <a:ln>
                          <a:noFill/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Мектептің 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сыныптары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туралы ақпарат бар ма?</a:t>
                      </a:r>
                      <a:endParaRPr lang="ru-RU" dirty="0">
                        <a:ln>
                          <a:noFill/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Оқушы 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оқу-құралдары</a:t>
                      </a:r>
                      <a:r>
                        <a:rPr lang="kk-KZ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туралы жазған ба?</a:t>
                      </a:r>
                      <a:endParaRPr lang="ru-RU" dirty="0">
                        <a:ln>
                          <a:noFill/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Мектепте оқытылатын 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пәндер 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туралы ақпарат бар ма?</a:t>
                      </a:r>
                      <a:endParaRPr lang="ru-RU" dirty="0">
                        <a:ln>
                          <a:noFill/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Оқушы</a:t>
                      </a:r>
                      <a:r>
                        <a:rPr lang="kk-KZ" i="1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i="1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қажет</a:t>
                      </a:r>
                      <a:r>
                        <a:rPr lang="kk-KZ" i="1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және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i="1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керек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сөздерін қолданған ба?</a:t>
                      </a:r>
                      <a:endParaRPr lang="ru-RU" dirty="0">
                        <a:ln>
                          <a:noFill/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bg2">
                              <a:lumMod val="50000"/>
                            </a:schemeClr>
                          </a:solidFill>
                        </a:ln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3" y="260648"/>
            <a:ext cx="90220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Қиялымдағы мектеп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Стремительный Гоша&quot;, книга для детей 2-7 лет про мальчика на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996952"/>
            <a:ext cx="2664170" cy="2213992"/>
          </a:xfrm>
          <a:prstGeom prst="rect">
            <a:avLst/>
          </a:prstGeom>
          <a:noFill/>
        </p:spPr>
      </p:pic>
      <p:pic>
        <p:nvPicPr>
          <p:cNvPr id="49156" name="Picture 4" descr="Школа будущего в Австралии - дизайнерское решение LAVA &amp; ARUP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852936"/>
            <a:ext cx="2016224" cy="1582736"/>
          </a:xfrm>
          <a:prstGeom prst="rect">
            <a:avLst/>
          </a:prstGeom>
          <a:noFill/>
        </p:spPr>
      </p:pic>
      <p:pic>
        <p:nvPicPr>
          <p:cNvPr id="49158" name="Picture 6" descr="Школа будущего - презентация онлай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1" y="2744410"/>
            <a:ext cx="2016224" cy="1510199"/>
          </a:xfrm>
          <a:prstGeom prst="rect">
            <a:avLst/>
          </a:prstGeom>
          <a:noFill/>
        </p:spPr>
      </p:pic>
      <p:pic>
        <p:nvPicPr>
          <p:cNvPr id="49160" name="Picture 8" descr="Школа будущего. Какой она будет? Это невероятно! Неужели это нас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725144"/>
            <a:ext cx="2088232" cy="1566175"/>
          </a:xfrm>
          <a:prstGeom prst="rect">
            <a:avLst/>
          </a:prstGeom>
          <a:noFill/>
        </p:spPr>
      </p:pic>
      <p:pic>
        <p:nvPicPr>
          <p:cNvPr id="49162" name="Picture 10" descr="Сегодня в Калининграде назовут имена победителей конкурса проектов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4653136"/>
            <a:ext cx="2576286" cy="165618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1520" y="155679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Қиялыңдағы мектеп туралы жаз. Суреттерді,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сөздіктер, энциклопедиялар, ғаламторды</a:t>
            </a:r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басшылыққа ал. Мәндес сөздерді, тілдік құрылымдарды қолдан.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430</TotalTime>
  <Words>322</Words>
  <Application>Microsoft Office PowerPoint</Application>
  <PresentationFormat>Экран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11</cp:revision>
  <dcterms:created xsi:type="dcterms:W3CDTF">2020-03-27T16:53:03Z</dcterms:created>
  <dcterms:modified xsi:type="dcterms:W3CDTF">2020-05-04T14:41:39Z</dcterms:modified>
</cp:coreProperties>
</file>