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8" r:id="rId4"/>
    <p:sldId id="265" r:id="rId5"/>
    <p:sldId id="263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A8A72E-13BA-4675-9DE2-EBF972A0ABDB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93F3EF-3BE0-410E-8556-8CB50207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ektep.kz/kz/ozara-mandes-maginalas-sozde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472" y="932527"/>
            <a:ext cx="57038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 тілі Т2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9836" y="2876743"/>
            <a:ext cx="3871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4-сынып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WordArt 1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8676456" cy="1916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Үйге тапсырма: </a:t>
            </a:r>
            <a:endParaRPr lang="ru-RU" sz="3600" b="1" i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48560">
            <a:off x="2528091" y="5434191"/>
            <a:ext cx="6011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Жаңа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сөздерді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жаттау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8131" name="Picture 3" descr="Макет мой город своими руками | Поделки, Домики, Ид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465651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сихологи рассказали, почему важно мечтать о светлом будущ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73505"/>
            <a:ext cx="3240360" cy="2059551"/>
          </a:xfrm>
          <a:prstGeom prst="rect">
            <a:avLst/>
          </a:prstGeom>
          <a:noFill/>
        </p:spPr>
      </p:pic>
      <p:pic>
        <p:nvPicPr>
          <p:cNvPr id="39940" name="Picture 4" descr="Конструируем образ будущего - 6: миры Роберта Макколл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664"/>
            <a:ext cx="2304256" cy="1659785"/>
          </a:xfrm>
          <a:prstGeom prst="rect">
            <a:avLst/>
          </a:prstGeom>
          <a:noFill/>
        </p:spPr>
      </p:pic>
      <p:pic>
        <p:nvPicPr>
          <p:cNvPr id="39942" name="Picture 6" descr="Бытовая фантастика против Большого Чёрного Джипа - Полюс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592288" cy="1800200"/>
          </a:xfrm>
          <a:prstGeom prst="rect">
            <a:avLst/>
          </a:prstGeom>
          <a:noFill/>
        </p:spPr>
      </p:pic>
      <p:pic>
        <p:nvPicPr>
          <p:cNvPr id="39944" name="Picture 8" descr="Что ждет HR рынок в России, какую роль кадры играют сегодня и что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2398618" cy="1800200"/>
          </a:xfrm>
          <a:prstGeom prst="rect">
            <a:avLst/>
          </a:prstGeom>
          <a:noFill/>
        </p:spPr>
      </p:pic>
      <p:pic>
        <p:nvPicPr>
          <p:cNvPr id="39946" name="Picture 10" descr="Профессии будущего – какими они будут? — Город 342. Пермский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2376264" cy="18777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44522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Балалар, мына суреттерді көргеніңде ойларыңа не келді? 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Иә, сонымен бүгінгі біздің сабағымыз не туралы деп ойлайсыңдар?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0661" y="908720"/>
            <a:ext cx="8021811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Тақырыбы:</a:t>
            </a:r>
          </a:p>
          <a:p>
            <a:pPr algn="ctr"/>
            <a:r>
              <a:rPr lang="kk-KZ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kk-KZ" sz="6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Менің қиялымдағы </a:t>
            </a:r>
          </a:p>
          <a:p>
            <a:pPr algn="ctr"/>
            <a:r>
              <a:rPr lang="kk-KZ" sz="6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5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Kids Talking To Each Other Clipart - Letters with regard to Kids ..."/>
          <p:cNvPicPr>
            <a:picLocks noChangeAspect="1" noChangeArrowheads="1"/>
          </p:cNvPicPr>
          <p:nvPr/>
        </p:nvPicPr>
        <p:blipFill>
          <a:blip r:embed="rId2" cstate="print"/>
          <a:srcRect b="10541"/>
          <a:stretch>
            <a:fillRect/>
          </a:stretch>
        </p:blipFill>
        <p:spPr bwMode="auto">
          <a:xfrm>
            <a:off x="2195736" y="0"/>
            <a:ext cx="4608512" cy="3349707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3284403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Балалар, бүгін бізге сабаққа Азамат пен Тілеухан өз ойларымен бөлісуге келіпті. Олар: «Өз қиялымызды ауызша және жазбаша жеткізе аламыз», – деп келіп отыр.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3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9113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Ал, біздер ше? Өз қиялымызды айта және жазып бере аламыз ба? Қалай ойлайсыңдар, балалар, сендер өздеріңе сенімдісіңдер ме? Олармен бәстесіп көреміз бе?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212976"/>
            <a:ext cx="8676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Бұл тапсырмамызды орындауға көшпес бұрын балалар, </a:t>
            </a:r>
          </a:p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мәндес сөз</a:t>
            </a: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дегеніміз не? Соны есімізге түсіріп алайықшы!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 үшін мына сілтемені бас!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Teacher With Pointer 3d Isometric Icon Stock Illustrat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30113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4581128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https://imektep.kz/kz/ozara-mandes-maginalas-sozder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Олай болса, </a:t>
            </a:r>
            <a:r>
              <a:rPr lang="kk-KZ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заманның мектебі қандай болу керек? </a:t>
            </a:r>
            <a:endParaRPr lang="kk-KZ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 ойыңды айтып бер. Жоспарды басшылыққа ал. </a:t>
            </a:r>
            <a:r>
              <a:rPr kumimoji="0" lang="kk-KZ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Кейіпкерлердің іс-әрекетін бағалауға бағытталған сұрақтар (неліктен? не үшін?) құрастыр және оған жауап бер.</a:t>
            </a:r>
            <a:r>
              <a:rPr kumimoji="0" lang="kk-KZ" sz="24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Мәндес сөздерді және тілдік құрылымдарды қолдан.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278" y="764704"/>
            <a:ext cx="9007722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Бүгінгі тақырыбымызда кездесетін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өзара мәндес сөздеріміз: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Мәлімет, ақпарат</a:t>
            </a:r>
          </a:p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Қажет, керек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437112"/>
            <a:ext cx="8736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Ақпарат, мәлімет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информация, сведения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0"/>
            <a:ext cx="98276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жаңа заманның мектебі </a:t>
            </a:r>
          </a:p>
          <a:p>
            <a:pPr algn="ctr"/>
            <a:r>
              <a:rPr lang="kk-KZ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қандай болу керек?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02" name="Picture 2" descr="Two Kids Talking To Each Other Clipart - Clipartuse throughout ..."/>
          <p:cNvPicPr>
            <a:picLocks noChangeAspect="1" noChangeArrowheads="1"/>
          </p:cNvPicPr>
          <p:nvPr/>
        </p:nvPicPr>
        <p:blipFill>
          <a:blip r:embed="rId2" cstate="print"/>
          <a:srcRect b="5660"/>
          <a:stretch>
            <a:fillRect/>
          </a:stretch>
        </p:blipFill>
        <p:spPr bwMode="auto">
          <a:xfrm>
            <a:off x="2915816" y="2132856"/>
            <a:ext cx="3816424" cy="36004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267744" y="1700808"/>
            <a:ext cx="2736304" cy="1512168"/>
          </a:xfrm>
          <a:prstGeom prst="wedgeEllipseCallout">
            <a:avLst>
              <a:gd name="adj1" fmla="val 32738"/>
              <a:gd name="adj2" fmla="val 696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Менің ойымша, жаңа заман мектебінің ғимараты өте әдемі болуы керек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644008" y="1772816"/>
            <a:ext cx="2520280" cy="1548752"/>
          </a:xfrm>
          <a:prstGeom prst="wedgeEllipseCallout">
            <a:avLst>
              <a:gd name="adj1" fmla="val 7791"/>
              <a:gd name="adj2" fmla="val 63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Менің ойымша, жаңа заман мектебінде ең озық техника болуы қажет.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516216" y="3501008"/>
            <a:ext cx="2376264" cy="295232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Ғимараты</a:t>
            </a:r>
          </a:p>
          <a:p>
            <a:pPr algn="ctr">
              <a:buFont typeface="Arial" pitchFamily="34" charset="0"/>
              <a:buChar char="•"/>
            </a:pPr>
            <a:r>
              <a:rPr lang="kk-KZ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Сыныбы</a:t>
            </a:r>
          </a:p>
          <a:p>
            <a:pPr algn="ctr">
              <a:buFont typeface="Arial" pitchFamily="34" charset="0"/>
              <a:buChar char="•"/>
            </a:pPr>
            <a:r>
              <a:rPr lang="kk-KZ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Оқу-құралдары</a:t>
            </a:r>
          </a:p>
          <a:p>
            <a:pPr algn="ctr">
              <a:buFont typeface="Arial" pitchFamily="34" charset="0"/>
              <a:buChar char="•"/>
            </a:pPr>
            <a:r>
              <a:rPr lang="kk-KZ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</a:p>
          <a:p>
            <a:pPr algn="ctr">
              <a:buFont typeface="Arial" pitchFamily="34" charset="0"/>
              <a:buChar char="•"/>
            </a:pPr>
            <a:endParaRPr lang="kk-KZ" dirty="0"/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636912"/>
            <a:ext cx="1872208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kk-KZ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ажет</a:t>
            </a:r>
          </a:p>
          <a:p>
            <a:pPr algn="ctr"/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... керек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717032"/>
            <a:ext cx="288032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... болғанын қалаймын</a:t>
            </a:r>
          </a:p>
          <a:p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... әйнектен жасалу керек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869160"/>
            <a:ext cx="237626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... көргім келеді</a:t>
            </a:r>
          </a:p>
          <a:p>
            <a:pPr algn="ctr"/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... білгім келеді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5805264"/>
            <a:ext cx="2592288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еліктен?</a:t>
            </a:r>
          </a:p>
          <a:p>
            <a:pPr algn="ctr"/>
            <a:r>
              <a:rPr lang="kk-KZ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 үшін?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402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Мәтінмен жұмыс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Мәтінді оқы. Мәтіннің мазмұнын кестеге сәйкес тексер. Жауаптарды белгіле.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13285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Мен болашақта мектебімнің өзгергенін қалаймын. Мысалы, мектептің ғимараты әйнектен болуы керек. Әсіресе сыныптардың іші жарық болуы үшін мектептің төбесі әйнектен жасалуы қажет. </a:t>
            </a:r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Сондай-ақ, мектептің ішінде озық техника болғанын қалаймын. Менің ойымша, сыныпта 10-15 оқушы болуы керек. Пәндерді таңдап оқығым келеді.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9" y="3717032"/>
          <a:ext cx="7344816" cy="2250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20420"/>
                <a:gridCol w="623616"/>
                <a:gridCol w="9007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endParaRPr lang="ru-RU" sz="20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Иә</a:t>
                      </a:r>
                      <a:endParaRPr lang="ru-RU" sz="20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endParaRPr lang="ru-RU" sz="2000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ғимараты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туралы мәлімет бар ма?</a:t>
                      </a:r>
                      <a:endParaRPr lang="ru-RU" dirty="0">
                        <a:ln>
                          <a:noFill/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Мектептің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сыныптары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туралы ақпарат бар ма?</a:t>
                      </a:r>
                      <a:endParaRPr lang="ru-RU" dirty="0">
                        <a:ln>
                          <a:noFill/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оқу-құралдары</a:t>
                      </a:r>
                      <a:r>
                        <a:rPr lang="kk-KZ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туралы жазған ба?</a:t>
                      </a:r>
                      <a:endParaRPr lang="ru-RU" dirty="0">
                        <a:ln>
                          <a:noFill/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Мектепте оқытылатын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пәндер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туралы ақпарат бар ма?</a:t>
                      </a:r>
                      <a:endParaRPr lang="ru-RU" dirty="0">
                        <a:ln>
                          <a:noFill/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</a:t>
                      </a:r>
                      <a:r>
                        <a:rPr lang="kk-KZ" i="1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i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қажет</a:t>
                      </a:r>
                      <a:r>
                        <a:rPr lang="kk-KZ" i="1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i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керек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сөздерін қолданған ба?</a:t>
                      </a:r>
                      <a:endParaRPr lang="ru-RU" dirty="0">
                        <a:ln>
                          <a:noFill/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" y="260648"/>
            <a:ext cx="9022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Қиялымдағы мектеп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Стремительный Гоша&quot;, книга для детей 2-7 лет про мальчика н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2664170" cy="2213992"/>
          </a:xfrm>
          <a:prstGeom prst="rect">
            <a:avLst/>
          </a:prstGeom>
          <a:noFill/>
        </p:spPr>
      </p:pic>
      <p:pic>
        <p:nvPicPr>
          <p:cNvPr id="49156" name="Picture 4" descr="Школа будущего в Австралии - дизайнерское решение LAVA &amp; ARUP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016224" cy="1582736"/>
          </a:xfrm>
          <a:prstGeom prst="rect">
            <a:avLst/>
          </a:prstGeom>
          <a:noFill/>
        </p:spPr>
      </p:pic>
      <p:pic>
        <p:nvPicPr>
          <p:cNvPr id="49158" name="Picture 6" descr="Школа будущего - презентация онл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2744410"/>
            <a:ext cx="2016224" cy="1510199"/>
          </a:xfrm>
          <a:prstGeom prst="rect">
            <a:avLst/>
          </a:prstGeom>
          <a:noFill/>
        </p:spPr>
      </p:pic>
      <p:pic>
        <p:nvPicPr>
          <p:cNvPr id="49160" name="Picture 8" descr="Школа будущего. Какой она будет? Это невероятно! Неужели это нас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25144"/>
            <a:ext cx="2088232" cy="1566175"/>
          </a:xfrm>
          <a:prstGeom prst="rect">
            <a:avLst/>
          </a:prstGeom>
          <a:noFill/>
        </p:spPr>
      </p:pic>
      <p:pic>
        <p:nvPicPr>
          <p:cNvPr id="49162" name="Picture 10" descr="Сегодня в Калининграде назовут имена победителей конкурса проектов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653136"/>
            <a:ext cx="2576286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55679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Қиялыңдағы мектеп туралы жаз. Суреттерді,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сөздіктер, энциклопедиялар, ғаламторды</a:t>
            </a: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басшылыққа ал. Мәндес сөздерді, тілдік құрылымдарды қолдан.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430</TotalTime>
  <Words>322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</cp:revision>
  <dcterms:created xsi:type="dcterms:W3CDTF">2020-03-27T16:53:03Z</dcterms:created>
  <dcterms:modified xsi:type="dcterms:W3CDTF">2020-05-04T14:41:39Z</dcterms:modified>
</cp:coreProperties>
</file>