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6" r:id="rId4"/>
    <p:sldId id="257" r:id="rId5"/>
    <p:sldId id="258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1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896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5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03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84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68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7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36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05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58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F8677-E145-44B7-8AAC-583F5B78013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F012C-1EF8-4D83-B0EB-45EC99E1F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55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1647056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§ 46 </a:t>
            </a:r>
            <a:r>
              <a:rPr lang="kk-KZ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Жануарлардың көбею формалары. </a:t>
            </a:r>
            <a:r>
              <a:rPr lang="kk-KZ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Жыныссыз көбею типтері. Жынысты көбею. </a:t>
            </a:r>
            <a:endParaRPr lang="ru-RU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2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images.myshared.ru/27/1298483/slide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35"/>
            <a:ext cx="8736905" cy="63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53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kopilkaurokov.ru/uploads/user_file_5760009ff186b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cf.ppt-online.org/files/slide/2/2ChxHIDJiwyGkerU19ajpYqOf74lmQz6ocdZBN/slide-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" y="0"/>
            <a:ext cx="9465568" cy="73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04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s://cf.ppt-online.org/files/slide/2/2ChxHIDJiwyGkerU19ajpYqOf74lmQz6ocdZBN/slide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" y="0"/>
            <a:ext cx="9144040" cy="662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3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slide-share.ru/slide/42994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712968" cy="649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43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Т</a:t>
            </a:r>
            <a:r>
              <a:rPr lang="kk-KZ" dirty="0" smtClean="0"/>
              <a:t>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1.Көбею деген не?</a:t>
            </a:r>
          </a:p>
          <a:p>
            <a:pPr marL="0" indent="0">
              <a:buNone/>
            </a:pPr>
            <a:r>
              <a:rPr lang="kk-KZ" dirty="0" smtClean="0"/>
              <a:t>2.Көбею қандай түрлері бар?</a:t>
            </a:r>
          </a:p>
          <a:p>
            <a:pPr marL="0" indent="0">
              <a:buNone/>
            </a:pPr>
            <a:r>
              <a:rPr lang="kk-KZ" dirty="0" smtClean="0"/>
              <a:t>3.Бүршіктену мен бөлшектену деген не?</a:t>
            </a:r>
          </a:p>
          <a:p>
            <a:pPr marL="0" indent="0">
              <a:buNone/>
            </a:pPr>
            <a:r>
              <a:rPr lang="kk-KZ" dirty="0" smtClean="0"/>
              <a:t>4. Партеногенез деген не?</a:t>
            </a:r>
          </a:p>
          <a:p>
            <a:pPr marL="0" indent="0">
              <a:buNone/>
            </a:pPr>
            <a:r>
              <a:rPr lang="kk-KZ" dirty="0" smtClean="0"/>
              <a:t>5. Ағзалардың көбею түрлерін сипаттаңыз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Үйге тапсырма: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§ 46 оқу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47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§ 46 Жануарлардың көбею формалары. Жыныссыз көбею типтері. Жынысты көбею.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Тапсырма</vt:lpstr>
      <vt:lpstr>Үйге тапсырма: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46 Жануарлардың көбею формалары. Жыныссыз көбею типтері. Жынысты көбею.</dc:title>
  <dc:creator>Пользователь Windows</dc:creator>
  <cp:lastModifiedBy>Пользователь Windows</cp:lastModifiedBy>
  <cp:revision>2</cp:revision>
  <dcterms:created xsi:type="dcterms:W3CDTF">2020-04-07T17:13:10Z</dcterms:created>
  <dcterms:modified xsi:type="dcterms:W3CDTF">2020-04-07T17:26:22Z</dcterms:modified>
</cp:coreProperties>
</file>