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0" r:id="rId3"/>
    <p:sldId id="259" r:id="rId4"/>
    <p:sldId id="260" r:id="rId5"/>
    <p:sldId id="271" r:id="rId6"/>
    <p:sldId id="263" r:id="rId7"/>
    <p:sldId id="264" r:id="rId8"/>
    <p:sldId id="266" r:id="rId9"/>
    <p:sldId id="261" r:id="rId10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5C2503B-CE5F-4792-A755-DC548D12203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4352B3-DFBA-4373-AE00-D51551D52FA5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503B-CE5F-4792-A755-DC548D12203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352B3-DFBA-4373-AE00-D51551D52F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503B-CE5F-4792-A755-DC548D12203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352B3-DFBA-4373-AE00-D51551D52F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503B-CE5F-4792-A755-DC548D12203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352B3-DFBA-4373-AE00-D51551D52F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503B-CE5F-4792-A755-DC548D12203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352B3-DFBA-4373-AE00-D51551D52F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503B-CE5F-4792-A755-DC548D12203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352B3-DFBA-4373-AE00-D51551D52F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503B-CE5F-4792-A755-DC548D12203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352B3-DFBA-4373-AE00-D51551D52F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503B-CE5F-4792-A755-DC548D12203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352B3-DFBA-4373-AE00-D51551D52F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503B-CE5F-4792-A755-DC548D12203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352B3-DFBA-4373-AE00-D51551D52F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503B-CE5F-4792-A755-DC548D12203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352B3-DFBA-4373-AE00-D51551D52FA5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503B-CE5F-4792-A755-DC548D12203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352B3-DFBA-4373-AE00-D51551D52F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5C2503B-CE5F-4792-A755-DC548D12203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F4352B3-DFBA-4373-AE00-D51551D52FA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08912" cy="169399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Make a circle and say your best wishes in the form adjective</a:t>
            </a:r>
            <a:endParaRPr lang="ru-RU" b="1" dirty="0"/>
          </a:p>
        </p:txBody>
      </p:sp>
      <p:pic>
        <p:nvPicPr>
          <p:cNvPr id="4098" name="Picture 2" descr="C:\Users\Admin\Desktop\Без названия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8280920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630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528682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00B050"/>
                </a:solidFill>
                <a:latin typeface="Bradley Hand ITC" pitchFamily="66" charset="0"/>
              </a:rPr>
              <a:t>November,7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1.Mysterious </a:t>
            </a:r>
            <a:r>
              <a:rPr lang="en-US" b="1" dirty="0"/>
              <a:t>photos</a:t>
            </a:r>
            <a:endParaRPr lang="ru-RU" dirty="0"/>
          </a:p>
        </p:txBody>
      </p:sp>
      <p:pic>
        <p:nvPicPr>
          <p:cNvPr id="1026" name="Picture 2" descr="C:\Users\Admin\Desktop\australia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88843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ozex-blog-may-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4320480" cy="216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e9caee41fa4bba36a230d7f30cf9c67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432048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565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1944216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/>
              <a:t>Look at the photos of student’s book </a:t>
            </a:r>
            <a:r>
              <a:rPr lang="en-US" sz="2000" b="1" dirty="0"/>
              <a:t>page 36</a:t>
            </a:r>
            <a:r>
              <a:rPr lang="en-US" sz="2000" b="1" dirty="0" smtClean="0"/>
              <a:t>.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2.Make a list of images you might see in the video</a:t>
            </a:r>
            <a:endParaRPr lang="ru-RU" b="1" dirty="0"/>
          </a:p>
        </p:txBody>
      </p:sp>
      <p:pic>
        <p:nvPicPr>
          <p:cNvPr id="2050" name="Picture 2" descr="C:\Users\Admin\Desktop\ozex-blog-may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410445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ozex-blog-may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410445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16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136904" cy="1549976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3.The strange and beautiful land of Australia(video)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394341"/>
              </p:ext>
            </p:extLst>
          </p:nvPr>
        </p:nvGraphicFramePr>
        <p:xfrm>
          <a:off x="467544" y="2276872"/>
          <a:ext cx="8208912" cy="417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Объект упаковщика для оболочки" showAsIcon="1" r:id="rId3" imgW="1178640" imgH="491040" progId="Package">
                  <p:embed/>
                </p:oleObj>
              </mc:Choice>
              <mc:Fallback>
                <p:oleObj name="Объект упаковщика для оболочки" showAsIcon="1" r:id="rId3" imgW="11786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2276872"/>
                        <a:ext cx="8208912" cy="4176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1405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Division into KOALAS and WOMBATS</a:t>
            </a:r>
            <a:endParaRPr lang="ru-RU" b="1" dirty="0"/>
          </a:p>
        </p:txBody>
      </p:sp>
      <p:pic>
        <p:nvPicPr>
          <p:cNvPr id="5122" name="Picture 2" descr="C:\Users\Admin\Desktop\ozex-blog-may-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253177"/>
            <a:ext cx="406996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ozex-blog-may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10" y="2278895"/>
            <a:ext cx="410445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659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Name the following notes of Australia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000" b="1" dirty="0" smtClean="0">
              <a:solidFill>
                <a:srgbClr val="00B050"/>
              </a:solidFill>
            </a:endParaRPr>
          </a:p>
          <a:p>
            <a:r>
              <a:rPr lang="en-US" sz="4000" b="1" dirty="0" smtClean="0">
                <a:solidFill>
                  <a:srgbClr val="00B050"/>
                </a:solidFill>
              </a:rPr>
              <a:t>famous places</a:t>
            </a:r>
          </a:p>
          <a:p>
            <a:r>
              <a:rPr lang="en-US" sz="4000" b="1" dirty="0" smtClean="0">
                <a:solidFill>
                  <a:srgbClr val="00B050"/>
                </a:solidFill>
              </a:rPr>
              <a:t>Animals</a:t>
            </a:r>
          </a:p>
          <a:p>
            <a:r>
              <a:rPr lang="en-US" sz="4000" b="1" dirty="0" smtClean="0">
                <a:solidFill>
                  <a:srgbClr val="00B050"/>
                </a:solidFill>
              </a:rPr>
              <a:t>sports</a:t>
            </a:r>
            <a:endParaRPr lang="ru-RU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34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20688"/>
            <a:ext cx="7024744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4. Pick up and fill in the correct word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323652"/>
            <a:ext cx="8640960" cy="4057676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 dirty="0" smtClean="0"/>
              <a:t>Uluru is a giant …………….. near Sydney.</a:t>
            </a:r>
          </a:p>
          <a:p>
            <a:r>
              <a:rPr lang="en-US" sz="3000" b="1" dirty="0" smtClean="0"/>
              <a:t>People first brought ……… to Australia in the ………. </a:t>
            </a:r>
          </a:p>
          <a:p>
            <a:r>
              <a:rPr lang="en-US" sz="3000" b="1" dirty="0" smtClean="0"/>
              <a:t>In the national park you can see ……., …….  </a:t>
            </a:r>
            <a:r>
              <a:rPr lang="en-US" sz="3000" b="1" dirty="0"/>
              <a:t>a</a:t>
            </a:r>
            <a:r>
              <a:rPr lang="en-US" sz="3000" b="1" dirty="0" smtClean="0"/>
              <a:t>nd wombats.</a:t>
            </a:r>
          </a:p>
          <a:p>
            <a:r>
              <a:rPr lang="en-US" sz="3000" b="1" dirty="0" smtClean="0"/>
              <a:t>………. shearing is a popular all over the country</a:t>
            </a:r>
          </a:p>
          <a:p>
            <a:r>
              <a:rPr lang="en-US" sz="3000" b="1" dirty="0" smtClean="0"/>
              <a:t>Cane ………….are poisonous</a:t>
            </a:r>
            <a:r>
              <a:rPr lang="ru-RU" sz="3000" b="1" dirty="0" smtClean="0"/>
              <a:t>(</a:t>
            </a:r>
            <a:r>
              <a:rPr lang="en-US" sz="3000" b="1" smtClean="0"/>
              <a:t>y</a:t>
            </a:r>
            <a:r>
              <a:rPr lang="kk-KZ" sz="3000" b="1" smtClean="0"/>
              <a:t>лы</a:t>
            </a:r>
            <a:r>
              <a:rPr lang="ru-RU" sz="3000" b="1" dirty="0" smtClean="0"/>
              <a:t>)</a:t>
            </a:r>
            <a:endParaRPr lang="en-US" sz="3000" b="1" dirty="0" smtClean="0"/>
          </a:p>
          <a:p>
            <a:r>
              <a:rPr lang="en-US" sz="3000" b="1" dirty="0" smtClean="0"/>
              <a:t>Australian rules football is very similar to ………….</a:t>
            </a:r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527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Match these adjectives with the words in the </a:t>
            </a:r>
            <a:r>
              <a:rPr lang="en-US" b="1" dirty="0" smtClean="0"/>
              <a:t>video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316009"/>
            <a:ext cx="8280920" cy="639762"/>
          </a:xfrm>
        </p:spPr>
        <p:txBody>
          <a:bodyPr/>
          <a:lstStyle/>
          <a:p>
            <a:pPr algn="ctr"/>
            <a:r>
              <a:rPr lang="en-US" dirty="0" smtClean="0"/>
              <a:t>Confusing      Unusual    Famous     Poisonous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41720" y="2974694"/>
            <a:ext cx="7058671" cy="2835797"/>
          </a:xfrm>
        </p:spPr>
        <p:txBody>
          <a:bodyPr/>
          <a:lstStyle/>
          <a:p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Uluru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Camel racing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Toads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Australian rules football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51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365" y="2348880"/>
            <a:ext cx="3313355" cy="2061756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The strange and beautiful </a:t>
            </a:r>
            <a:r>
              <a:rPr lang="en-GB" b="1" dirty="0" smtClean="0"/>
              <a:t>    land </a:t>
            </a:r>
            <a:r>
              <a:rPr lang="en-GB" b="1" dirty="0"/>
              <a:t>of Australia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Aiman</a:t>
            </a:r>
            <a:r>
              <a:rPr lang="en-US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Duisekova</a:t>
            </a:r>
            <a:endParaRPr lang="en-US" sz="2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 A form</a:t>
            </a:r>
            <a:endParaRPr lang="ru-RU" sz="2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9764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141</TotalTime>
  <Words>144</Words>
  <Application>Microsoft Office PowerPoint</Application>
  <PresentationFormat>Экран (4:3)</PresentationFormat>
  <Paragraphs>28</Paragraphs>
  <Slides>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Остин</vt:lpstr>
      <vt:lpstr>Объект упаковщика для оболочки</vt:lpstr>
      <vt:lpstr>Make a circle and say your best wishes in the form adjective</vt:lpstr>
      <vt:lpstr>November,7 1.Mysterious photos</vt:lpstr>
      <vt:lpstr>Look at the photos of student’s book page 36. 2.Make a list of images you might see in the video</vt:lpstr>
      <vt:lpstr>3.The strange and beautiful land of Australia(video)</vt:lpstr>
      <vt:lpstr>Division into KOALAS and WOMBATS</vt:lpstr>
      <vt:lpstr>Name the following notes of Australia</vt:lpstr>
      <vt:lpstr>4. Pick up and fill in the correct word</vt:lpstr>
      <vt:lpstr>Match these adjectives with the words in the video </vt:lpstr>
      <vt:lpstr>The strange and beautiful     land of Australia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strange and beautiful     land of Australia</dc:title>
  <dc:creator>Admin</dc:creator>
  <cp:lastModifiedBy>Admin</cp:lastModifiedBy>
  <cp:revision>9</cp:revision>
  <cp:lastPrinted>2019-11-07T04:55:04Z</cp:lastPrinted>
  <dcterms:created xsi:type="dcterms:W3CDTF">2019-11-07T02:59:18Z</dcterms:created>
  <dcterms:modified xsi:type="dcterms:W3CDTF">2020-05-03T12:56:44Z</dcterms:modified>
</cp:coreProperties>
</file>