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1" r:id="rId4"/>
    <p:sldId id="260" r:id="rId5"/>
    <p:sldId id="262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35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9A607-3FAE-4B5D-9886-91CCA03FDFD3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2618B-4874-4427-B752-58CBF93979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1585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9A607-3FAE-4B5D-9886-91CCA03FDFD3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2618B-4874-4427-B752-58CBF93979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79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9A607-3FAE-4B5D-9886-91CCA03FDFD3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2618B-4874-4427-B752-58CBF93979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887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9A607-3FAE-4B5D-9886-91CCA03FDFD3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2618B-4874-4427-B752-58CBF93979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161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9A607-3FAE-4B5D-9886-91CCA03FDFD3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2618B-4874-4427-B752-58CBF93979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4624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9A607-3FAE-4B5D-9886-91CCA03FDFD3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2618B-4874-4427-B752-58CBF93979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2400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9A607-3FAE-4B5D-9886-91CCA03FDFD3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2618B-4874-4427-B752-58CBF93979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9137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9A607-3FAE-4B5D-9886-91CCA03FDFD3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2618B-4874-4427-B752-58CBF93979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8859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9A607-3FAE-4B5D-9886-91CCA03FDFD3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2618B-4874-4427-B752-58CBF93979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961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9A607-3FAE-4B5D-9886-91CCA03FDFD3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2618B-4874-4427-B752-58CBF93979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8909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9A607-3FAE-4B5D-9886-91CCA03FDFD3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2618B-4874-4427-B752-58CBF93979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2676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F9A607-3FAE-4B5D-9886-91CCA03FDFD3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42618B-4874-4427-B752-58CBF93979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3094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0200" y="2981325"/>
            <a:ext cx="10515600" cy="1325563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kk-KZ" sz="28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kk-KZ" sz="2800" b="1" i="1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1. </a:t>
            </a:r>
            <a:r>
              <a:rPr lang="kk-KZ" sz="3200" b="1" i="1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Жаңылтпашты </a:t>
            </a:r>
            <a:r>
              <a:rPr lang="kk-KZ" sz="32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жаңылмай айтуға </a:t>
            </a:r>
            <a:br>
              <a:rPr lang="kk-KZ" sz="32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kk-KZ" sz="32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                         жаттық.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195591"/>
            <a:ext cx="10515600" cy="1981372"/>
          </a:xfrm>
        </p:spPr>
        <p:txBody>
          <a:bodyPr>
            <a:normAutofit fontScale="92500" lnSpcReduction="10000"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kk-KZ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Жабайы маралдар бар,</a:t>
            </a:r>
            <a:endParaRPr lang="ru-RU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kk-KZ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Араларында </a:t>
            </a:r>
            <a:r>
              <a:rPr lang="kk-KZ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жаралы маралдар бар</a:t>
            </a:r>
            <a:r>
              <a:rPr lang="kk-KZ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kk-KZ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kk-KZ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Еліктер керіктерге еліктеді ме ?</a:t>
            </a:r>
            <a:endParaRPr lang="ru-RU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kk-KZ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Керіктер еліктерге  еліктемес.</a:t>
            </a:r>
            <a:endParaRPr lang="ru-RU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7275" y="4818522"/>
            <a:ext cx="1975275" cy="19813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00" y="1734105"/>
            <a:ext cx="8135943" cy="114879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30200" y="396002"/>
            <a:ext cx="10769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4800" b="1" dirty="0">
                <a:solidFill>
                  <a:srgbClr val="FF0000"/>
                </a:solidFill>
                <a:latin typeface="Calibri Light" panose="020F0302020204030204"/>
                <a:ea typeface="+mj-ea"/>
                <a:cs typeface="+mj-cs"/>
              </a:rPr>
              <a:t>Әдебиеттік оқу</a:t>
            </a:r>
            <a:br>
              <a:rPr lang="kk-KZ" sz="4800" b="1" dirty="0">
                <a:solidFill>
                  <a:srgbClr val="FF0000"/>
                </a:solidFill>
                <a:latin typeface="Calibri Light" panose="020F0302020204030204"/>
                <a:ea typeface="+mj-ea"/>
                <a:cs typeface="+mj-cs"/>
              </a:rPr>
            </a:br>
            <a:r>
              <a:rPr lang="kk-KZ" sz="4800" b="1" dirty="0">
                <a:solidFill>
                  <a:srgbClr val="C00000"/>
                </a:solidFill>
                <a:latin typeface="Calibri Light" panose="020F0302020204030204"/>
                <a:ea typeface="+mj-ea"/>
                <a:cs typeface="+mj-cs"/>
              </a:rPr>
              <a:t>84 сабақ Сүп-сүйкімді лағым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554987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800" b="1" i="1" dirty="0" smtClean="0">
                <a:solidFill>
                  <a:srgbClr val="002060"/>
                </a:solidFill>
              </a:rPr>
              <a:t>2. Мәтінді түсініп оқы. Еліктің лағы</a:t>
            </a:r>
            <a:endParaRPr lang="ru-RU" sz="4800" b="1" i="1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5013" y="1969109"/>
            <a:ext cx="3383573" cy="426757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612640" y="2251542"/>
            <a:ext cx="6096000" cy="292387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Қалдыбаев</a:t>
            </a:r>
            <a:r>
              <a:rPr kumimoji="0" lang="ru-RU" sz="2400" b="1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Мамытбек</a:t>
            </a:r>
            <a:endParaRPr kumimoji="0" lang="ru-RU" sz="2400" b="1" i="1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1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Мамытбек</a:t>
            </a:r>
            <a:r>
              <a:rPr kumimoji="0" lang="ru-RU" sz="20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Қалдыбаев</a:t>
            </a:r>
            <a:r>
              <a:rPr kumimoji="0" lang="ru-RU" sz="20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1939 </a:t>
            </a:r>
            <a:r>
              <a:rPr kumimoji="0" lang="ru-RU" sz="20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kumimoji="0" lang="ru-RU" sz="20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9 </a:t>
            </a:r>
            <a:r>
              <a:rPr kumimoji="0" lang="ru-RU" sz="20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наурызда</a:t>
            </a:r>
            <a:r>
              <a:rPr kumimoji="0" lang="ru-RU" sz="20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Оңтүстік</a:t>
            </a:r>
            <a:r>
              <a:rPr kumimoji="0" lang="ru-RU" sz="20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Қазақстан</a:t>
            </a:r>
            <a:r>
              <a:rPr kumimoji="0" lang="ru-RU" sz="20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облысы</a:t>
            </a:r>
            <a:r>
              <a:rPr kumimoji="0" lang="ru-RU" sz="20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Төлеби</a:t>
            </a:r>
            <a:r>
              <a:rPr kumimoji="0" lang="ru-RU" sz="20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ауданы</a:t>
            </a:r>
            <a:r>
              <a:rPr kumimoji="0" lang="ru-RU" sz="20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«Совет» </a:t>
            </a:r>
            <a:r>
              <a:rPr kumimoji="0" lang="ru-RU" sz="20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ұжымшарына</a:t>
            </a:r>
            <a:r>
              <a:rPr kumimoji="0" lang="ru-RU" sz="20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қарасты</a:t>
            </a:r>
            <a:r>
              <a:rPr kumimoji="0" lang="ru-RU" sz="20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«</a:t>
            </a:r>
            <a:r>
              <a:rPr kumimoji="0" lang="ru-RU" sz="20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Қызылжалау</a:t>
            </a:r>
            <a:r>
              <a:rPr kumimoji="0" lang="ru-RU" sz="20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» </a:t>
            </a:r>
            <a:r>
              <a:rPr kumimoji="0" lang="ru-RU" sz="20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ауылында</a:t>
            </a:r>
            <a:r>
              <a:rPr kumimoji="0" lang="ru-RU" sz="20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туған</a:t>
            </a:r>
            <a:r>
              <a:rPr kumimoji="0" lang="ru-RU" sz="20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 Шымкент </a:t>
            </a:r>
            <a:r>
              <a:rPr kumimoji="0" lang="ru-RU" sz="20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қаласындағы</a:t>
            </a:r>
            <a:r>
              <a:rPr kumimoji="0" lang="ru-RU" sz="20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техникалық</a:t>
            </a:r>
            <a:r>
              <a:rPr kumimoji="0" lang="ru-RU" sz="20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училищені</a:t>
            </a:r>
            <a:r>
              <a:rPr kumimoji="0" lang="ru-RU" sz="20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педагогика </a:t>
            </a:r>
            <a:r>
              <a:rPr kumimoji="0" lang="ru-RU" sz="20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институтының</a:t>
            </a:r>
            <a:r>
              <a:rPr kumimoji="0" lang="ru-RU" sz="20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филология </a:t>
            </a:r>
            <a:r>
              <a:rPr kumimoji="0" lang="ru-RU" sz="20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факултетін</a:t>
            </a:r>
            <a:r>
              <a:rPr kumimoji="0" lang="ru-RU" sz="20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бітірген</a:t>
            </a:r>
            <a:r>
              <a:rPr kumimoji="0" lang="ru-RU" sz="20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 Жамбыл </a:t>
            </a:r>
            <a:r>
              <a:rPr kumimoji="0" lang="ru-RU" sz="20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облысы</a:t>
            </a:r>
            <a:r>
              <a:rPr kumimoji="0" lang="ru-RU" sz="20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Қордай</a:t>
            </a:r>
            <a:r>
              <a:rPr kumimoji="0" lang="ru-RU" sz="20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ауданында</a:t>
            </a:r>
            <a:r>
              <a:rPr kumimoji="0" lang="ru-RU" sz="20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мұғалім</a:t>
            </a:r>
            <a:r>
              <a:rPr kumimoji="0" lang="ru-RU" sz="20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болған</a:t>
            </a:r>
            <a:r>
              <a:rPr kumimoji="0" lang="ru-RU" sz="20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448061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04976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88372" y="314236"/>
            <a:ext cx="54365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kk-KZ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Сұрақ ???</a:t>
            </a:r>
            <a:endParaRPr lang="ru-RU" sz="4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8626" y="904190"/>
            <a:ext cx="6096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kk-KZ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kk-KZ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Ауа-райы қандай еді?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Жолмен келе жатқан кім?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Ол неге мылтықты қолға алды?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Неге ызаланды?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Түймебай елікті неге атпады?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2674" y="3289740"/>
            <a:ext cx="6096851" cy="3429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0728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35676" y="0"/>
            <a:ext cx="12327676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80160" y="1012954"/>
            <a:ext cx="946912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kk-KZ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kk-KZ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Мәтінге </a:t>
            </a:r>
            <a:r>
              <a:rPr lang="kk-KZ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сүйеніп,аңшының неге ызаланғанын,неге көңілденгенін табыңдар ?</a:t>
            </a:r>
            <a:endParaRPr lang="ru-RU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/>
            <a:r>
              <a:rPr lang="kk-KZ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Мәтіннен </a:t>
            </a:r>
            <a:r>
              <a:rPr lang="kk-KZ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аңшының сыртқы бейнесі сипатталған тұсын тауып оқыңдар ? </a:t>
            </a:r>
            <a:endParaRPr lang="ru-RU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kk-KZ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Мәтіндегі  мағынасы түсініксіз сөздерді табыңдар?</a:t>
            </a:r>
            <a:endParaRPr lang="ru-RU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49404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00818"/>
            <a:ext cx="12191999" cy="665718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042988" y="689811"/>
            <a:ext cx="8772525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kk-KZ" sz="4000" b="1" i="1" dirty="0" smtClean="0">
                <a:solidFill>
                  <a:srgbClr val="FF0000"/>
                </a:solidFill>
                <a:latin typeface="KZ Cooper" pitchFamily="2" charset="0"/>
                <a:cs typeface="Times New Roman" pitchFamily="18" charset="0"/>
              </a:rPr>
              <a:t>Суретке зер сал.</a:t>
            </a:r>
          </a:p>
          <a:p>
            <a:pPr lvl="0"/>
            <a:endParaRPr lang="kk-KZ" sz="4000" b="1" i="1" dirty="0" smtClean="0">
              <a:solidFill>
                <a:srgbClr val="FF0000"/>
              </a:solidFill>
              <a:latin typeface="KZ Cooper" pitchFamily="2" charset="0"/>
              <a:cs typeface="Times New Roman" pitchFamily="18" charset="0"/>
            </a:endParaRPr>
          </a:p>
          <a:p>
            <a:pPr lvl="0"/>
            <a:r>
              <a:rPr lang="kk-KZ" sz="2800" b="1" i="1" dirty="0" smtClean="0">
                <a:solidFill>
                  <a:srgbClr val="FF0000"/>
                </a:solidFill>
                <a:latin typeface="KZ Cooper" pitchFamily="2" charset="0"/>
                <a:cs typeface="Times New Roman" pitchFamily="18" charset="0"/>
              </a:rPr>
              <a:t>-Суретте не бейнеленген?</a:t>
            </a:r>
          </a:p>
          <a:p>
            <a:pPr lvl="0"/>
            <a:r>
              <a:rPr lang="kk-KZ" sz="2800" b="1" i="1" dirty="0" smtClean="0">
                <a:solidFill>
                  <a:srgbClr val="FF0000"/>
                </a:solidFill>
                <a:latin typeface="KZ Cooper" pitchFamily="2" charset="0"/>
                <a:cs typeface="Times New Roman" pitchFamily="18" charset="0"/>
              </a:rPr>
              <a:t>-Бойы қандай? Көзі қандай? Өзі ше?</a:t>
            </a:r>
          </a:p>
          <a:p>
            <a:pPr lvl="0"/>
            <a:r>
              <a:rPr lang="kk-KZ" sz="2800" b="1" i="1" dirty="0" smtClean="0">
                <a:solidFill>
                  <a:srgbClr val="FF0000"/>
                </a:solidFill>
                <a:latin typeface="KZ Cooper" pitchFamily="2" charset="0"/>
                <a:cs typeface="Times New Roman" pitchFamily="18" charset="0"/>
              </a:rPr>
              <a:t>-Суретке қарап, өлең құрастырып көр.</a:t>
            </a:r>
          </a:p>
          <a:p>
            <a:pPr lvl="0"/>
            <a:endParaRPr lang="kk-KZ" sz="2800" b="1" i="1" dirty="0">
              <a:solidFill>
                <a:srgbClr val="FF0000"/>
              </a:solidFill>
              <a:latin typeface="KZ Cooper" pitchFamily="2" charset="0"/>
              <a:cs typeface="Times New Roman" pitchFamily="18" charset="0"/>
            </a:endParaRPr>
          </a:p>
          <a:p>
            <a:pPr lvl="0"/>
            <a:r>
              <a:rPr lang="kk-KZ" sz="2800" b="1" i="1" dirty="0" smtClean="0">
                <a:solidFill>
                  <a:srgbClr val="FF0000"/>
                </a:solidFill>
                <a:latin typeface="KZ Cooper" pitchFamily="2" charset="0"/>
                <a:cs typeface="Times New Roman" pitchFamily="18" charset="0"/>
              </a:rPr>
              <a:t>.........лағым,</a:t>
            </a:r>
          </a:p>
          <a:p>
            <a:pPr lvl="0"/>
            <a:r>
              <a:rPr lang="kk-KZ" sz="2800" b="1" i="1" dirty="0" smtClean="0">
                <a:solidFill>
                  <a:srgbClr val="FF0000"/>
                </a:solidFill>
                <a:latin typeface="KZ Cooper" pitchFamily="2" charset="0"/>
                <a:cs typeface="Times New Roman" pitchFamily="18" charset="0"/>
              </a:rPr>
              <a:t>.......... </a:t>
            </a:r>
            <a:r>
              <a:rPr lang="kk-KZ" sz="2800" b="1" i="1" dirty="0">
                <a:solidFill>
                  <a:srgbClr val="FF0000"/>
                </a:solidFill>
                <a:latin typeface="KZ Cooper" pitchFamily="2" charset="0"/>
                <a:cs typeface="Times New Roman" pitchFamily="18" charset="0"/>
              </a:rPr>
              <a:t>б</a:t>
            </a:r>
            <a:r>
              <a:rPr lang="kk-KZ" sz="2800" b="1" i="1" dirty="0" smtClean="0">
                <a:solidFill>
                  <a:srgbClr val="FF0000"/>
                </a:solidFill>
                <a:latin typeface="KZ Cooper" pitchFamily="2" charset="0"/>
                <a:cs typeface="Times New Roman" pitchFamily="18" charset="0"/>
              </a:rPr>
              <a:t>ұлағың.</a:t>
            </a:r>
          </a:p>
          <a:p>
            <a:pPr lvl="0"/>
            <a:r>
              <a:rPr lang="kk-KZ" sz="2800" b="1" i="1" dirty="0" smtClean="0">
                <a:solidFill>
                  <a:srgbClr val="FF0000"/>
                </a:solidFill>
                <a:latin typeface="KZ Cooper" pitchFamily="2" charset="0"/>
                <a:cs typeface="Times New Roman" pitchFamily="18" charset="0"/>
              </a:rPr>
              <a:t>Су іше ғой , қанекей,</a:t>
            </a:r>
          </a:p>
          <a:p>
            <a:pPr lvl="0"/>
            <a:r>
              <a:rPr lang="kk-KZ" sz="2800" b="1" i="1" dirty="0" smtClean="0">
                <a:solidFill>
                  <a:srgbClr val="FF0000"/>
                </a:solidFill>
                <a:latin typeface="KZ Cooper" pitchFamily="2" charset="0"/>
                <a:cs typeface="Times New Roman" pitchFamily="18" charset="0"/>
              </a:rPr>
              <a:t>........... </a:t>
            </a:r>
            <a:r>
              <a:rPr lang="kk-KZ" sz="2800" b="1" i="1" dirty="0">
                <a:solidFill>
                  <a:srgbClr val="FF0000"/>
                </a:solidFill>
                <a:latin typeface="KZ Cooper" pitchFamily="2" charset="0"/>
                <a:cs typeface="Times New Roman" pitchFamily="18" charset="0"/>
              </a:rPr>
              <a:t>т</a:t>
            </a:r>
            <a:r>
              <a:rPr lang="kk-KZ" sz="2800" b="1" i="1" dirty="0" smtClean="0">
                <a:solidFill>
                  <a:srgbClr val="FF0000"/>
                </a:solidFill>
                <a:latin typeface="KZ Cooper" pitchFamily="2" charset="0"/>
                <a:cs typeface="Times New Roman" pitchFamily="18" charset="0"/>
              </a:rPr>
              <a:t>ұрамын.</a:t>
            </a:r>
          </a:p>
          <a:p>
            <a:pPr lvl="0"/>
            <a:r>
              <a:rPr lang="kk-KZ" sz="2800" b="1" i="1" dirty="0" smtClean="0">
                <a:solidFill>
                  <a:srgbClr val="FF0000"/>
                </a:solidFill>
                <a:latin typeface="KZ Cooper" pitchFamily="2" charset="0"/>
                <a:cs typeface="Times New Roman" pitchFamily="18" charset="0"/>
              </a:rPr>
              <a:t> </a:t>
            </a:r>
            <a:endParaRPr lang="ru-RU" sz="2800" b="1" i="1" dirty="0">
              <a:solidFill>
                <a:srgbClr val="FF0000"/>
              </a:solidFill>
              <a:latin typeface="KZ Cooper" pitchFamily="2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0645" y="3290182"/>
            <a:ext cx="5200339" cy="3097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7189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179</Words>
  <Application>Microsoft Office PowerPoint</Application>
  <PresentationFormat>Широкоэкранный</PresentationFormat>
  <Paragraphs>33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KZ Cooper</vt:lpstr>
      <vt:lpstr>Times New Roman</vt:lpstr>
      <vt:lpstr>Тема Office</vt:lpstr>
      <vt:lpstr> 1. Жаңылтпашты жаңылмай айтуға                            жаттық.</vt:lpstr>
      <vt:lpstr>2. Мәтінді түсініп оқы. Еліктің лағы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сынып Әдебиеттік оқу 84 сабақ Сүп-сүйкімді лағым</dc:title>
  <dc:creator>Пользователь</dc:creator>
  <cp:lastModifiedBy>Пользователь</cp:lastModifiedBy>
  <cp:revision>7</cp:revision>
  <dcterms:created xsi:type="dcterms:W3CDTF">2020-03-26T17:31:47Z</dcterms:created>
  <dcterms:modified xsi:type="dcterms:W3CDTF">2020-05-12T03:12:12Z</dcterms:modified>
</cp:coreProperties>
</file>