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8" r:id="rId3"/>
    <p:sldId id="260" r:id="rId4"/>
    <p:sldId id="269" r:id="rId5"/>
    <p:sldId id="270" r:id="rId6"/>
    <p:sldId id="27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5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6814B-4548-48CB-BFDB-EEEEA3EF14B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8ACDF-E142-4328-B493-A38DF568C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98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8FFB-EBC3-4590-A6A9-B0610B40E35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83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61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74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9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8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90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12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19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14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36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93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37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44DB336-3F8E-4792-8898-D3F3E0BB0C1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2949436-9D07-4E57-B07D-766D539F5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47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1031" y="2021434"/>
            <a:ext cx="3683725" cy="2903264"/>
          </a:xfrm>
        </p:spPr>
        <p:txBody>
          <a:bodyPr>
            <a:normAutofit/>
          </a:bodyPr>
          <a:lstStyle/>
          <a:p>
            <a:r>
              <a:rPr lang="ru-RU" sz="11500" b="1" baseline="30000" dirty="0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12</a:t>
            </a:r>
            <a:r>
              <a:rPr lang="en-US" sz="11500" b="1" baseline="30000" dirty="0" err="1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th</a:t>
            </a:r>
            <a:r>
              <a:rPr lang="en-US" sz="11500" b="1" baseline="30000" dirty="0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 </a:t>
            </a:r>
            <a:r>
              <a:rPr lang="en-US" sz="11500" b="1" dirty="0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 </a:t>
            </a:r>
            <a:endParaRPr lang="ru-RU" sz="11500" b="1" dirty="0">
              <a:solidFill>
                <a:srgbClr val="C00000"/>
              </a:solidFill>
              <a:latin typeface="Arial Black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ÐÐ°ÑÑÐ¸Ð½ÐºÐ¸ Ð¿Ð¾ Ð·Ð°Ð¿ÑÐ¾ÑÑ apri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24"/>
          <a:stretch/>
        </p:blipFill>
        <p:spPr bwMode="auto">
          <a:xfrm>
            <a:off x="1976846" y="584693"/>
            <a:ext cx="5059680" cy="33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196045" y="4376058"/>
            <a:ext cx="6540137" cy="1949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600" b="1" baseline="30000" dirty="0" smtClean="0">
              <a:solidFill>
                <a:srgbClr val="C00000"/>
              </a:solidFill>
              <a:latin typeface="Arial Black" pitchFamily="34" charset="0"/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1911" y="4642009"/>
            <a:ext cx="783336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baseline="30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itchFamily="34" charset="0"/>
                <a:cs typeface="Aharoni" panose="02010803020104030203" pitchFamily="2" charset="-79"/>
              </a:rPr>
              <a:t>Friday</a:t>
            </a:r>
            <a:r>
              <a:rPr lang="en-US" sz="13800" b="1" cap="none" spc="0" baseline="30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itchFamily="34" charset="0"/>
                <a:cs typeface="Aharoni" panose="02010803020104030203" pitchFamily="2" charset="-79"/>
              </a:rPr>
              <a:t> </a:t>
            </a:r>
            <a:endParaRPr lang="ru-RU" sz="13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5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96355" y="533746"/>
            <a:ext cx="4507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LESSON OBJECTIVES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13514" y="1269163"/>
            <a:ext cx="390144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the text and  complete the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 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a story in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20-40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 </a:t>
            </a:r>
            <a:endParaRPr lang="ru-RU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600" dirty="0"/>
          </a:p>
        </p:txBody>
      </p:sp>
      <p:sp>
        <p:nvSpPr>
          <p:cNvPr id="2050" name="AutoShape 2" descr="&amp;Kcy;&amp;acy;&amp;rcy;&amp;tcy;&amp;icy;&amp;ncy;&amp;kcy;&amp;icy; &amp;pcy;&amp;ocy; &amp;zcy;&amp;acy;&amp;pcy;&amp;rcy;&amp;ocy;&amp;scy;&amp;ucy; holidays and weather"/>
          <p:cNvSpPr>
            <a:spLocks noChangeAspect="1" noChangeArrowheads="1"/>
          </p:cNvSpPr>
          <p:nvPr/>
        </p:nvSpPr>
        <p:spPr bwMode="auto">
          <a:xfrm>
            <a:off x="155575" y="-1600200"/>
            <a:ext cx="56197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Documents and Settings\kornilova_o.kt\Рабочий стол\public-holid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55" y="1036320"/>
            <a:ext cx="7137133" cy="4720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776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63" t="3352" b="1409"/>
          <a:stretch/>
        </p:blipFill>
        <p:spPr>
          <a:xfrm>
            <a:off x="1210491" y="418011"/>
            <a:ext cx="9104811" cy="544285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76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298" y="393746"/>
            <a:ext cx="10515600" cy="818606"/>
          </a:xfrm>
        </p:spPr>
        <p:txBody>
          <a:bodyPr/>
          <a:lstStyle/>
          <a:p>
            <a:r>
              <a:rPr lang="en-US" b="1" dirty="0" smtClean="0"/>
              <a:t>A floating market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840" y="1212352"/>
            <a:ext cx="7372290" cy="4517888"/>
          </a:xfrm>
        </p:spPr>
      </p:pic>
    </p:spTree>
    <p:extLst>
      <p:ext uri="{BB962C8B-B14F-4D97-AF65-F5344CB8AC3E}">
        <p14:creationId xmlns:p14="http://schemas.microsoft.com/office/powerpoint/2010/main" xmlns="" val="34503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04164"/>
            <a:ext cx="10515600" cy="793115"/>
          </a:xfrm>
        </p:spPr>
        <p:txBody>
          <a:bodyPr>
            <a:normAutofit/>
          </a:bodyPr>
          <a:lstStyle/>
          <a:p>
            <a:r>
              <a:rPr lang="en-US" dirty="0" smtClean="0"/>
              <a:t>Write  about your </a:t>
            </a:r>
            <a:r>
              <a:rPr lang="en-US" dirty="0" err="1" smtClean="0"/>
              <a:t>favourite</a:t>
            </a:r>
            <a:r>
              <a:rPr lang="en-US" dirty="0" smtClean="0"/>
              <a:t> season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943" y="1227909"/>
            <a:ext cx="10515600" cy="534094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>
                <a:solidFill>
                  <a:srgbClr val="818183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Criteria: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words.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tense  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connectors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or, but, also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4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249" r="1073"/>
          <a:stretch/>
        </p:blipFill>
        <p:spPr>
          <a:xfrm>
            <a:off x="8577945" y="4286742"/>
            <a:ext cx="3289882" cy="2287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04664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Reflect, Revisit Learning Goals 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014" y="995279"/>
            <a:ext cx="9900985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/>
              <a:t>new words did you learn today?</a:t>
            </a:r>
          </a:p>
          <a:p>
            <a:r>
              <a:rPr lang="en-US" sz="4000" dirty="0"/>
              <a:t>What new information did learn from the text?</a:t>
            </a:r>
          </a:p>
          <a:p>
            <a:pPr lvl="0"/>
            <a:r>
              <a:rPr lang="en-US" sz="4000" dirty="0" smtClean="0"/>
              <a:t>What </a:t>
            </a:r>
            <a:r>
              <a:rPr lang="en-US" sz="4000" dirty="0"/>
              <a:t>do you like/not like about the lesson</a:t>
            </a:r>
            <a:r>
              <a:rPr lang="en-US" sz="4000" dirty="0" smtClean="0"/>
              <a:t>? Why? </a:t>
            </a:r>
            <a:endParaRPr lang="ru-RU" sz="4000" dirty="0"/>
          </a:p>
          <a:p>
            <a:r>
              <a:rPr lang="en-US" sz="3600" dirty="0"/>
              <a:t>Have you achieved the learning goals today?</a:t>
            </a:r>
            <a:endParaRPr lang="ru-RU" sz="3600" dirty="0"/>
          </a:p>
          <a:p>
            <a:pPr marL="4572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7395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669" y="379292"/>
            <a:ext cx="9197292" cy="41059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388" y="4781555"/>
            <a:ext cx="7950926" cy="1508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Revise words for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kk-KZ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SB)</a:t>
            </a:r>
            <a:endParaRPr lang="ru-RU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1-4, p 6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WB</a:t>
            </a:r>
            <a:endParaRPr lang="ru-RU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0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358</TotalTime>
  <Words>112</Words>
  <Application>Microsoft Office PowerPoint</Application>
  <PresentationFormat>Произвольный</PresentationFormat>
  <Paragraphs>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Базис</vt:lpstr>
      <vt:lpstr>Слайд 1</vt:lpstr>
      <vt:lpstr>Слайд 2</vt:lpstr>
      <vt:lpstr>Слайд 3</vt:lpstr>
      <vt:lpstr>A floating market </vt:lpstr>
      <vt:lpstr>Write  about your favourite season </vt:lpstr>
      <vt:lpstr>Reflect, Revisit Learning Goals 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Корнилова Ольга Анатольевна</dc:creator>
  <cp:lastModifiedBy>User</cp:lastModifiedBy>
  <cp:revision>32</cp:revision>
  <dcterms:created xsi:type="dcterms:W3CDTF">2019-04-05T03:46:24Z</dcterms:created>
  <dcterms:modified xsi:type="dcterms:W3CDTF">2020-04-29T16:37:23Z</dcterms:modified>
</cp:coreProperties>
</file>