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66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49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217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8348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26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4612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306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0001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84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100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71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03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296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2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397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40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510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C7803ED-F8B5-42D7-B323-ACC75E199F0F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1E7F251-AB34-4536-AFD7-1B79462271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3500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  <p:sldLayoutId id="2147483870" r:id="rId14"/>
    <p:sldLayoutId id="2147483871" r:id="rId15"/>
    <p:sldLayoutId id="2147483872" r:id="rId16"/>
    <p:sldLayoutId id="21474838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5621" y="1405476"/>
            <a:ext cx="857484" cy="88416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24" r="31838" b="43047"/>
          <a:stretch/>
        </p:blipFill>
        <p:spPr>
          <a:xfrm>
            <a:off x="117567" y="4728754"/>
            <a:ext cx="1606732" cy="153730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6358932"/>
            <a:ext cx="2087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Дайындаған: Серікбай Ж.Б.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76847" y="2289637"/>
            <a:ext cx="10983782" cy="395029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TriangleInverted">
              <a:avLst/>
            </a:prstTxWarp>
            <a:spAutoFit/>
          </a:bodyPr>
          <a:lstStyle/>
          <a:p>
            <a:pPr algn="ctr"/>
            <a:r>
              <a:rPr lang="kk-KZ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Пәні: Қазақ тілі</a:t>
            </a:r>
          </a:p>
          <a:p>
            <a:pPr algn="ctr"/>
            <a:r>
              <a:rPr lang="kk-KZ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 Сөйлем және сөз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67760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8822" y="901338"/>
            <a:ext cx="111687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Сөйлемнің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аяқталған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ойды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білдіретінін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сөздерден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құралатынын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ұғындыру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Жеке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сөздерден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байланыстырып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құрастыра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білуге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сөйлемдегі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айтылып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ойды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білуге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соңына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белгіні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қоюға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Ұқыптылыққа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сауаттылыққа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бір-бірімен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жасауда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түсінікті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сөйлеуге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дағдыландыру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89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3142" y="718458"/>
            <a:ext cx="1054172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құбылыстың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түр-түсін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сапалық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амалын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қимыл-әрекетін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таңбалаушы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мағыналық-құрылымдық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бірлік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kk-KZ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біршама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аяқталған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ойды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05839" y="2325185"/>
            <a:ext cx="2991394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тілінде - Сөз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19747" y="2325185"/>
            <a:ext cx="2991394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Орыс тілі - Слова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694021" y="2325185"/>
            <a:ext cx="2991394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 тілі -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0628" y="5068388"/>
            <a:ext cx="3696789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97232" y="5044543"/>
            <a:ext cx="3696789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63836" y="4964206"/>
            <a:ext cx="3696789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sentence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4444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32410" y="509451"/>
            <a:ext cx="8843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І-Тапсырма: Әріптерді пайданып сөз құрау.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74766" y="1642866"/>
            <a:ext cx="10977780" cy="3595340"/>
          </a:xfrm>
        </p:spPr>
        <p:txBody>
          <a:bodyPr>
            <a:noAutofit/>
          </a:bodyPr>
          <a:lstStyle/>
          <a:p>
            <a:pPr algn="l"/>
            <a:r>
              <a:rPr lang="kk-KZ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Дауысты дыбыстар </a:t>
            </a:r>
            <a:r>
              <a:rPr lang="kk-KZ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А, Ә, Е, 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Ё, і, ы, о, ө, ү, ұ,(у).</a:t>
            </a:r>
            <a:b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Дауыссыз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дыбытар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б, в, г, ғ, д, ж, з, й, к, қ, л, м, н, и, ң, п, р, с, т, ф, х, һ, ш, щ</a:t>
            </a:r>
            <a:r>
              <a:rPr lang="ru-RU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5211" y="5093808"/>
            <a:ext cx="7210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 Алма, анар, қалам т.б.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132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0263" y="483327"/>
            <a:ext cx="1090748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Сергіту сәті.</a:t>
            </a:r>
          </a:p>
          <a:p>
            <a:pPr algn="just"/>
            <a:r>
              <a:rPr lang="kk-KZ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kk-KZ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 көңілді баламыз!</a:t>
            </a:r>
          </a:p>
          <a:p>
            <a:pPr algn="just"/>
            <a:r>
              <a:rPr lang="kk-KZ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Айтқан тілді аламыз!</a:t>
            </a:r>
          </a:p>
          <a:p>
            <a:pPr algn="just"/>
            <a:r>
              <a:rPr lang="kk-KZ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Мақсатымыз –білім алу!</a:t>
            </a:r>
          </a:p>
          <a:p>
            <a:pPr algn="just"/>
            <a:r>
              <a:rPr lang="kk-KZ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Міндетіміз –еңбектену.</a:t>
            </a:r>
          </a:p>
          <a:p>
            <a:pPr algn="just"/>
            <a:endParaRPr lang="kk-KZ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ІІ- Тапсырма: </a:t>
            </a:r>
            <a:r>
              <a:rPr lang="kk-KZ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Сөздерден сөйлем құрау.</a:t>
            </a:r>
          </a:p>
          <a:p>
            <a:pPr algn="just"/>
            <a:r>
              <a:rPr lang="kk-KZ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Сөздер:</a:t>
            </a:r>
            <a:r>
              <a:rPr lang="kk-KZ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Айгүл, Асқар, алды, қырдан, машинаға, отырды, гүл, жинады, мектепке, балалар, барды, ағаштан, жеміс, орманнан.</a:t>
            </a:r>
          </a:p>
          <a:p>
            <a:pPr algn="just"/>
            <a:endParaRPr lang="kk-KZ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 Айгүл мектепке барды.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78655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923167"/>
              </p:ext>
            </p:extLst>
          </p:nvPr>
        </p:nvGraphicFramePr>
        <p:xfrm>
          <a:off x="1483360" y="1908385"/>
          <a:ext cx="8127999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897">
                  <a:extLst>
                    <a:ext uri="{9D8B030D-6E8A-4147-A177-3AD203B41FA5}">
                      <a16:colId xmlns:a16="http://schemas.microsoft.com/office/drawing/2014/main" val="638661273"/>
                    </a:ext>
                  </a:extLst>
                </a:gridCol>
                <a:gridCol w="4354769">
                  <a:extLst>
                    <a:ext uri="{9D8B030D-6E8A-4147-A177-3AD203B41FA5}">
                      <a16:colId xmlns:a16="http://schemas.microsoft.com/office/drawing/2014/main" val="342166972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97980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сұрақ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4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kk-KZ" dirty="0" smtClean="0"/>
                    </a:p>
                    <a:p>
                      <a:endParaRPr lang="kk-K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Сөз дегеніміз не?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-------------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267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2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Сөйлем дегеніміз</a:t>
                      </a:r>
                      <a:r>
                        <a:rPr lang="kk-KZ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не?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------------------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498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Сөздерден</a:t>
                      </a:r>
                      <a:r>
                        <a:rPr lang="kk-KZ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құраймыз?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-------------------------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070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4137" y="404949"/>
            <a:ext cx="1059397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Үй тапсырмасы </a:t>
            </a:r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(Дәптерге жазу)</a:t>
            </a:r>
            <a:endParaRPr lang="ru-RU" sz="4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4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Үлгі: БББ- Бақыт базарға барды.</a:t>
            </a:r>
          </a:p>
          <a:p>
            <a:endParaRPr lang="kk-KZ" sz="4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ҚҚҚ, ШШШ, МММ, ЛЛЛ.</a:t>
            </a:r>
          </a:p>
          <a:p>
            <a:endParaRPr lang="kk-KZ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4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48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4583" y="2732203"/>
            <a:ext cx="10672354" cy="189204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kk-KZ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рахмет !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754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екстура гранж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259</TotalTime>
  <Words>257</Words>
  <Application>Microsoft Office PowerPoint</Application>
  <PresentationFormat>Широкоэкранный</PresentationFormat>
  <Paragraphs>48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Дауысты дыбыстар - А, Ә, Е, Ё, і, ы, о, ө, ү, ұ,(у). Дауыссыз дыбытар – б, в, г, ғ, д, ж, з, й, к, қ, л, м, н, и, ң, п, р, с, т, ф, х, һ, ш, щ, (у).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18</cp:revision>
  <dcterms:created xsi:type="dcterms:W3CDTF">2020-04-27T08:52:56Z</dcterms:created>
  <dcterms:modified xsi:type="dcterms:W3CDTF">2020-04-27T17:29:08Z</dcterms:modified>
</cp:coreProperties>
</file>