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6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7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803ED-F8B5-42D7-B323-ACC75E199F0F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7F251-AB34-4536-AFD7-1B79462271CE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066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803ED-F8B5-42D7-B323-ACC75E199F0F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7F251-AB34-4536-AFD7-1B7946227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0490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803ED-F8B5-42D7-B323-ACC75E199F0F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7F251-AB34-4536-AFD7-1B7946227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2172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803ED-F8B5-42D7-B323-ACC75E199F0F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7F251-AB34-4536-AFD7-1B79462271CE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683480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803ED-F8B5-42D7-B323-ACC75E199F0F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7F251-AB34-4536-AFD7-1B7946227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265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803ED-F8B5-42D7-B323-ACC75E199F0F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7F251-AB34-4536-AFD7-1B79462271CE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346127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803ED-F8B5-42D7-B323-ACC75E199F0F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7F251-AB34-4536-AFD7-1B7946227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3066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803ED-F8B5-42D7-B323-ACC75E199F0F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7F251-AB34-4536-AFD7-1B7946227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10001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803ED-F8B5-42D7-B323-ACC75E199F0F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7F251-AB34-4536-AFD7-1B7946227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846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803ED-F8B5-42D7-B323-ACC75E199F0F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7F251-AB34-4536-AFD7-1B7946227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100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803ED-F8B5-42D7-B323-ACC75E199F0F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7F251-AB34-4536-AFD7-1B7946227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717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803ED-F8B5-42D7-B323-ACC75E199F0F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7F251-AB34-4536-AFD7-1B7946227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0033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803ED-F8B5-42D7-B323-ACC75E199F0F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7F251-AB34-4536-AFD7-1B7946227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296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803ED-F8B5-42D7-B323-ACC75E199F0F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7F251-AB34-4536-AFD7-1B7946227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28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803ED-F8B5-42D7-B323-ACC75E199F0F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7F251-AB34-4536-AFD7-1B7946227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4397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803ED-F8B5-42D7-B323-ACC75E199F0F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7F251-AB34-4536-AFD7-1B7946227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401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803ED-F8B5-42D7-B323-ACC75E199F0F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7F251-AB34-4536-AFD7-1B7946227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2510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C7803ED-F8B5-42D7-B323-ACC75E199F0F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1E7F251-AB34-4536-AFD7-1B7946227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83500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  <p:sldLayoutId id="2147483868" r:id="rId12"/>
    <p:sldLayoutId id="2147483869" r:id="rId13"/>
    <p:sldLayoutId id="2147483870" r:id="rId14"/>
    <p:sldLayoutId id="2147483871" r:id="rId15"/>
    <p:sldLayoutId id="2147483872" r:id="rId16"/>
    <p:sldLayoutId id="214748387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621" y="1405476"/>
            <a:ext cx="857484" cy="88416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24" r="31838" b="43047"/>
          <a:stretch/>
        </p:blipFill>
        <p:spPr>
          <a:xfrm>
            <a:off x="117567" y="4728754"/>
            <a:ext cx="1606732" cy="153730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6358932"/>
            <a:ext cx="2087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Дайындаған: Серікбай Ж.Б.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76847" y="2289637"/>
            <a:ext cx="10983782" cy="395029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TriangleInverted">
              <a:avLst/>
            </a:prstTxWarp>
            <a:spAutoFit/>
          </a:bodyPr>
          <a:lstStyle/>
          <a:p>
            <a:pPr algn="ctr"/>
            <a:r>
              <a:rPr lang="kk-KZ" sz="5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Пәні: Қазақ тілі</a:t>
            </a:r>
          </a:p>
          <a:p>
            <a:pPr algn="ctr"/>
            <a:r>
              <a:rPr lang="kk-KZ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Тақырыбы: Сөйлем және сөз</a:t>
            </a:r>
            <a:endParaRPr lang="ru-RU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67760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78822" y="901338"/>
            <a:ext cx="1116874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Сөйлемнің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аяқталған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ойды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білдіретінін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сөздерден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құралатынын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ұғындыру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Жеке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сөздерден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байланыстырып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сөйлем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құрастыра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білуге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сөйлемдегі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айтылып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отырған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ойды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анықтай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білуге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сөйлем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соңына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тиісті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тыныс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белгіні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қоюға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үйрету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Ұқыптылыққа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сауаттылыққа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тәрбиелеу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бір-бірімен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қатынас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жасауда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түсінікті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сөйлеуге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дағдыландыру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4898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53142" y="718458"/>
            <a:ext cx="1054172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пен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құбылыстың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атын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түр-түсін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сапалық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белгісін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амалын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қимыл-әрекетін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таңбалаушы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мағыналық-құрылымдық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бірлік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kk-KZ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kk-KZ" sz="3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Сөйлем</a:t>
            </a: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біршама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аяқталған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ойды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білдіретін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сөздер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сөздер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тобы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05839" y="2325185"/>
            <a:ext cx="2991394" cy="9144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Қазақ тілінде - Сөз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519747" y="2325185"/>
            <a:ext cx="2991394" cy="9144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Орыс тілі - Слова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694021" y="2325185"/>
            <a:ext cx="2991394" cy="9144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Ағылшын тілі -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Word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30628" y="5068388"/>
            <a:ext cx="3696789" cy="9144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Сөйлем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997232" y="5044543"/>
            <a:ext cx="3696789" cy="9144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863836" y="4964206"/>
            <a:ext cx="3696789" cy="9144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sentence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94444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32410" y="509451"/>
            <a:ext cx="8843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І-Тапсырма: Әріптерді пайданып сөз құрау.</a:t>
            </a:r>
            <a:endPara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74766" y="1642866"/>
            <a:ext cx="10977780" cy="3595340"/>
          </a:xfrm>
        </p:spPr>
        <p:txBody>
          <a:bodyPr>
            <a:noAutofit/>
          </a:bodyPr>
          <a:lstStyle/>
          <a:p>
            <a:pPr algn="l"/>
            <a:r>
              <a:rPr lang="kk-KZ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Дауысты дыбыстар </a:t>
            </a:r>
            <a:r>
              <a:rPr lang="kk-KZ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kk-KZ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А, Ә, Е, </a:t>
            </a:r>
            <a:r>
              <a:rPr lang="ru-RU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Ё, і, ы, о, ө, ү, ұ,(у).</a:t>
            </a:r>
            <a:br>
              <a:rPr lang="ru-RU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Дауыссыз</a:t>
            </a: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дыбытар</a:t>
            </a: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б, в, г, ғ, д, ж, з, й, к, қ, л, м, н, и, ң, п, р, с, т, ф, х, һ, ш, щ</a:t>
            </a:r>
            <a:r>
              <a:rPr lang="ru-RU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br>
              <a:rPr lang="ru-RU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75211" y="5093808"/>
            <a:ext cx="72106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Мысалы: Алма, анар, қалам т.б.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1321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0263" y="483327"/>
            <a:ext cx="1090748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Сергіту сәті.</a:t>
            </a:r>
          </a:p>
          <a:p>
            <a:pPr algn="just"/>
            <a:r>
              <a:rPr lang="kk-KZ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kk-KZ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 көңілді баламыз!</a:t>
            </a:r>
          </a:p>
          <a:p>
            <a:pPr algn="just"/>
            <a:r>
              <a:rPr lang="kk-KZ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Айтқан тілді аламыз!</a:t>
            </a:r>
          </a:p>
          <a:p>
            <a:pPr algn="just"/>
            <a:r>
              <a:rPr lang="kk-KZ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Мақсатымыз –білім алу!</a:t>
            </a:r>
          </a:p>
          <a:p>
            <a:pPr algn="just"/>
            <a:r>
              <a:rPr lang="kk-KZ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Міндетіміз –еңбектену.</a:t>
            </a:r>
          </a:p>
          <a:p>
            <a:pPr algn="just"/>
            <a:endParaRPr lang="kk-KZ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kk-KZ" sz="2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kk-KZ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ІІ- Тапсырма: </a:t>
            </a:r>
            <a:r>
              <a:rPr lang="kk-KZ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Сөздерден сөйлем құрау.</a:t>
            </a:r>
          </a:p>
          <a:p>
            <a:pPr algn="just"/>
            <a:r>
              <a:rPr lang="kk-KZ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Сөздер:</a:t>
            </a:r>
            <a:r>
              <a:rPr lang="kk-KZ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Айгүл, Асқар, алды, қырдан, машинаға, отырды, гүл, жинады, мектепке, балалар, барды, ағаштан, жеміс, орманнан.</a:t>
            </a:r>
          </a:p>
          <a:p>
            <a:pPr algn="just"/>
            <a:endParaRPr lang="kk-KZ" sz="2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kk-KZ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Мысалы: Айгүл мектепке барды.</a:t>
            </a: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78655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6923167"/>
              </p:ext>
            </p:extLst>
          </p:nvPr>
        </p:nvGraphicFramePr>
        <p:xfrm>
          <a:off x="1483360" y="1908385"/>
          <a:ext cx="8127999" cy="2291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3897">
                  <a:extLst>
                    <a:ext uri="{9D8B030D-6E8A-4147-A177-3AD203B41FA5}">
                      <a16:colId xmlns:a16="http://schemas.microsoft.com/office/drawing/2014/main" val="638661273"/>
                    </a:ext>
                  </a:extLst>
                </a:gridCol>
                <a:gridCol w="4354769">
                  <a:extLst>
                    <a:ext uri="{9D8B030D-6E8A-4147-A177-3AD203B41FA5}">
                      <a16:colId xmlns:a16="http://schemas.microsoft.com/office/drawing/2014/main" val="342166972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6979807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сұрақ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Жауап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7408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kk-KZ" dirty="0" smtClean="0"/>
                    </a:p>
                    <a:p>
                      <a:endParaRPr lang="kk-KZ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Сөз дегеніміз не?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-------------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42670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2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Сөйлем дегеніміз</a:t>
                      </a:r>
                      <a:r>
                        <a:rPr lang="kk-KZ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не?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------------------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54985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Сөздерден</a:t>
                      </a:r>
                      <a:r>
                        <a:rPr lang="kk-KZ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не құраймыз?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-------------------------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50705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76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4137" y="404949"/>
            <a:ext cx="10593977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Үй тапсырмасы </a:t>
            </a:r>
            <a:r>
              <a:rPr lang="kk-KZ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(Дәптерге жазу)</a:t>
            </a:r>
            <a:endParaRPr lang="ru-RU" sz="4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4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Үлгі: БББ- Бақыт базарға барды.</a:t>
            </a:r>
          </a:p>
          <a:p>
            <a:endParaRPr lang="kk-KZ" sz="4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ҚҚҚ, ШШШ, МММ, ЛЛЛ.</a:t>
            </a:r>
          </a:p>
          <a:p>
            <a:endParaRPr lang="kk-KZ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4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7481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4583" y="2732203"/>
            <a:ext cx="10672354" cy="189204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Stop">
              <a:avLst/>
            </a:prstTxWarp>
            <a:spAutoFit/>
          </a:bodyPr>
          <a:lstStyle/>
          <a:p>
            <a:pPr algn="ctr"/>
            <a:r>
              <a:rPr lang="kk-KZ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Назарларыңызға рахмет !</a:t>
            </a:r>
            <a:endParaRPr lang="ru-RU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7754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екстура гранж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67000"/>
                <a:shade val="65000"/>
              </a:schemeClr>
              <a:schemeClr val="phClr">
                <a:tint val="10000"/>
                <a:satMod val="130000"/>
              </a:schemeClr>
            </a:duotone>
          </a:blip>
          <a:tile tx="0" ty="0" sx="60000" sy="59000" flip="none" algn="b"/>
        </a:blip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115000"/>
              </a:schemeClr>
              <a:schemeClr val="phClr">
                <a:tint val="34000"/>
              </a:schemeClr>
            </a:duotone>
          </a:blip>
          <a:tile tx="0" ty="0" sx="60000" sy="59000" flip="none" algn="b"/>
        </a:blipFill>
      </a:fillStyleLst>
      <a:lnStyleLst>
        <a:ln w="6350" cap="flat" cmpd="sng" algn="ctr">
          <a:solidFill>
            <a:schemeClr val="phClr">
              <a:tint val="7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259</TotalTime>
  <Words>257</Words>
  <Application>Microsoft Office PowerPoint</Application>
  <PresentationFormat>Широкоэкранный</PresentationFormat>
  <Paragraphs>48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Century Gothic</vt:lpstr>
      <vt:lpstr>Times New Roman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Дауысты дыбыстар - А, Ә, Е, Ё, і, ы, о, ө, ү, ұ,(у). Дауыссыз дыбытар – б, в, г, ғ, д, ж, з, й, к, қ, л, м, н, и, ң, п, р, с, т, ф, х, һ, ш, щ, (у). 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18</cp:revision>
  <dcterms:created xsi:type="dcterms:W3CDTF">2020-04-27T08:52:56Z</dcterms:created>
  <dcterms:modified xsi:type="dcterms:W3CDTF">2020-04-27T17:29:08Z</dcterms:modified>
</cp:coreProperties>
</file>