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5" r:id="rId2"/>
  </p:sldMasterIdLst>
  <p:sldIdLst>
    <p:sldId id="265" r:id="rId3"/>
    <p:sldId id="262" r:id="rId4"/>
    <p:sldId id="263" r:id="rId5"/>
    <p:sldId id="257" r:id="rId6"/>
    <p:sldId id="258" r:id="rId7"/>
    <p:sldId id="259" r:id="rId8"/>
    <p:sldId id="260" r:id="rId9"/>
    <p:sldId id="261" r:id="rId10"/>
    <p:sldId id="268" r:id="rId11"/>
    <p:sldId id="267" r:id="rId12"/>
    <p:sldId id="270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70" autoAdjust="0"/>
    <p:restoredTop sz="86464" autoAdjust="0"/>
  </p:normalViewPr>
  <p:slideViewPr>
    <p:cSldViewPr snapToGrid="0">
      <p:cViewPr varScale="1">
        <p:scale>
          <a:sx n="25" d="100"/>
          <a:sy n="25" d="100"/>
        </p:scale>
        <p:origin x="48" y="211"/>
      </p:cViewPr>
      <p:guideLst/>
    </p:cSldViewPr>
  </p:slideViewPr>
  <p:outlineViewPr>
    <p:cViewPr>
      <p:scale>
        <a:sx n="33" d="100"/>
        <a:sy n="33" d="100"/>
      </p:scale>
      <p:origin x="0" y="-2089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24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C8712B-90C5-482B-94DC-E4B06BF82564}" type="doc">
      <dgm:prSet loTypeId="urn:microsoft.com/office/officeart/2005/8/layout/radial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ADFFB8B-5C08-4F9E-9D66-E651BF0A16E6}">
      <dgm:prSet phldrT="[Текст]"/>
      <dgm:spPr/>
      <dgm:t>
        <a:bodyPr/>
        <a:lstStyle/>
        <a:p>
          <a:r>
            <a:rPr lang="kk-KZ" dirty="0" smtClean="0"/>
            <a:t>Жел түрлері</a:t>
          </a:r>
          <a:endParaRPr lang="ru-RU" dirty="0"/>
        </a:p>
      </dgm:t>
    </dgm:pt>
    <dgm:pt modelId="{FB817BB1-5FDD-4056-8DCD-B0D02CC44B58}" type="parTrans" cxnId="{5A41BDE5-63CA-4412-8F7C-840B5BAD182A}">
      <dgm:prSet/>
      <dgm:spPr/>
      <dgm:t>
        <a:bodyPr/>
        <a:lstStyle/>
        <a:p>
          <a:endParaRPr lang="ru-RU"/>
        </a:p>
      </dgm:t>
    </dgm:pt>
    <dgm:pt modelId="{CEC68A02-710C-4C8D-8E4C-5C29B5AC8FCC}" type="sibTrans" cxnId="{5A41BDE5-63CA-4412-8F7C-840B5BAD182A}">
      <dgm:prSet/>
      <dgm:spPr/>
      <dgm:t>
        <a:bodyPr/>
        <a:lstStyle/>
        <a:p>
          <a:endParaRPr lang="ru-RU"/>
        </a:p>
      </dgm:t>
    </dgm:pt>
    <dgm:pt modelId="{B825105E-3DA8-491E-A2AC-30D80EA60618}">
      <dgm:prSet phldrT="[Текст]"/>
      <dgm:spPr/>
      <dgm:t>
        <a:bodyPr/>
        <a:lstStyle/>
        <a:p>
          <a:r>
            <a:rPr lang="kk-KZ" dirty="0" smtClean="0"/>
            <a:t>Аңызық желдер</a:t>
          </a:r>
          <a:endParaRPr lang="ru-RU" dirty="0"/>
        </a:p>
      </dgm:t>
    </dgm:pt>
    <dgm:pt modelId="{6875B177-B4A5-470A-A5F2-6BA7032743DC}" type="parTrans" cxnId="{1E5D2F36-C133-441B-A865-C612FDB1E7A1}">
      <dgm:prSet/>
      <dgm:spPr/>
      <dgm:t>
        <a:bodyPr/>
        <a:lstStyle/>
        <a:p>
          <a:endParaRPr lang="ru-RU" dirty="0"/>
        </a:p>
      </dgm:t>
    </dgm:pt>
    <dgm:pt modelId="{CBFAEF63-12DB-43FA-AADA-EF252DBBFE3D}" type="sibTrans" cxnId="{1E5D2F36-C133-441B-A865-C612FDB1E7A1}">
      <dgm:prSet/>
      <dgm:spPr/>
      <dgm:t>
        <a:bodyPr/>
        <a:lstStyle/>
        <a:p>
          <a:endParaRPr lang="ru-RU"/>
        </a:p>
      </dgm:t>
    </dgm:pt>
    <dgm:pt modelId="{7982B313-36F0-4D68-9C83-FF340C5BFA7B}">
      <dgm:prSet phldrT="[Текст]"/>
      <dgm:spPr/>
      <dgm:t>
        <a:bodyPr/>
        <a:lstStyle/>
        <a:p>
          <a:r>
            <a:rPr lang="kk-KZ" dirty="0" smtClean="0"/>
            <a:t>фёндер</a:t>
          </a:r>
          <a:endParaRPr lang="ru-RU" dirty="0"/>
        </a:p>
      </dgm:t>
    </dgm:pt>
    <dgm:pt modelId="{A5F80D66-875A-4242-A41E-463B787224C7}" type="parTrans" cxnId="{436FD4FA-ACAD-4208-907F-BC2C3B009764}">
      <dgm:prSet/>
      <dgm:spPr/>
      <dgm:t>
        <a:bodyPr/>
        <a:lstStyle/>
        <a:p>
          <a:endParaRPr lang="ru-RU" dirty="0"/>
        </a:p>
      </dgm:t>
    </dgm:pt>
    <dgm:pt modelId="{48D9F1F0-90E8-4CA2-B12C-6EE791DD4894}" type="sibTrans" cxnId="{436FD4FA-ACAD-4208-907F-BC2C3B009764}">
      <dgm:prSet/>
      <dgm:spPr/>
      <dgm:t>
        <a:bodyPr/>
        <a:lstStyle/>
        <a:p>
          <a:endParaRPr lang="ru-RU"/>
        </a:p>
      </dgm:t>
    </dgm:pt>
    <dgm:pt modelId="{5CBD8F77-F334-46DB-89E6-4CD9E50D4E11}">
      <dgm:prSet phldrT="[Текст]"/>
      <dgm:spPr/>
      <dgm:t>
        <a:bodyPr/>
        <a:lstStyle/>
        <a:p>
          <a:r>
            <a:rPr lang="kk-KZ" dirty="0" smtClean="0"/>
            <a:t>борандар</a:t>
          </a:r>
          <a:endParaRPr lang="ru-RU" dirty="0"/>
        </a:p>
      </dgm:t>
    </dgm:pt>
    <dgm:pt modelId="{E3278E7E-E6CC-49D4-91A8-6532F330DD97}" type="parTrans" cxnId="{14CF284B-219E-48A9-9E12-EB0C58274441}">
      <dgm:prSet/>
      <dgm:spPr/>
      <dgm:t>
        <a:bodyPr/>
        <a:lstStyle/>
        <a:p>
          <a:endParaRPr lang="ru-RU" dirty="0"/>
        </a:p>
      </dgm:t>
    </dgm:pt>
    <dgm:pt modelId="{555D3AF9-BF1A-4423-91E1-CEBE235BE3D4}" type="sibTrans" cxnId="{14CF284B-219E-48A9-9E12-EB0C58274441}">
      <dgm:prSet/>
      <dgm:spPr/>
      <dgm:t>
        <a:bodyPr/>
        <a:lstStyle/>
        <a:p>
          <a:endParaRPr lang="ru-RU"/>
        </a:p>
      </dgm:t>
    </dgm:pt>
    <dgm:pt modelId="{1E056E31-2778-4D3A-BFFD-0AAA675FC6E5}">
      <dgm:prSet phldrT="[Текст]"/>
      <dgm:spPr/>
      <dgm:t>
        <a:bodyPr/>
        <a:lstStyle/>
        <a:p>
          <a:r>
            <a:rPr lang="kk-KZ" dirty="0" smtClean="0"/>
            <a:t>бриздер</a:t>
          </a:r>
          <a:endParaRPr lang="ru-RU" dirty="0"/>
        </a:p>
      </dgm:t>
    </dgm:pt>
    <dgm:pt modelId="{4FA9CB18-628E-4519-9E5B-56E9F6EEA556}" type="parTrans" cxnId="{BAFDEF95-FC52-4B1C-AF82-FC63D4936077}">
      <dgm:prSet/>
      <dgm:spPr/>
      <dgm:t>
        <a:bodyPr/>
        <a:lstStyle/>
        <a:p>
          <a:endParaRPr lang="ru-RU" dirty="0"/>
        </a:p>
      </dgm:t>
    </dgm:pt>
    <dgm:pt modelId="{705360DB-0CBA-4E58-9AC1-8D9ED342B13A}" type="sibTrans" cxnId="{BAFDEF95-FC52-4B1C-AF82-FC63D4936077}">
      <dgm:prSet/>
      <dgm:spPr/>
      <dgm:t>
        <a:bodyPr/>
        <a:lstStyle/>
        <a:p>
          <a:endParaRPr lang="ru-RU"/>
        </a:p>
      </dgm:t>
    </dgm:pt>
    <dgm:pt modelId="{FBABD499-8FA7-4389-AFDD-A0ED0B93FA00}" type="pres">
      <dgm:prSet presAssocID="{EFC8712B-90C5-482B-94DC-E4B06BF8256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B99F467-0A41-4024-81FC-130C6AE8990F}" type="pres">
      <dgm:prSet presAssocID="{9ADFFB8B-5C08-4F9E-9D66-E651BF0A16E6}" presName="centerShape" presStyleLbl="node0" presStyleIdx="0" presStyleCnt="1" custLinFactNeighborX="609" custLinFactNeighborY="-1523"/>
      <dgm:spPr/>
      <dgm:t>
        <a:bodyPr/>
        <a:lstStyle/>
        <a:p>
          <a:endParaRPr lang="ru-RU"/>
        </a:p>
      </dgm:t>
    </dgm:pt>
    <dgm:pt modelId="{2C13A93F-90A2-45D3-B942-5E717B1E6142}" type="pres">
      <dgm:prSet presAssocID="{6875B177-B4A5-470A-A5F2-6BA7032743DC}" presName="Name9" presStyleLbl="parChTrans1D2" presStyleIdx="0" presStyleCnt="4"/>
      <dgm:spPr/>
      <dgm:t>
        <a:bodyPr/>
        <a:lstStyle/>
        <a:p>
          <a:endParaRPr lang="ru-RU"/>
        </a:p>
      </dgm:t>
    </dgm:pt>
    <dgm:pt modelId="{4496A263-8F3E-476E-9C6E-6EC98A1F450E}" type="pres">
      <dgm:prSet presAssocID="{6875B177-B4A5-470A-A5F2-6BA7032743DC}" presName="connTx" presStyleLbl="parChTrans1D2" presStyleIdx="0" presStyleCnt="4"/>
      <dgm:spPr/>
      <dgm:t>
        <a:bodyPr/>
        <a:lstStyle/>
        <a:p>
          <a:endParaRPr lang="ru-RU"/>
        </a:p>
      </dgm:t>
    </dgm:pt>
    <dgm:pt modelId="{0707207F-19D2-41E0-9416-37F209CCB99E}" type="pres">
      <dgm:prSet presAssocID="{B825105E-3DA8-491E-A2AC-30D80EA6061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CD23A-DFF9-4C59-88E9-1E5A5E7754F7}" type="pres">
      <dgm:prSet presAssocID="{A5F80D66-875A-4242-A41E-463B787224C7}" presName="Name9" presStyleLbl="parChTrans1D2" presStyleIdx="1" presStyleCnt="4"/>
      <dgm:spPr/>
      <dgm:t>
        <a:bodyPr/>
        <a:lstStyle/>
        <a:p>
          <a:endParaRPr lang="ru-RU"/>
        </a:p>
      </dgm:t>
    </dgm:pt>
    <dgm:pt modelId="{C6EB7ABE-C7A7-48C0-8F4E-1DBCDE2A69B0}" type="pres">
      <dgm:prSet presAssocID="{A5F80D66-875A-4242-A41E-463B787224C7}" presName="connTx" presStyleLbl="parChTrans1D2" presStyleIdx="1" presStyleCnt="4"/>
      <dgm:spPr/>
      <dgm:t>
        <a:bodyPr/>
        <a:lstStyle/>
        <a:p>
          <a:endParaRPr lang="ru-RU"/>
        </a:p>
      </dgm:t>
    </dgm:pt>
    <dgm:pt modelId="{71ED72BE-BC0C-4E73-97A3-9695ACE7E667}" type="pres">
      <dgm:prSet presAssocID="{7982B313-36F0-4D68-9C83-FF340C5BFA7B}" presName="node" presStyleLbl="node1" presStyleIdx="1" presStyleCnt="4" custRadScaleRad="150825" custRadScaleInc="-12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221CF3-2218-4336-89AE-E96713DE8850}" type="pres">
      <dgm:prSet presAssocID="{E3278E7E-E6CC-49D4-91A8-6532F330DD97}" presName="Name9" presStyleLbl="parChTrans1D2" presStyleIdx="2" presStyleCnt="4"/>
      <dgm:spPr/>
      <dgm:t>
        <a:bodyPr/>
        <a:lstStyle/>
        <a:p>
          <a:endParaRPr lang="ru-RU"/>
        </a:p>
      </dgm:t>
    </dgm:pt>
    <dgm:pt modelId="{30BD7C05-2839-4307-8B90-834C6A241971}" type="pres">
      <dgm:prSet presAssocID="{E3278E7E-E6CC-49D4-91A8-6532F330DD97}" presName="connTx" presStyleLbl="parChTrans1D2" presStyleIdx="2" presStyleCnt="4"/>
      <dgm:spPr/>
      <dgm:t>
        <a:bodyPr/>
        <a:lstStyle/>
        <a:p>
          <a:endParaRPr lang="ru-RU"/>
        </a:p>
      </dgm:t>
    </dgm:pt>
    <dgm:pt modelId="{E961EB74-DDFF-4CE1-9B44-0011E2FA62E8}" type="pres">
      <dgm:prSet presAssocID="{5CBD8F77-F334-46DB-89E6-4CD9E50D4E11}" presName="node" presStyleLbl="node1" presStyleIdx="2" presStyleCnt="4" custRadScaleRad="92741" custRadScaleInc="-41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B062C9-F315-4F1E-A83C-270B67B51BEE}" type="pres">
      <dgm:prSet presAssocID="{4FA9CB18-628E-4519-9E5B-56E9F6EEA556}" presName="Name9" presStyleLbl="parChTrans1D2" presStyleIdx="3" presStyleCnt="4"/>
      <dgm:spPr/>
      <dgm:t>
        <a:bodyPr/>
        <a:lstStyle/>
        <a:p>
          <a:endParaRPr lang="ru-RU"/>
        </a:p>
      </dgm:t>
    </dgm:pt>
    <dgm:pt modelId="{6BC6D451-76CE-421D-9C99-D8872782DBD2}" type="pres">
      <dgm:prSet presAssocID="{4FA9CB18-628E-4519-9E5B-56E9F6EEA556}" presName="connTx" presStyleLbl="parChTrans1D2" presStyleIdx="3" presStyleCnt="4"/>
      <dgm:spPr/>
      <dgm:t>
        <a:bodyPr/>
        <a:lstStyle/>
        <a:p>
          <a:endParaRPr lang="ru-RU"/>
        </a:p>
      </dgm:t>
    </dgm:pt>
    <dgm:pt modelId="{7BAA5A11-F38F-41FA-ABC2-9E354A6B377A}" type="pres">
      <dgm:prSet presAssocID="{1E056E31-2778-4D3A-BFFD-0AAA675FC6E5}" presName="node" presStyleLbl="node1" presStyleIdx="3" presStyleCnt="4" custRadScaleRad="142224" custRadScaleInc="-1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3EB2409-AABB-469F-80EE-EB8249E4A052}" type="presOf" srcId="{EFC8712B-90C5-482B-94DC-E4B06BF82564}" destId="{FBABD499-8FA7-4389-AFDD-A0ED0B93FA00}" srcOrd="0" destOrd="0" presId="urn:microsoft.com/office/officeart/2005/8/layout/radial1"/>
    <dgm:cxn modelId="{D3D47229-3999-457C-8FAA-6412600A8744}" type="presOf" srcId="{1E056E31-2778-4D3A-BFFD-0AAA675FC6E5}" destId="{7BAA5A11-F38F-41FA-ABC2-9E354A6B377A}" srcOrd="0" destOrd="0" presId="urn:microsoft.com/office/officeart/2005/8/layout/radial1"/>
    <dgm:cxn modelId="{53087C57-33AA-4A65-849D-3CE5F3F99AA4}" type="presOf" srcId="{6875B177-B4A5-470A-A5F2-6BA7032743DC}" destId="{4496A263-8F3E-476E-9C6E-6EC98A1F450E}" srcOrd="1" destOrd="0" presId="urn:microsoft.com/office/officeart/2005/8/layout/radial1"/>
    <dgm:cxn modelId="{2EA91184-74A4-479E-9F67-BFFEF809DF0C}" type="presOf" srcId="{E3278E7E-E6CC-49D4-91A8-6532F330DD97}" destId="{59221CF3-2218-4336-89AE-E96713DE8850}" srcOrd="0" destOrd="0" presId="urn:microsoft.com/office/officeart/2005/8/layout/radial1"/>
    <dgm:cxn modelId="{380AD7FE-D208-4DF4-B066-340C02DBCFBA}" type="presOf" srcId="{E3278E7E-E6CC-49D4-91A8-6532F330DD97}" destId="{30BD7C05-2839-4307-8B90-834C6A241971}" srcOrd="1" destOrd="0" presId="urn:microsoft.com/office/officeart/2005/8/layout/radial1"/>
    <dgm:cxn modelId="{3F094BCC-5FFF-440D-8B25-4A6AD9C0A8EC}" type="presOf" srcId="{5CBD8F77-F334-46DB-89E6-4CD9E50D4E11}" destId="{E961EB74-DDFF-4CE1-9B44-0011E2FA62E8}" srcOrd="0" destOrd="0" presId="urn:microsoft.com/office/officeart/2005/8/layout/radial1"/>
    <dgm:cxn modelId="{2CB1E177-9F5A-438B-B050-2AC90468FE96}" type="presOf" srcId="{9ADFFB8B-5C08-4F9E-9D66-E651BF0A16E6}" destId="{EB99F467-0A41-4024-81FC-130C6AE8990F}" srcOrd="0" destOrd="0" presId="urn:microsoft.com/office/officeart/2005/8/layout/radial1"/>
    <dgm:cxn modelId="{BEF0317A-4B87-4182-916E-00A63F5E77A2}" type="presOf" srcId="{6875B177-B4A5-470A-A5F2-6BA7032743DC}" destId="{2C13A93F-90A2-45D3-B942-5E717B1E6142}" srcOrd="0" destOrd="0" presId="urn:microsoft.com/office/officeart/2005/8/layout/radial1"/>
    <dgm:cxn modelId="{3D37BE21-E18A-45F5-BE45-1B1B06440609}" type="presOf" srcId="{A5F80D66-875A-4242-A41E-463B787224C7}" destId="{C6EB7ABE-C7A7-48C0-8F4E-1DBCDE2A69B0}" srcOrd="1" destOrd="0" presId="urn:microsoft.com/office/officeart/2005/8/layout/radial1"/>
    <dgm:cxn modelId="{BAFDEF95-FC52-4B1C-AF82-FC63D4936077}" srcId="{9ADFFB8B-5C08-4F9E-9D66-E651BF0A16E6}" destId="{1E056E31-2778-4D3A-BFFD-0AAA675FC6E5}" srcOrd="3" destOrd="0" parTransId="{4FA9CB18-628E-4519-9E5B-56E9F6EEA556}" sibTransId="{705360DB-0CBA-4E58-9AC1-8D9ED342B13A}"/>
    <dgm:cxn modelId="{1E5D2F36-C133-441B-A865-C612FDB1E7A1}" srcId="{9ADFFB8B-5C08-4F9E-9D66-E651BF0A16E6}" destId="{B825105E-3DA8-491E-A2AC-30D80EA60618}" srcOrd="0" destOrd="0" parTransId="{6875B177-B4A5-470A-A5F2-6BA7032743DC}" sibTransId="{CBFAEF63-12DB-43FA-AADA-EF252DBBFE3D}"/>
    <dgm:cxn modelId="{39169BAE-4A78-4E04-B04F-E3F9F648F709}" type="presOf" srcId="{A5F80D66-875A-4242-A41E-463B787224C7}" destId="{61ACD23A-DFF9-4C59-88E9-1E5A5E7754F7}" srcOrd="0" destOrd="0" presId="urn:microsoft.com/office/officeart/2005/8/layout/radial1"/>
    <dgm:cxn modelId="{5A41BDE5-63CA-4412-8F7C-840B5BAD182A}" srcId="{EFC8712B-90C5-482B-94DC-E4B06BF82564}" destId="{9ADFFB8B-5C08-4F9E-9D66-E651BF0A16E6}" srcOrd="0" destOrd="0" parTransId="{FB817BB1-5FDD-4056-8DCD-B0D02CC44B58}" sibTransId="{CEC68A02-710C-4C8D-8E4C-5C29B5AC8FCC}"/>
    <dgm:cxn modelId="{E91BD2D0-AC76-4058-8841-0F6F2D1764B2}" type="presOf" srcId="{B825105E-3DA8-491E-A2AC-30D80EA60618}" destId="{0707207F-19D2-41E0-9416-37F209CCB99E}" srcOrd="0" destOrd="0" presId="urn:microsoft.com/office/officeart/2005/8/layout/radial1"/>
    <dgm:cxn modelId="{0424B72D-FAF4-46E9-A36D-8BC14EDEF8A2}" type="presOf" srcId="{4FA9CB18-628E-4519-9E5B-56E9F6EEA556}" destId="{17B062C9-F315-4F1E-A83C-270B67B51BEE}" srcOrd="0" destOrd="0" presId="urn:microsoft.com/office/officeart/2005/8/layout/radial1"/>
    <dgm:cxn modelId="{436FD4FA-ACAD-4208-907F-BC2C3B009764}" srcId="{9ADFFB8B-5C08-4F9E-9D66-E651BF0A16E6}" destId="{7982B313-36F0-4D68-9C83-FF340C5BFA7B}" srcOrd="1" destOrd="0" parTransId="{A5F80D66-875A-4242-A41E-463B787224C7}" sibTransId="{48D9F1F0-90E8-4CA2-B12C-6EE791DD4894}"/>
    <dgm:cxn modelId="{742560A9-0A9B-440E-B192-74333866E1A6}" type="presOf" srcId="{7982B313-36F0-4D68-9C83-FF340C5BFA7B}" destId="{71ED72BE-BC0C-4E73-97A3-9695ACE7E667}" srcOrd="0" destOrd="0" presId="urn:microsoft.com/office/officeart/2005/8/layout/radial1"/>
    <dgm:cxn modelId="{14CF284B-219E-48A9-9E12-EB0C58274441}" srcId="{9ADFFB8B-5C08-4F9E-9D66-E651BF0A16E6}" destId="{5CBD8F77-F334-46DB-89E6-4CD9E50D4E11}" srcOrd="2" destOrd="0" parTransId="{E3278E7E-E6CC-49D4-91A8-6532F330DD97}" sibTransId="{555D3AF9-BF1A-4423-91E1-CEBE235BE3D4}"/>
    <dgm:cxn modelId="{98929172-A007-4367-BF53-F42928BBF8DE}" type="presOf" srcId="{4FA9CB18-628E-4519-9E5B-56E9F6EEA556}" destId="{6BC6D451-76CE-421D-9C99-D8872782DBD2}" srcOrd="1" destOrd="0" presId="urn:microsoft.com/office/officeart/2005/8/layout/radial1"/>
    <dgm:cxn modelId="{2C549FB4-E6E6-4CBD-8E8B-89011E95AB42}" type="presParOf" srcId="{FBABD499-8FA7-4389-AFDD-A0ED0B93FA00}" destId="{EB99F467-0A41-4024-81FC-130C6AE8990F}" srcOrd="0" destOrd="0" presId="urn:microsoft.com/office/officeart/2005/8/layout/radial1"/>
    <dgm:cxn modelId="{B6EDEC52-B8FA-437E-BCA2-BAC70C60C1D3}" type="presParOf" srcId="{FBABD499-8FA7-4389-AFDD-A0ED0B93FA00}" destId="{2C13A93F-90A2-45D3-B942-5E717B1E6142}" srcOrd="1" destOrd="0" presId="urn:microsoft.com/office/officeart/2005/8/layout/radial1"/>
    <dgm:cxn modelId="{FBFCF1AB-9CC9-4B04-BA65-2E2B63D1975A}" type="presParOf" srcId="{2C13A93F-90A2-45D3-B942-5E717B1E6142}" destId="{4496A263-8F3E-476E-9C6E-6EC98A1F450E}" srcOrd="0" destOrd="0" presId="urn:microsoft.com/office/officeart/2005/8/layout/radial1"/>
    <dgm:cxn modelId="{83B23075-87FC-4238-9109-CBC58559E4FE}" type="presParOf" srcId="{FBABD499-8FA7-4389-AFDD-A0ED0B93FA00}" destId="{0707207F-19D2-41E0-9416-37F209CCB99E}" srcOrd="2" destOrd="0" presId="urn:microsoft.com/office/officeart/2005/8/layout/radial1"/>
    <dgm:cxn modelId="{B281B09A-108D-4AC1-A71B-E846D8A9DBE2}" type="presParOf" srcId="{FBABD499-8FA7-4389-AFDD-A0ED0B93FA00}" destId="{61ACD23A-DFF9-4C59-88E9-1E5A5E7754F7}" srcOrd="3" destOrd="0" presId="urn:microsoft.com/office/officeart/2005/8/layout/radial1"/>
    <dgm:cxn modelId="{6C2FE44D-01A5-4728-A074-EB463C9950C3}" type="presParOf" srcId="{61ACD23A-DFF9-4C59-88E9-1E5A5E7754F7}" destId="{C6EB7ABE-C7A7-48C0-8F4E-1DBCDE2A69B0}" srcOrd="0" destOrd="0" presId="urn:microsoft.com/office/officeart/2005/8/layout/radial1"/>
    <dgm:cxn modelId="{ADCDDD87-3AC5-4231-8610-5441CC34BC46}" type="presParOf" srcId="{FBABD499-8FA7-4389-AFDD-A0ED0B93FA00}" destId="{71ED72BE-BC0C-4E73-97A3-9695ACE7E667}" srcOrd="4" destOrd="0" presId="urn:microsoft.com/office/officeart/2005/8/layout/radial1"/>
    <dgm:cxn modelId="{A9F75555-3864-4F9D-9800-3B7CFB4BED02}" type="presParOf" srcId="{FBABD499-8FA7-4389-AFDD-A0ED0B93FA00}" destId="{59221CF3-2218-4336-89AE-E96713DE8850}" srcOrd="5" destOrd="0" presId="urn:microsoft.com/office/officeart/2005/8/layout/radial1"/>
    <dgm:cxn modelId="{82154A4F-AD3F-476A-86C8-80682D4B164F}" type="presParOf" srcId="{59221CF3-2218-4336-89AE-E96713DE8850}" destId="{30BD7C05-2839-4307-8B90-834C6A241971}" srcOrd="0" destOrd="0" presId="urn:microsoft.com/office/officeart/2005/8/layout/radial1"/>
    <dgm:cxn modelId="{749A4792-3BD6-4114-9260-CA123AEEFEE5}" type="presParOf" srcId="{FBABD499-8FA7-4389-AFDD-A0ED0B93FA00}" destId="{E961EB74-DDFF-4CE1-9B44-0011E2FA62E8}" srcOrd="6" destOrd="0" presId="urn:microsoft.com/office/officeart/2005/8/layout/radial1"/>
    <dgm:cxn modelId="{2B802677-912C-451A-9230-FFCEBF3FA3E7}" type="presParOf" srcId="{FBABD499-8FA7-4389-AFDD-A0ED0B93FA00}" destId="{17B062C9-F315-4F1E-A83C-270B67B51BEE}" srcOrd="7" destOrd="0" presId="urn:microsoft.com/office/officeart/2005/8/layout/radial1"/>
    <dgm:cxn modelId="{06111E64-C6B4-4501-8446-84CBFF43BF31}" type="presParOf" srcId="{17B062C9-F315-4F1E-A83C-270B67B51BEE}" destId="{6BC6D451-76CE-421D-9C99-D8872782DBD2}" srcOrd="0" destOrd="0" presId="urn:microsoft.com/office/officeart/2005/8/layout/radial1"/>
    <dgm:cxn modelId="{7AD34FDA-B051-4FF0-8707-B49AF26C5F28}" type="presParOf" srcId="{FBABD499-8FA7-4389-AFDD-A0ED0B93FA00}" destId="{7BAA5A11-F38F-41FA-ABC2-9E354A6B377A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9F467-0A41-4024-81FC-130C6AE8990F}">
      <dsp:nvSpPr>
        <dsp:cNvPr id="0" name=""/>
        <dsp:cNvSpPr/>
      </dsp:nvSpPr>
      <dsp:spPr>
        <a:xfrm>
          <a:off x="3834128" y="2299795"/>
          <a:ext cx="1801175" cy="1801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700" kern="1200" dirty="0" smtClean="0"/>
            <a:t>Жел түрлері</a:t>
          </a:r>
          <a:endParaRPr lang="ru-RU" sz="2700" kern="1200" dirty="0"/>
        </a:p>
      </dsp:txBody>
      <dsp:txXfrm>
        <a:off x="4097904" y="2563571"/>
        <a:ext cx="1273623" cy="1273623"/>
      </dsp:txXfrm>
    </dsp:sp>
    <dsp:sp modelId="{2C13A93F-90A2-45D3-B942-5E717B1E6142}">
      <dsp:nvSpPr>
        <dsp:cNvPr id="0" name=""/>
        <dsp:cNvSpPr/>
      </dsp:nvSpPr>
      <dsp:spPr>
        <a:xfrm rot="16156815">
          <a:off x="4483734" y="2045966"/>
          <a:ext cx="473391" cy="34445"/>
        </a:xfrm>
        <a:custGeom>
          <a:avLst/>
          <a:gdLst/>
          <a:ahLst/>
          <a:cxnLst/>
          <a:rect l="0" t="0" r="0" b="0"/>
          <a:pathLst>
            <a:path>
              <a:moveTo>
                <a:pt x="0" y="17222"/>
              </a:moveTo>
              <a:lnTo>
                <a:pt x="473391" y="1722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4708594" y="2051354"/>
        <a:ext cx="23669" cy="23669"/>
      </dsp:txXfrm>
    </dsp:sp>
    <dsp:sp modelId="{0707207F-19D2-41E0-9416-37F209CCB99E}">
      <dsp:nvSpPr>
        <dsp:cNvPr id="0" name=""/>
        <dsp:cNvSpPr/>
      </dsp:nvSpPr>
      <dsp:spPr>
        <a:xfrm>
          <a:off x="3805555" y="25407"/>
          <a:ext cx="1801175" cy="18011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/>
            <a:t>Аңызық желдер</a:t>
          </a:r>
          <a:endParaRPr lang="ru-RU" sz="1800" kern="1200" dirty="0"/>
        </a:p>
      </dsp:txBody>
      <dsp:txXfrm>
        <a:off x="4069331" y="289183"/>
        <a:ext cx="1273623" cy="1273623"/>
      </dsp:txXfrm>
    </dsp:sp>
    <dsp:sp modelId="{61ACD23A-DFF9-4C59-88E9-1E5A5E7754F7}">
      <dsp:nvSpPr>
        <dsp:cNvPr id="0" name=""/>
        <dsp:cNvSpPr/>
      </dsp:nvSpPr>
      <dsp:spPr>
        <a:xfrm rot="36159">
          <a:off x="5635206" y="3201617"/>
          <a:ext cx="1708393" cy="34445"/>
        </a:xfrm>
        <a:custGeom>
          <a:avLst/>
          <a:gdLst/>
          <a:ahLst/>
          <a:cxnLst/>
          <a:rect l="0" t="0" r="0" b="0"/>
          <a:pathLst>
            <a:path>
              <a:moveTo>
                <a:pt x="0" y="17222"/>
              </a:moveTo>
              <a:lnTo>
                <a:pt x="1708393" y="1722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00" kern="1200" dirty="0"/>
        </a:p>
      </dsp:txBody>
      <dsp:txXfrm>
        <a:off x="6446693" y="3176130"/>
        <a:ext cx="85419" cy="85419"/>
      </dsp:txXfrm>
    </dsp:sp>
    <dsp:sp modelId="{71ED72BE-BC0C-4E73-97A3-9695ACE7E667}">
      <dsp:nvSpPr>
        <dsp:cNvPr id="0" name=""/>
        <dsp:cNvSpPr/>
      </dsp:nvSpPr>
      <dsp:spPr>
        <a:xfrm>
          <a:off x="7343502" y="2336709"/>
          <a:ext cx="1801175" cy="18011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/>
            <a:t>фёндер</a:t>
          </a:r>
          <a:endParaRPr lang="ru-RU" sz="1800" kern="1200" dirty="0"/>
        </a:p>
      </dsp:txBody>
      <dsp:txXfrm>
        <a:off x="7607278" y="2600485"/>
        <a:ext cx="1273623" cy="1273623"/>
      </dsp:txXfrm>
    </dsp:sp>
    <dsp:sp modelId="{59221CF3-2218-4336-89AE-E96713DE8850}">
      <dsp:nvSpPr>
        <dsp:cNvPr id="0" name=""/>
        <dsp:cNvSpPr/>
      </dsp:nvSpPr>
      <dsp:spPr>
        <a:xfrm rot="5334383">
          <a:off x="4533615" y="4306079"/>
          <a:ext cx="445071" cy="34445"/>
        </a:xfrm>
        <a:custGeom>
          <a:avLst/>
          <a:gdLst/>
          <a:ahLst/>
          <a:cxnLst/>
          <a:rect l="0" t="0" r="0" b="0"/>
          <a:pathLst>
            <a:path>
              <a:moveTo>
                <a:pt x="0" y="17222"/>
              </a:moveTo>
              <a:lnTo>
                <a:pt x="445071" y="1722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4745024" y="4312175"/>
        <a:ext cx="22253" cy="22253"/>
      </dsp:txXfrm>
    </dsp:sp>
    <dsp:sp modelId="{E961EB74-DDFF-4CE1-9B44-0011E2FA62E8}">
      <dsp:nvSpPr>
        <dsp:cNvPr id="0" name=""/>
        <dsp:cNvSpPr/>
      </dsp:nvSpPr>
      <dsp:spPr>
        <a:xfrm>
          <a:off x="3876999" y="4545633"/>
          <a:ext cx="1801175" cy="180117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/>
            <a:t>борандар</a:t>
          </a:r>
          <a:endParaRPr lang="ru-RU" sz="1800" kern="1200" dirty="0"/>
        </a:p>
      </dsp:txBody>
      <dsp:txXfrm>
        <a:off x="4140775" y="4809409"/>
        <a:ext cx="1273623" cy="1273623"/>
      </dsp:txXfrm>
    </dsp:sp>
    <dsp:sp modelId="{17B062C9-F315-4F1E-A83C-270B67B51BEE}">
      <dsp:nvSpPr>
        <dsp:cNvPr id="0" name=""/>
        <dsp:cNvSpPr/>
      </dsp:nvSpPr>
      <dsp:spPr>
        <a:xfrm rot="10676471">
          <a:off x="2269661" y="3243635"/>
          <a:ext cx="1565552" cy="34445"/>
        </a:xfrm>
        <a:custGeom>
          <a:avLst/>
          <a:gdLst/>
          <a:ahLst/>
          <a:cxnLst/>
          <a:rect l="0" t="0" r="0" b="0"/>
          <a:pathLst>
            <a:path>
              <a:moveTo>
                <a:pt x="0" y="17222"/>
              </a:moveTo>
              <a:lnTo>
                <a:pt x="1565552" y="17222"/>
              </a:lnTo>
            </a:path>
          </a:pathLst>
        </a:custGeom>
        <a:noFill/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 rot="10800000">
        <a:off x="3013299" y="3221719"/>
        <a:ext cx="78277" cy="78277"/>
      </dsp:txXfrm>
    </dsp:sp>
    <dsp:sp modelId="{7BAA5A11-F38F-41FA-ABC2-9E354A6B377A}">
      <dsp:nvSpPr>
        <dsp:cNvPr id="0" name=""/>
        <dsp:cNvSpPr/>
      </dsp:nvSpPr>
      <dsp:spPr>
        <a:xfrm>
          <a:off x="469572" y="2420746"/>
          <a:ext cx="1801175" cy="180117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/>
            <a:t>бриздер</a:t>
          </a:r>
          <a:endParaRPr lang="ru-RU" sz="1800" kern="1200" dirty="0"/>
        </a:p>
      </dsp:txBody>
      <dsp:txXfrm>
        <a:off x="733348" y="2684522"/>
        <a:ext cx="1273623" cy="1273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90984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3776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804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270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1948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5877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74771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00024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366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75531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9841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500B801-CEC2-470E-8018-CDF7895517D2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09.03.2020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7258DA-57B4-4F83-A944-B4A7241D41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314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k-KZ" dirty="0" smtClean="0">
                <a:latin typeface="Cambria" panose="02040503050406030204" pitchFamily="18" charset="0"/>
              </a:rPr>
              <a:t>    Жел өрнегін қалай жасаймыз?</a:t>
            </a:r>
            <a:endParaRPr lang="ru-RU" dirty="0"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833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Tm="7508">
        <p14:flash/>
      </p:transition>
    </mc:Choice>
    <mc:Fallback>
      <p:transition spd="slow" advTm="750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7188" y="552672"/>
            <a:ext cx="8911687" cy="1280890"/>
          </a:xfrm>
        </p:spPr>
        <p:txBody>
          <a:bodyPr>
            <a:normAutofit/>
          </a:bodyPr>
          <a:lstStyle/>
          <a:p>
            <a:r>
              <a:rPr lang="kk-KZ" sz="4000" dirty="0" smtClean="0">
                <a:latin typeface="Cambria" panose="02040503050406030204" pitchFamily="18" charset="0"/>
              </a:rPr>
              <a:t>Қауіпті желдерден сақтану шаралары</a:t>
            </a:r>
            <a:endParaRPr lang="ru-RU" sz="4000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kk-KZ" sz="2400" dirty="0" smtClean="0"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k-KZ" sz="2400" dirty="0" smtClean="0">
                <a:latin typeface="Cambria" panose="02040503050406030204" pitchFamily="18" charset="0"/>
              </a:rPr>
              <a:t>Жел адам еркіне бағынбайтын құбылыс осы сөзді естен шығармау керек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400" dirty="0" smtClean="0">
                <a:latin typeface="Cambria" panose="02040503050406030204" pitchFamily="18" charset="0"/>
              </a:rPr>
              <a:t>Егер желдің жылдамдығы 15-20 м/с-тан асатын болса онда сыртқа шықпағаныңыз абзал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400" dirty="0" smtClean="0">
                <a:latin typeface="Cambria" panose="02040503050406030204" pitchFamily="18" charset="0"/>
              </a:rPr>
              <a:t>Әрдайым синоптикалық картаға мән беріңіз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400" dirty="0" smtClean="0">
                <a:latin typeface="Cambria" panose="02040503050406030204" pitchFamily="18" charset="0"/>
              </a:rPr>
              <a:t>Егер сізде синоптикалық карта болмаса әлеуметтік желідегі </a:t>
            </a:r>
            <a:r>
              <a:rPr lang="en-CA" sz="2400" dirty="0" smtClean="0">
                <a:latin typeface="Cambria" panose="02040503050406030204" pitchFamily="18" charset="0"/>
              </a:rPr>
              <a:t>GOOGLE</a:t>
            </a:r>
            <a:r>
              <a:rPr lang="kk-KZ" sz="2400" dirty="0" smtClean="0">
                <a:latin typeface="Cambria" panose="02040503050406030204" pitchFamily="18" charset="0"/>
              </a:rPr>
              <a:t> </a:t>
            </a:r>
            <a:r>
              <a:rPr lang="en-CA" sz="2400" dirty="0" smtClean="0">
                <a:latin typeface="Cambria" panose="02040503050406030204" pitchFamily="18" charset="0"/>
              </a:rPr>
              <a:t>POGODA </a:t>
            </a:r>
            <a:r>
              <a:rPr lang="kk-KZ" sz="2400" dirty="0" smtClean="0">
                <a:latin typeface="Cambria" panose="02040503050406030204" pitchFamily="18" charset="0"/>
              </a:rPr>
              <a:t>немесе Яндекс Погода қондырғыларынан білсеңіз болады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400" dirty="0" smtClean="0">
                <a:latin typeface="Cambria" panose="02040503050406030204" pitchFamily="18" charset="0"/>
              </a:rPr>
              <a:t>Желдің күші артқан кезде көлік қатынасы тоқтатылады, сондықтан желдің тоқтағанын күтіңіз. Асықпағаныз жөн.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400" dirty="0" smtClean="0">
                <a:latin typeface="Cambria" panose="02040503050406030204" pitchFamily="18" charset="0"/>
              </a:rPr>
              <a:t>Егер жел күтпеген жағдайда пайда болса, онда ық,пана жерге тұрыңыз</a:t>
            </a:r>
          </a:p>
          <a:p>
            <a:pPr>
              <a:buFont typeface="Wingdings" panose="05000000000000000000" pitchFamily="2" charset="2"/>
              <a:buChar char="ü"/>
            </a:pPr>
            <a:endParaRPr lang="kk-KZ" sz="24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kk-KZ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87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12792">
        <p:dissolve/>
      </p:transition>
    </mc:Choice>
    <mc:Fallback>
      <p:transition spd="slow" advTm="12792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b="1" i="1" dirty="0" smtClean="0">
                <a:latin typeface="+mn-lt"/>
              </a:rPr>
              <a:t>Жел</a:t>
            </a:r>
            <a:r>
              <a:rPr lang="ru-RU" b="1" i="1" dirty="0" smtClean="0">
                <a:latin typeface="+mn-lt"/>
              </a:rPr>
              <a:t> </a:t>
            </a:r>
            <a:r>
              <a:rPr lang="kk-KZ" b="1" i="1" dirty="0" smtClean="0">
                <a:latin typeface="+mn-lt"/>
              </a:rPr>
              <a:t>өрнегін жасау жоспары</a:t>
            </a:r>
            <a:br>
              <a:rPr lang="kk-KZ" b="1" i="1" dirty="0" smtClean="0">
                <a:latin typeface="+mn-lt"/>
              </a:rPr>
            </a:br>
            <a:r>
              <a:rPr lang="kk-KZ" b="1" i="1" dirty="0">
                <a:latin typeface="+mn-lt"/>
              </a:rPr>
              <a:t> </a:t>
            </a:r>
            <a:r>
              <a:rPr lang="kk-KZ" b="1" i="1" dirty="0" smtClean="0">
                <a:latin typeface="+mn-lt"/>
              </a:rPr>
              <a:t> Қараша айы бойынша</a:t>
            </a:r>
            <a:endParaRPr lang="ru-RU" b="1" i="1" dirty="0">
              <a:latin typeface="+mn-lt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4657738" y="0"/>
          <a:ext cx="6772265" cy="54721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42">
                  <a:extLst>
                    <a:ext uri="{9D8B030D-6E8A-4147-A177-3AD203B41FA5}">
                      <a16:colId xmlns:a16="http://schemas.microsoft.com/office/drawing/2014/main" val="3436475401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877340721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620090720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57865303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729641343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992303301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186669968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1599616720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975510463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55604990"/>
                    </a:ext>
                  </a:extLst>
                </a:gridCol>
                <a:gridCol w="242880">
                  <a:extLst>
                    <a:ext uri="{9D8B030D-6E8A-4147-A177-3AD203B41FA5}">
                      <a16:colId xmlns:a16="http://schemas.microsoft.com/office/drawing/2014/main" val="2485399697"/>
                    </a:ext>
                  </a:extLst>
                </a:gridCol>
                <a:gridCol w="208605">
                  <a:extLst>
                    <a:ext uri="{9D8B030D-6E8A-4147-A177-3AD203B41FA5}">
                      <a16:colId xmlns:a16="http://schemas.microsoft.com/office/drawing/2014/main" val="3317519649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1196863194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1296640163"/>
                    </a:ext>
                  </a:extLst>
                </a:gridCol>
                <a:gridCol w="197162">
                  <a:extLst>
                    <a:ext uri="{9D8B030D-6E8A-4147-A177-3AD203B41FA5}">
                      <a16:colId xmlns:a16="http://schemas.microsoft.com/office/drawing/2014/main" val="1461228059"/>
                    </a:ext>
                  </a:extLst>
                </a:gridCol>
                <a:gridCol w="242888">
                  <a:extLst>
                    <a:ext uri="{9D8B030D-6E8A-4147-A177-3AD203B41FA5}">
                      <a16:colId xmlns:a16="http://schemas.microsoft.com/office/drawing/2014/main" val="3353576357"/>
                    </a:ext>
                  </a:extLst>
                </a:gridCol>
                <a:gridCol w="237178">
                  <a:extLst>
                    <a:ext uri="{9D8B030D-6E8A-4147-A177-3AD203B41FA5}">
                      <a16:colId xmlns:a16="http://schemas.microsoft.com/office/drawing/2014/main" val="676687305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1781964415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597652311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1867382590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1012383046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18819387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751550940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593146282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4080224792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2214140110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379462356"/>
                    </a:ext>
                  </a:extLst>
                </a:gridCol>
                <a:gridCol w="178220">
                  <a:extLst>
                    <a:ext uri="{9D8B030D-6E8A-4147-A177-3AD203B41FA5}">
                      <a16:colId xmlns:a16="http://schemas.microsoft.com/office/drawing/2014/main" val="4221377343"/>
                    </a:ext>
                  </a:extLst>
                </a:gridCol>
                <a:gridCol w="273266">
                  <a:extLst>
                    <a:ext uri="{9D8B030D-6E8A-4147-A177-3AD203B41FA5}">
                      <a16:colId xmlns:a16="http://schemas.microsoft.com/office/drawing/2014/main" val="2966833118"/>
                    </a:ext>
                  </a:extLst>
                </a:gridCol>
                <a:gridCol w="225742">
                  <a:extLst>
                    <a:ext uri="{9D8B030D-6E8A-4147-A177-3AD203B41FA5}">
                      <a16:colId xmlns:a16="http://schemas.microsoft.com/office/drawing/2014/main" val="3424267526"/>
                    </a:ext>
                  </a:extLst>
                </a:gridCol>
              </a:tblGrid>
              <a:tr h="2736061">
                <a:tc>
                  <a:txBody>
                    <a:bodyPr/>
                    <a:lstStyle/>
                    <a:p>
                      <a:r>
                        <a:rPr lang="kk-KZ" dirty="0" smtClean="0"/>
                        <a:t>1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5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6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7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8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9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10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11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12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13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14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15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16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17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18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19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20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21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22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23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24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25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26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27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28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29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30</a:t>
                      </a:r>
                      <a:endParaRPr lang="ru-RU" dirty="0"/>
                    </a:p>
                  </a:txBody>
                  <a:tcPr marL="53118" marR="53118"/>
                </a:tc>
                <a:extLst>
                  <a:ext uri="{0D108BD9-81ED-4DB2-BD59-A6C34878D82A}">
                    <a16:rowId xmlns:a16="http://schemas.microsoft.com/office/drawing/2014/main" val="85093836"/>
                  </a:ext>
                </a:extLst>
              </a:tr>
              <a:tr h="2736061">
                <a:tc>
                  <a:txBody>
                    <a:bodyPr/>
                    <a:lstStyle/>
                    <a:p>
                      <a:r>
                        <a:rPr lang="kk-KZ" dirty="0" smtClean="0"/>
                        <a:t>С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ОБ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СБ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Ш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</a:t>
                      </a:r>
                      <a:endParaRPr lang="ru-RU" dirty="0"/>
                    </a:p>
                  </a:txBody>
                  <a:tcPr marL="53118" marR="53118"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Б</a:t>
                      </a:r>
                      <a:endParaRPr lang="ru-RU" dirty="0"/>
                    </a:p>
                  </a:txBody>
                  <a:tcPr marL="53118" marR="53118"/>
                </a:tc>
                <a:extLst>
                  <a:ext uri="{0D108BD9-81ED-4DB2-BD59-A6C34878D82A}">
                    <a16:rowId xmlns:a16="http://schemas.microsoft.com/office/drawing/2014/main" val="2780355355"/>
                  </a:ext>
                </a:extLst>
              </a:tr>
            </a:tbl>
          </a:graphicData>
        </a:graphic>
      </p:graphicFrame>
      <p:sp>
        <p:nvSpPr>
          <p:cNvPr id="9" name="Текст 8"/>
          <p:cNvSpPr>
            <a:spLocks noGrp="1"/>
          </p:cNvSpPr>
          <p:nvPr>
            <p:ph type="body" sz="half" idx="2"/>
          </p:nvPr>
        </p:nvSpPr>
        <p:spPr>
          <a:xfrm>
            <a:off x="425450" y="2057400"/>
            <a:ext cx="4232288" cy="4800600"/>
          </a:xfrm>
        </p:spPr>
        <p:txBody>
          <a:bodyPr>
            <a:normAutofit fontScale="92500" lnSpcReduction="20000"/>
          </a:bodyPr>
          <a:lstStyle/>
          <a:p>
            <a:r>
              <a:rPr lang="kk-KZ" sz="2800" b="1" i="1" dirty="0" smtClean="0"/>
              <a:t>               </a:t>
            </a:r>
            <a:r>
              <a:rPr lang="kk-KZ" sz="2400" b="1" i="1" dirty="0" smtClean="0"/>
              <a:t>Жел өрнегін қағаз бетіне түсіргенде 0,5 см есептеу керек, егер 0,5 см- дан есептемесек жел өрнегі дұрыс шықпайды.</a:t>
            </a:r>
            <a:endParaRPr lang="kk-KZ" sz="2800" b="1" i="1" dirty="0" smtClean="0"/>
          </a:p>
          <a:p>
            <a:r>
              <a:rPr lang="kk-KZ" sz="2800" b="1" i="1" dirty="0" smtClean="0"/>
              <a:t>С-3</a:t>
            </a:r>
          </a:p>
          <a:p>
            <a:r>
              <a:rPr lang="kk-KZ" sz="2800" b="1" i="1" dirty="0" smtClean="0"/>
              <a:t>СШ-3</a:t>
            </a:r>
          </a:p>
          <a:p>
            <a:r>
              <a:rPr lang="kk-KZ" sz="2800" b="1" i="1" dirty="0" smtClean="0"/>
              <a:t>ОШ-4</a:t>
            </a:r>
          </a:p>
          <a:p>
            <a:r>
              <a:rPr lang="kk-KZ" sz="2800" b="1" i="1" dirty="0" smtClean="0"/>
              <a:t>О-5</a:t>
            </a:r>
          </a:p>
          <a:p>
            <a:r>
              <a:rPr lang="kk-KZ" sz="2800" b="1" i="1" dirty="0" smtClean="0"/>
              <a:t>ОБ-4</a:t>
            </a:r>
          </a:p>
          <a:p>
            <a:r>
              <a:rPr lang="kk-KZ" sz="2800" b="1" i="1" dirty="0" smtClean="0"/>
              <a:t>Б-6</a:t>
            </a:r>
          </a:p>
          <a:p>
            <a:r>
              <a:rPr lang="kk-KZ" sz="2800" b="1" i="1" dirty="0" smtClean="0"/>
              <a:t>СБ-3</a:t>
            </a:r>
          </a:p>
          <a:p>
            <a:r>
              <a:rPr lang="kk-KZ" sz="2800" b="1" i="1" dirty="0" smtClean="0"/>
              <a:t>Ш-3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363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16417">
        <p:blinds dir="vert"/>
      </p:transition>
    </mc:Choice>
    <mc:Fallback>
      <p:transition spd="slow" advTm="16417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89212" y="515824"/>
            <a:ext cx="8393926" cy="2895600"/>
          </a:xfrm>
        </p:spPr>
        <p:txBody>
          <a:bodyPr/>
          <a:lstStyle/>
          <a:p>
            <a:r>
              <a:rPr lang="kk-KZ" dirty="0" smtClean="0"/>
              <a:t>Назарларыңызға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3"/>
          </p:nvPr>
        </p:nvSpPr>
        <p:spPr>
          <a:xfrm>
            <a:off x="7046911" y="2185988"/>
            <a:ext cx="3953566" cy="2168058"/>
          </a:xfrm>
        </p:spPr>
        <p:txBody>
          <a:bodyPr/>
          <a:lstStyle/>
          <a:p>
            <a:r>
              <a:rPr lang="kk-KZ" sz="4800" dirty="0" smtClean="0">
                <a:solidFill>
                  <a:schemeClr val="accent2">
                    <a:lumMod val="75000"/>
                  </a:schemeClr>
                </a:solidFill>
              </a:rPr>
              <a:t>Рахмет!!!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9958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5125">
        <p15:prstTrans prst="fracture"/>
      </p:transition>
    </mc:Choice>
    <mc:Fallback>
      <p:transition spd="slow" advTm="512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21500" y="566960"/>
            <a:ext cx="8911687" cy="1280890"/>
          </a:xfrm>
        </p:spPr>
        <p:txBody>
          <a:bodyPr>
            <a:normAutofit/>
          </a:bodyPr>
          <a:lstStyle/>
          <a:p>
            <a:r>
              <a:rPr lang="kk-KZ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 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946273" y="1847850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28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</a:t>
            </a:r>
            <a:r>
              <a:rPr lang="kk-KZ" sz="28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Жел </a:t>
            </a:r>
            <a:r>
              <a:rPr lang="kk-KZ" sz="28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дегеніміз – горизанталь бағытта қозғалатын ауа массасы. Жел режимі негізінен атмосфералық циркуляцияға әсер етеді. Аумаққа жел ыстық немесе суық ауа массасын әкелуге қабілетті. </a:t>
            </a:r>
          </a:p>
          <a:p>
            <a:pPr marL="0" indent="0">
              <a:buNone/>
            </a:pPr>
            <a:r>
              <a:rPr lang="kk-KZ" sz="2800" dirty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     Қазақстан 50 параллель бойында жатқандықтан республиканың жазық бөліктерінде жел </a:t>
            </a:r>
            <a:r>
              <a:rPr lang="kk-KZ" sz="2800" dirty="0" smtClean="0">
                <a:solidFill>
                  <a:schemeClr val="accent2">
                    <a:lumMod val="75000"/>
                  </a:schemeClr>
                </a:solidFill>
                <a:latin typeface="Book Antiqua" panose="02040602050305030304" pitchFamily="18" charset="0"/>
              </a:rPr>
              <a:t>әртүрлі бағытта қозғалады.</a:t>
            </a:r>
          </a:p>
          <a:p>
            <a:pPr marL="0" indent="0">
              <a:buNone/>
            </a:pPr>
            <a:endParaRPr lang="ru-RU" sz="2800" dirty="0">
              <a:solidFill>
                <a:schemeClr val="accent2">
                  <a:lumMod val="75000"/>
                </a:schemeClr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2073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 advTm="11319">
        <p15:prstTrans prst="wind"/>
      </p:transition>
    </mc:Choice>
    <mc:Fallback>
      <p:transition spd="slow" advTm="11319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636333"/>
              </p:ext>
            </p:extLst>
          </p:nvPr>
        </p:nvGraphicFramePr>
        <p:xfrm>
          <a:off x="2589212" y="0"/>
          <a:ext cx="9412287" cy="6543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61400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 advTm="10707">
        <p14:glitter pattern="hexagon"/>
      </p:transition>
    </mc:Choice>
    <mc:Fallback>
      <p:transition spd="slow" advTm="1070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1389" y="466949"/>
            <a:ext cx="8911687" cy="1280890"/>
          </a:xfrm>
        </p:spPr>
        <p:txBody>
          <a:bodyPr>
            <a:normAutofit/>
          </a:bodyPr>
          <a:lstStyle/>
          <a:p>
            <a:r>
              <a:rPr lang="kk-KZ" sz="5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 түрлері</a:t>
            </a:r>
            <a:endParaRPr lang="ru-RU" sz="5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k-KZ" sz="3600" dirty="0" smtClean="0">
                <a:latin typeface="Book Antiqua" panose="02040602050305030304" pitchFamily="18" charset="0"/>
              </a:rPr>
              <a:t>Аңызық жел- ауа райына шұғыл түрде суық температураны әкелетін қолайсыз құбылыс.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3600" dirty="0" smtClean="0">
                <a:latin typeface="Book Antiqua" panose="02040602050305030304" pitchFamily="18" charset="0"/>
              </a:rPr>
              <a:t>Бриздер-ірі суқоймаларына,теңіз жағалауынан күндіз көлден құрлыққа, түнде кері бағытта соғатын жел.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3600" dirty="0" smtClean="0">
                <a:latin typeface="Book Antiqua" panose="02040602050305030304" pitchFamily="18" charset="0"/>
              </a:rPr>
              <a:t>Ф</a:t>
            </a:r>
            <a:r>
              <a:rPr lang="ru-RU" sz="3600" dirty="0" smtClean="0">
                <a:latin typeface="Book Antiqua" panose="02040602050305030304" pitchFamily="18" charset="0"/>
              </a:rPr>
              <a:t>ё</a:t>
            </a:r>
            <a:r>
              <a:rPr lang="kk-KZ" sz="3600" dirty="0" smtClean="0">
                <a:latin typeface="Book Antiqua" panose="02040602050305030304" pitchFamily="18" charset="0"/>
              </a:rPr>
              <a:t>ндер- таулы аймақтарда ауа температурасын өзгертетін суық немесе жылы желдер.</a:t>
            </a:r>
          </a:p>
          <a:p>
            <a:pPr marL="0" indent="0">
              <a:buNone/>
            </a:pPr>
            <a:endParaRPr lang="ru-RU" sz="3200" dirty="0">
              <a:latin typeface="Book Antiqua" panose="0204060205030503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6126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0935">
        <p14:window dir="vert"/>
      </p:transition>
    </mc:Choice>
    <mc:Fallback>
      <p:transition spd="slow" advTm="1093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2049" y="609822"/>
            <a:ext cx="8911687" cy="1280890"/>
          </a:xfrm>
        </p:spPr>
        <p:txBody>
          <a:bodyPr>
            <a:normAutofit/>
          </a:bodyPr>
          <a:lstStyle/>
          <a:p>
            <a:r>
              <a:rPr lang="kk-KZ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 түрлері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k-KZ" sz="3200" dirty="0" smtClean="0">
                <a:latin typeface="Book Antiqua" panose="02040602050305030304" pitchFamily="18" charset="0"/>
              </a:rPr>
              <a:t>Шаңды дауылдар- жердің құнарлы қабатын ұшырып әкететін, шаң мен құмның орасан зор массасын ұшырып әкететін желдің үлкейген түрі.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3200" dirty="0" smtClean="0">
                <a:latin typeface="Book Antiqua" panose="02040602050305030304" pitchFamily="18" charset="0"/>
              </a:rPr>
              <a:t>Борандар-ауа температурасын өзгертуге қабілетті, белгілі бір құбылыстың қар немесе жаңбырдың жел арқылы өзгерген түрі.</a:t>
            </a:r>
          </a:p>
          <a:p>
            <a:pPr marL="0" indent="0">
              <a:buNone/>
            </a:pPr>
            <a:endParaRPr lang="ru-RU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931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11889">
        <p14:prism isInverted="1"/>
      </p:transition>
    </mc:Choice>
    <mc:Fallback>
      <p:transition spd="slow" advTm="11889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5236" y="624109"/>
            <a:ext cx="8911687" cy="1280890"/>
          </a:xfrm>
        </p:spPr>
        <p:txBody>
          <a:bodyPr/>
          <a:lstStyle/>
          <a:p>
            <a:r>
              <a:rPr lang="kk-K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Түркістан облысына белгілі желдер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k-KZ" sz="3200" dirty="0" smtClean="0">
                <a:latin typeface="Book Antiqua" panose="02040602050305030304" pitchFamily="18" charset="0"/>
              </a:rPr>
              <a:t>Арыстанды-Қарабас желі тау- аңғарлық желіне жатады. Ол Қаратау жотасынан басталып, оңтүстік-батыста орналасқан Арыстанды өзені аңғарына бойлай апталап соғады.Арыстанды –Қарабас желі жылы желдерге жетады, ауа массасын ыстық температураға өзгертуге қабілетті. Ол Қызылқұм шөлінен өткенде шаңды дауылдар түзеді. Жылдамдығы-35 м/с. Халық арасында </a:t>
            </a:r>
            <a:r>
              <a:rPr lang="ru-RU" sz="3200" dirty="0" smtClean="0">
                <a:latin typeface="Book Antiqua" panose="02040602050305030304" pitchFamily="18" charset="0"/>
              </a:rPr>
              <a:t>«</a:t>
            </a:r>
            <a:r>
              <a:rPr lang="kk-KZ" sz="3200" dirty="0" smtClean="0">
                <a:latin typeface="Book Antiqua" panose="02040602050305030304" pitchFamily="18" charset="0"/>
              </a:rPr>
              <a:t>Арыстанның желі» деген атпен белгелі. </a:t>
            </a:r>
            <a:endParaRPr lang="ru-RU" sz="32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184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3382">
        <p14:ripple/>
      </p:transition>
    </mc:Choice>
    <mc:Fallback>
      <p:transition spd="slow" advTm="13382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4" y="638397"/>
            <a:ext cx="8911687" cy="1280890"/>
          </a:xfrm>
        </p:spPr>
        <p:txBody>
          <a:bodyPr>
            <a:normAutofit/>
          </a:bodyPr>
          <a:lstStyle/>
          <a:p>
            <a:r>
              <a:rPr lang="kk-KZ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Желбағар</a:t>
            </a:r>
            <a:endParaRPr lang="ru-RU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k-KZ" sz="3200" dirty="0" smtClean="0">
                <a:latin typeface="Book Antiqua" panose="02040602050305030304" pitchFamily="18" charset="0"/>
              </a:rPr>
              <a:t>  Желбағар дегеніміз-желдің бағытын білуге арналған құрылғы. </a:t>
            </a:r>
            <a:r>
              <a:rPr lang="kk-KZ" sz="3200" dirty="0">
                <a:latin typeface="Book Antiqua" panose="02040602050305030304" pitchFamily="18" charset="0"/>
              </a:rPr>
              <a:t>Ж</a:t>
            </a:r>
            <a:r>
              <a:rPr lang="kk-KZ" sz="3200" dirty="0" smtClean="0">
                <a:latin typeface="Book Antiqua" panose="02040602050305030304" pitchFamily="18" charset="0"/>
              </a:rPr>
              <a:t>елбағарда  көкжиек тұстары бейнеленеді.</a:t>
            </a:r>
            <a:endParaRPr lang="ru-RU" sz="3200" dirty="0">
              <a:latin typeface="Book Antiqua" panose="02040602050305030304" pitchFamily="18" charset="0"/>
            </a:endParaRPr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7571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 advTm="8795">
        <p15:prstTrans prst="origami"/>
      </p:transition>
    </mc:Choice>
    <mc:Fallback>
      <p:transition spd="slow" advTm="879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 энергиясы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k-KZ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kk-K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Жел энергиясы – болашақтың энергиясы.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k-K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Қолданатын орны-  жел электрстансылары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k-K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Жел электрстансылары құрылуының шарттары: таулы аумақтар, жел жылдамдығы 3 м/с жоғары аудандар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kk-KZ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Қазақстандағы электрстансылар: Қордай жел электрстансысы, Жетісу жел электрстансысы, Алакөл жел электрстансысы, т.б.</a:t>
            </a:r>
            <a:endParaRPr lang="ru-RU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75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 advTm="12731">
        <p14:shred/>
      </p:transition>
    </mc:Choice>
    <mc:Fallback>
      <p:transition spd="slow" advTm="12731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9524" y="566960"/>
            <a:ext cx="8911687" cy="1280890"/>
          </a:xfrm>
        </p:spPr>
        <p:txBody>
          <a:bodyPr/>
          <a:lstStyle/>
          <a:p>
            <a:r>
              <a:rPr lang="kk-KZ" dirty="0" smtClean="0">
                <a:latin typeface="Cambria" panose="02040503050406030204" pitchFamily="18" charset="0"/>
              </a:rPr>
              <a:t>Желдің адам өміріне тигізетін залалдары</a:t>
            </a:r>
            <a:endParaRPr lang="ru-RU" dirty="0"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kk-KZ" sz="2800" dirty="0" smtClean="0">
                <a:latin typeface="Cambria" panose="02040503050406030204" pitchFamily="18" charset="0"/>
              </a:rPr>
              <a:t> егіншіліктегі маусымдық жұмыстар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800" dirty="0" smtClean="0">
                <a:latin typeface="Cambria" panose="02040503050406030204" pitchFamily="18" charset="0"/>
              </a:rPr>
              <a:t>Жаңа өскіннің өсуіне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800" dirty="0" smtClean="0">
                <a:latin typeface="Cambria" panose="02040503050406030204" pitchFamily="18" charset="0"/>
              </a:rPr>
              <a:t>Зәулім ғимараттардың салынуы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800" dirty="0" smtClean="0">
                <a:latin typeface="Cambria" panose="02040503050406030204" pitchFamily="18" charset="0"/>
              </a:rPr>
              <a:t>Ашық немесе жабық ғимараттардың шатырлары, қирауы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800" dirty="0" smtClean="0">
                <a:latin typeface="Cambria" panose="02040503050406030204" pitchFamily="18" charset="0"/>
              </a:rPr>
              <a:t>Су көлігінің маусымдық жұмысына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sz="2800" dirty="0" smtClean="0">
                <a:latin typeface="Cambria" panose="02040503050406030204" pitchFamily="18" charset="0"/>
              </a:rPr>
              <a:t>Әуежайлар мен автомобиль көлігінің жұмыс тәртібінің бұзылуы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800" dirty="0">
              <a:latin typeface="Cambria" panose="02040503050406030204" pitchFamily="18" charset="0"/>
            </a:endParaRPr>
          </a:p>
        </p:txBody>
      </p:sp>
      <p:pic>
        <p:nvPicPr>
          <p:cNvPr id="4" name="Звук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488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740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9424">
        <p14:window dir="vert"/>
      </p:transition>
    </mc:Choice>
    <mc:Fallback>
      <p:transition spd="slow" advTm="9424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"/>
</p:tagLst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</TotalTime>
  <Words>452</Words>
  <Application>Microsoft Office PowerPoint</Application>
  <PresentationFormat>Широкоэкранный</PresentationFormat>
  <Paragraphs>112</Paragraphs>
  <Slides>12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Book Antiqua</vt:lpstr>
      <vt:lpstr>Calibri</vt:lpstr>
      <vt:lpstr>Calibri Light</vt:lpstr>
      <vt:lpstr>Cambria</vt:lpstr>
      <vt:lpstr>Century Gothic</vt:lpstr>
      <vt:lpstr>Wingdings</vt:lpstr>
      <vt:lpstr>Wingdings 3</vt:lpstr>
      <vt:lpstr>Легкий дым</vt:lpstr>
      <vt:lpstr>Тема Office</vt:lpstr>
      <vt:lpstr>    Жел өрнегін қалай жасаймыз?</vt:lpstr>
      <vt:lpstr>Жел </vt:lpstr>
      <vt:lpstr>Презентация PowerPoint</vt:lpstr>
      <vt:lpstr>Жел түрлері</vt:lpstr>
      <vt:lpstr>Жел түрлері</vt:lpstr>
      <vt:lpstr>Түркістан облысына белгілі желдер</vt:lpstr>
      <vt:lpstr>Желбағар</vt:lpstr>
      <vt:lpstr>Жел энергиясы</vt:lpstr>
      <vt:lpstr>Желдің адам өміріне тигізетін залалдары</vt:lpstr>
      <vt:lpstr>Қауіпті желдерден сақтану шаралары</vt:lpstr>
      <vt:lpstr>Жел өрнегін жасау жоспары   Қараша айы бойынша</vt:lpstr>
      <vt:lpstr>Назарларыңызға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Жел өрнегін қалай жасаймыз?</dc:title>
  <dc:creator>Пользователь</dc:creator>
  <cp:lastModifiedBy>Пользователь</cp:lastModifiedBy>
  <cp:revision>21</cp:revision>
  <dcterms:created xsi:type="dcterms:W3CDTF">2019-12-02T10:24:00Z</dcterms:created>
  <dcterms:modified xsi:type="dcterms:W3CDTF">2020-03-09T07:10:38Z</dcterms:modified>
</cp:coreProperties>
</file>