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59" r:id="rId3"/>
    <p:sldId id="260" r:id="rId4"/>
    <p:sldId id="261" r:id="rId5"/>
    <p:sldId id="268" r:id="rId6"/>
    <p:sldId id="269" r:id="rId7"/>
    <p:sldId id="265"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714B"/>
    <a:srgbClr val="0000FF"/>
    <a:srgbClr val="CC6600"/>
    <a:srgbClr val="FF9900"/>
    <a:srgbClr val="3399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7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Рисунок 6" descr="post-279854-1298288370.png"/>
          <p:cNvPicPr>
            <a:picLocks noChangeAspect="1"/>
          </p:cNvPicPr>
          <p:nvPr/>
        </p:nvPicPr>
        <p:blipFill>
          <a:blip r:embed="rId3"/>
          <a:srcRect/>
          <a:stretch>
            <a:fillRect/>
          </a:stretch>
        </p:blipFill>
        <p:spPr bwMode="auto">
          <a:xfrm>
            <a:off x="7500938" y="-428625"/>
            <a:ext cx="1643062" cy="1643063"/>
          </a:xfrm>
          <a:prstGeom prst="rect">
            <a:avLst/>
          </a:prstGeom>
          <a:noFill/>
          <a:ln w="9525">
            <a:noFill/>
            <a:miter lim="800000"/>
            <a:headEnd/>
            <a:tailEnd/>
          </a:ln>
        </p:spPr>
      </p:pic>
      <p:pic>
        <p:nvPicPr>
          <p:cNvPr id="5" name="Рисунок 7" descr="post-279854-1298288370.png"/>
          <p:cNvPicPr>
            <a:picLocks noChangeAspect="1"/>
          </p:cNvPicPr>
          <p:nvPr/>
        </p:nvPicPr>
        <p:blipFill>
          <a:blip r:embed="rId4"/>
          <a:srcRect/>
          <a:stretch>
            <a:fillRect/>
          </a:stretch>
        </p:blipFill>
        <p:spPr bwMode="auto">
          <a:xfrm>
            <a:off x="0" y="214313"/>
            <a:ext cx="2357438" cy="2071687"/>
          </a:xfrm>
          <a:prstGeom prst="rect">
            <a:avLst/>
          </a:prstGeom>
          <a:noFill/>
          <a:ln w="9525">
            <a:noFill/>
            <a:miter lim="800000"/>
            <a:headEnd/>
            <a:tailEnd/>
          </a:ln>
        </p:spPr>
      </p:pic>
      <p:pic>
        <p:nvPicPr>
          <p:cNvPr id="6" name="Рисунок 8" descr="97e6b01896c7.png"/>
          <p:cNvPicPr>
            <a:picLocks noChangeAspect="1"/>
          </p:cNvPicPr>
          <p:nvPr/>
        </p:nvPicPr>
        <p:blipFill>
          <a:blip r:embed="rId5"/>
          <a:srcRect/>
          <a:stretch>
            <a:fillRect/>
          </a:stretch>
        </p:blipFill>
        <p:spPr bwMode="auto">
          <a:xfrm rot="20340000">
            <a:off x="-628650" y="-349250"/>
            <a:ext cx="3330575" cy="2681288"/>
          </a:xfrm>
          <a:prstGeom prst="rect">
            <a:avLst/>
          </a:prstGeom>
          <a:noFill/>
          <a:ln w="9525">
            <a:noFill/>
            <a:miter lim="800000"/>
            <a:headEnd/>
            <a:tailEnd/>
          </a:ln>
        </p:spPr>
      </p:pic>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7" name="Дата 3"/>
          <p:cNvSpPr>
            <a:spLocks noGrp="1"/>
          </p:cNvSpPr>
          <p:nvPr>
            <p:ph type="dt" sz="half" idx="10"/>
          </p:nvPr>
        </p:nvSpPr>
        <p:spPr/>
        <p:txBody>
          <a:bodyPr/>
          <a:lstStyle>
            <a:lvl1pPr>
              <a:defRPr/>
            </a:lvl1pPr>
          </a:lstStyle>
          <a:p>
            <a:fld id="{18C9601B-252A-4FD9-A06D-DE6D9A4E90EC}" type="datetimeFigureOut">
              <a:rPr lang="ru-RU" smtClean="0"/>
              <a:t>21.04.2020</a:t>
            </a:fld>
            <a:endParaRPr lang="ru-RU"/>
          </a:p>
        </p:txBody>
      </p:sp>
      <p:sp>
        <p:nvSpPr>
          <p:cNvPr id="8" name="Нижний колонтитул 4"/>
          <p:cNvSpPr>
            <a:spLocks noGrp="1"/>
          </p:cNvSpPr>
          <p:nvPr>
            <p:ph type="ftr" sz="quarter" idx="11"/>
          </p:nvPr>
        </p:nvSpPr>
        <p:spPr/>
        <p:txBody>
          <a:bodyPr/>
          <a:lstStyle>
            <a:lvl1pPr>
              <a:defRPr/>
            </a:lvl1pPr>
          </a:lstStyle>
          <a:p>
            <a:endParaRPr lang="ru-RU"/>
          </a:p>
        </p:txBody>
      </p:sp>
      <p:sp>
        <p:nvSpPr>
          <p:cNvPr id="9" name="Номер слайда 5"/>
          <p:cNvSpPr>
            <a:spLocks noGrp="1"/>
          </p:cNvSpPr>
          <p:nvPr>
            <p:ph type="sldNum" sz="quarter" idx="12"/>
          </p:nvPr>
        </p:nvSpPr>
        <p:spPr/>
        <p:txBody>
          <a:bodyPr/>
          <a:lstStyle>
            <a:lvl1pPr>
              <a:defRPr/>
            </a:lvl1pPr>
          </a:lstStyle>
          <a:p>
            <a:fld id="{611E4959-3F1B-416F-9D83-AB769CD2A533}"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8C9601B-252A-4FD9-A06D-DE6D9A4E90EC}" type="datetimeFigureOut">
              <a:rPr lang="ru-RU" smtClean="0"/>
              <a:t>21.04.2020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11E4959-3F1B-416F-9D83-AB769CD2A53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8C9601B-252A-4FD9-A06D-DE6D9A4E90EC}" type="datetimeFigureOut">
              <a:rPr lang="ru-RU" smtClean="0"/>
              <a:t>21.04.2020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11E4959-3F1B-416F-9D83-AB769CD2A533}"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8C9601B-252A-4FD9-A06D-DE6D9A4E90EC}" type="datetimeFigureOut">
              <a:rPr lang="ru-RU" smtClean="0"/>
              <a:t>21.04.2020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11E4959-3F1B-416F-9D83-AB769CD2A533}"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18C9601B-252A-4FD9-A06D-DE6D9A4E90EC}" type="datetimeFigureOut">
              <a:rPr lang="ru-RU" smtClean="0"/>
              <a:t>21.04.2020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11E4959-3F1B-416F-9D83-AB769CD2A533}"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fld id="{18C9601B-252A-4FD9-A06D-DE6D9A4E90EC}" type="datetimeFigureOut">
              <a:rPr lang="ru-RU" smtClean="0"/>
              <a:t>21.04.2020</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611E4959-3F1B-416F-9D83-AB769CD2A533}"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fld id="{18C9601B-252A-4FD9-A06D-DE6D9A4E90EC}" type="datetimeFigureOut">
              <a:rPr lang="ru-RU" smtClean="0"/>
              <a:t>21.04.2020</a:t>
            </a:fld>
            <a:endParaRPr lang="ru-RU"/>
          </a:p>
        </p:txBody>
      </p:sp>
      <p:sp>
        <p:nvSpPr>
          <p:cNvPr id="8" name="Нижний колонтитул 4"/>
          <p:cNvSpPr>
            <a:spLocks noGrp="1"/>
          </p:cNvSpPr>
          <p:nvPr>
            <p:ph type="ftr" sz="quarter" idx="11"/>
          </p:nvPr>
        </p:nvSpPr>
        <p:spPr/>
        <p:txBody>
          <a:bodyPr/>
          <a:lstStyle>
            <a:lvl1pPr>
              <a:defRPr/>
            </a:lvl1pPr>
          </a:lstStyle>
          <a:p>
            <a:endParaRPr lang="ru-RU"/>
          </a:p>
        </p:txBody>
      </p:sp>
      <p:sp>
        <p:nvSpPr>
          <p:cNvPr id="9" name="Номер слайда 5"/>
          <p:cNvSpPr>
            <a:spLocks noGrp="1"/>
          </p:cNvSpPr>
          <p:nvPr>
            <p:ph type="sldNum" sz="quarter" idx="12"/>
          </p:nvPr>
        </p:nvSpPr>
        <p:spPr/>
        <p:txBody>
          <a:bodyPr/>
          <a:lstStyle>
            <a:lvl1pPr>
              <a:defRPr/>
            </a:lvl1pPr>
          </a:lstStyle>
          <a:p>
            <a:fld id="{611E4959-3F1B-416F-9D83-AB769CD2A533}"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fld id="{18C9601B-252A-4FD9-A06D-DE6D9A4E90EC}" type="datetimeFigureOut">
              <a:rPr lang="ru-RU" smtClean="0"/>
              <a:t>21.04.2020</a:t>
            </a:fld>
            <a:endParaRPr lang="ru-RU"/>
          </a:p>
        </p:txBody>
      </p:sp>
      <p:sp>
        <p:nvSpPr>
          <p:cNvPr id="4" name="Нижний колонтитул 4"/>
          <p:cNvSpPr>
            <a:spLocks noGrp="1"/>
          </p:cNvSpPr>
          <p:nvPr>
            <p:ph type="ftr" sz="quarter" idx="11"/>
          </p:nvPr>
        </p:nvSpPr>
        <p:spPr/>
        <p:txBody>
          <a:bodyPr/>
          <a:lstStyle>
            <a:lvl1pPr>
              <a:defRPr/>
            </a:lvl1pPr>
          </a:lstStyle>
          <a:p>
            <a:endParaRPr lang="ru-RU"/>
          </a:p>
        </p:txBody>
      </p:sp>
      <p:sp>
        <p:nvSpPr>
          <p:cNvPr id="5" name="Номер слайда 5"/>
          <p:cNvSpPr>
            <a:spLocks noGrp="1"/>
          </p:cNvSpPr>
          <p:nvPr>
            <p:ph type="sldNum" sz="quarter" idx="12"/>
          </p:nvPr>
        </p:nvSpPr>
        <p:spPr/>
        <p:txBody>
          <a:bodyPr/>
          <a:lstStyle>
            <a:lvl1pPr>
              <a:defRPr/>
            </a:lvl1pPr>
          </a:lstStyle>
          <a:p>
            <a:fld id="{611E4959-3F1B-416F-9D83-AB769CD2A533}"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fld id="{18C9601B-252A-4FD9-A06D-DE6D9A4E90EC}" type="datetimeFigureOut">
              <a:rPr lang="ru-RU" smtClean="0"/>
              <a:t>21.04.2020</a:t>
            </a:fld>
            <a:endParaRPr lang="ru-RU"/>
          </a:p>
        </p:txBody>
      </p:sp>
      <p:sp>
        <p:nvSpPr>
          <p:cNvPr id="3" name="Нижний колонтитул 4"/>
          <p:cNvSpPr>
            <a:spLocks noGrp="1"/>
          </p:cNvSpPr>
          <p:nvPr>
            <p:ph type="ftr" sz="quarter" idx="11"/>
          </p:nvPr>
        </p:nvSpPr>
        <p:spPr/>
        <p:txBody>
          <a:bodyPr/>
          <a:lstStyle>
            <a:lvl1pPr>
              <a:defRPr/>
            </a:lvl1pPr>
          </a:lstStyle>
          <a:p>
            <a:endParaRPr lang="ru-RU"/>
          </a:p>
        </p:txBody>
      </p:sp>
      <p:sp>
        <p:nvSpPr>
          <p:cNvPr id="4" name="Номер слайда 5"/>
          <p:cNvSpPr>
            <a:spLocks noGrp="1"/>
          </p:cNvSpPr>
          <p:nvPr>
            <p:ph type="sldNum" sz="quarter" idx="12"/>
          </p:nvPr>
        </p:nvSpPr>
        <p:spPr/>
        <p:txBody>
          <a:bodyPr/>
          <a:lstStyle>
            <a:lvl1pPr>
              <a:defRPr/>
            </a:lvl1pPr>
          </a:lstStyle>
          <a:p>
            <a:fld id="{611E4959-3F1B-416F-9D83-AB769CD2A53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18C9601B-252A-4FD9-A06D-DE6D9A4E90EC}" type="datetimeFigureOut">
              <a:rPr lang="ru-RU" smtClean="0"/>
              <a:t>21.04.2020</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611E4959-3F1B-416F-9D83-AB769CD2A533}"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18C9601B-252A-4FD9-A06D-DE6D9A4E90EC}" type="datetimeFigureOut">
              <a:rPr lang="ru-RU" smtClean="0"/>
              <a:t>21.04.2020</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611E4959-3F1B-416F-9D83-AB769CD2A533}"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fld id="{18C9601B-252A-4FD9-A06D-DE6D9A4E90EC}" type="datetimeFigureOut">
              <a:rPr lang="ru-RU" smtClean="0"/>
              <a:t>21.04.2020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611E4959-3F1B-416F-9D83-AB769CD2A533}"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Картинки по запросу фон для слайда презентации | Презентация, Дети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8" descr="Картинки по запросу фон для слайда презентации | Презентация, Дети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32828"/>
            <a:ext cx="9108504" cy="6858000"/>
          </a:xfrm>
          <a:prstGeom prst="rect">
            <a:avLst/>
          </a:prstGeom>
        </p:spPr>
      </p:pic>
      <p:sp>
        <p:nvSpPr>
          <p:cNvPr id="5" name="TextBox 4"/>
          <p:cNvSpPr txBox="1"/>
          <p:nvPr/>
        </p:nvSpPr>
        <p:spPr>
          <a:xfrm>
            <a:off x="2267744" y="1052736"/>
            <a:ext cx="184731" cy="369332"/>
          </a:xfrm>
          <a:prstGeom prst="rect">
            <a:avLst/>
          </a:prstGeom>
          <a:noFill/>
        </p:spPr>
        <p:txBody>
          <a:bodyPr wrap="none" rtlCol="0">
            <a:spAutoFit/>
          </a:bodyPr>
          <a:lstStyle/>
          <a:p>
            <a:endParaRPr lang="ru-RU" dirty="0"/>
          </a:p>
        </p:txBody>
      </p:sp>
      <p:sp>
        <p:nvSpPr>
          <p:cNvPr id="6" name="Прямоугольник 5"/>
          <p:cNvSpPr/>
          <p:nvPr/>
        </p:nvSpPr>
        <p:spPr>
          <a:xfrm>
            <a:off x="155575" y="160338"/>
            <a:ext cx="8520881" cy="6186309"/>
          </a:xfrm>
          <a:prstGeom prst="rect">
            <a:avLst/>
          </a:prstGeom>
          <a:noFill/>
        </p:spPr>
        <p:txBody>
          <a:bodyPr wrap="square" lIns="91440" tIns="45720" rIns="91440" bIns="45720">
            <a:spAutoFit/>
          </a:bodyPr>
          <a:lstStyle/>
          <a:p>
            <a:pPr algn="ctr"/>
            <a:endParaRPr lang="kk-KZ" sz="5400" dirty="0" smtClean="0"/>
          </a:p>
          <a:p>
            <a:pPr algn="ctr"/>
            <a:r>
              <a:rPr lang="kk-KZ" sz="5400" dirty="0" smtClean="0"/>
              <a:t>Көзге </a:t>
            </a:r>
            <a:r>
              <a:rPr lang="kk-KZ" sz="5400" dirty="0"/>
              <a:t>арналған </a:t>
            </a:r>
            <a:endParaRPr lang="kk-KZ" sz="5400" dirty="0" smtClean="0"/>
          </a:p>
          <a:p>
            <a:pPr algn="ctr"/>
            <a:r>
              <a:rPr lang="kk-KZ" sz="5400" dirty="0" smtClean="0"/>
              <a:t>жаттығуллар</a:t>
            </a:r>
          </a:p>
          <a:p>
            <a:pPr algn="ctr"/>
            <a:endParaRPr lang="kk-KZ" sz="5400" dirty="0"/>
          </a:p>
          <a:p>
            <a:pPr algn="ctr"/>
            <a:endParaRPr lang="kk-KZ" sz="5400" dirty="0" smtClean="0"/>
          </a:p>
          <a:p>
            <a:pPr algn="r"/>
            <a:r>
              <a:rPr lang="kk-KZ" sz="3600" dirty="0" smtClean="0"/>
              <a:t>                        </a:t>
            </a:r>
            <a:r>
              <a:rPr lang="kk-KZ" sz="3600" smtClean="0"/>
              <a:t>Дайындаған                 психолог  Искакова </a:t>
            </a:r>
            <a:r>
              <a:rPr lang="kk-KZ" sz="3600" dirty="0" smtClean="0"/>
              <a:t>Б</a:t>
            </a:r>
            <a:endParaRPr lang="ru-RU" sz="3600" dirty="0"/>
          </a:p>
          <a:p>
            <a:pPr algn="ctr"/>
            <a:r>
              <a:rPr lang="ru-RU"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endParaRPr lang="ru-RU"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1036" name="Picture 12" descr="Смайлик смайлик мигающий глаз, смайлик PNG | Ho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340" y="4221088"/>
            <a:ext cx="1297135" cy="1224136"/>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4"/>
          <a:stretch>
            <a:fillRect/>
          </a:stretch>
        </p:blipFill>
        <p:spPr>
          <a:xfrm>
            <a:off x="7810960" y="2446394"/>
            <a:ext cx="977454" cy="1614195"/>
          </a:xfrm>
          <a:prstGeom prst="rect">
            <a:avLst/>
          </a:prstGeom>
        </p:spPr>
      </p:pic>
    </p:spTree>
    <p:extLst>
      <p:ext uri="{BB962C8B-B14F-4D97-AF65-F5344CB8AC3E}">
        <p14:creationId xmlns:p14="http://schemas.microsoft.com/office/powerpoint/2010/main" val="2923528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40444"/>
          </a:xfrm>
        </p:spPr>
        <p:txBody>
          <a:bodyPr/>
          <a:lstStyle/>
          <a:p>
            <a:endParaRPr lang="ru-RU" sz="3600" b="1" i="1" dirty="0">
              <a:solidFill>
                <a:srgbClr val="008000"/>
              </a:solidFill>
              <a:latin typeface="Georg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782706"/>
            <a:ext cx="6576392" cy="493229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7" y="782706"/>
            <a:ext cx="6888765" cy="516657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052736"/>
            <a:ext cx="8208912" cy="5757242"/>
          </a:xfrm>
          <a:prstGeom prst="rect">
            <a:avLst/>
          </a:prstGeom>
        </p:spPr>
      </p:pic>
      <p:sp>
        <p:nvSpPr>
          <p:cNvPr id="3" name="TextBox 2"/>
          <p:cNvSpPr txBox="1"/>
          <p:nvPr/>
        </p:nvSpPr>
        <p:spPr>
          <a:xfrm>
            <a:off x="755576" y="548680"/>
            <a:ext cx="9686527" cy="369332"/>
          </a:xfrm>
          <a:prstGeom prst="rect">
            <a:avLst/>
          </a:prstGeom>
          <a:noFill/>
        </p:spPr>
        <p:txBody>
          <a:bodyPr wrap="square" rtlCol="0">
            <a:spAutoFit/>
          </a:bodyPr>
          <a:lstStyle/>
          <a:p>
            <a:r>
              <a:rPr lang="kk-KZ" dirty="0" smtClean="0"/>
              <a:t>Пішіндерге қарап көзбен жасап қайталау.Жаттығуды күнделікті жасау қажет</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1142984"/>
            <a:ext cx="7929618" cy="5143536"/>
          </a:xfrm>
        </p:spPr>
        <p:txBody>
          <a:bodyPr/>
          <a:lstStyle/>
          <a:p>
            <a:r>
              <a:rPr lang="ru-RU" sz="2000" dirty="0" smtClean="0">
                <a:latin typeface="Times New Roman" panose="02020603050405020304" pitchFamily="18" charset="0"/>
                <a:cs typeface="Times New Roman" panose="02020603050405020304" pitchFamily="18" charset="0"/>
              </a:rPr>
              <a:t>«</a:t>
            </a:r>
            <a:r>
              <a:rPr lang="ru-RU" sz="2000" b="1" dirty="0" err="1" smtClean="0">
                <a:latin typeface="Times New Roman" panose="02020603050405020304" pitchFamily="18" charset="0"/>
                <a:cs typeface="Times New Roman" panose="02020603050405020304" pitchFamily="18" charset="0"/>
              </a:rPr>
              <a:t>Перде</a:t>
            </a:r>
            <a:r>
              <a:rPr lang="ru-RU" sz="2000" b="1"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жаттығуы</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err="1" smtClean="0">
                <a:latin typeface="Times New Roman" panose="02020603050405020304" pitchFamily="18" charset="0"/>
                <a:cs typeface="Times New Roman" panose="02020603050405020304" pitchFamily="18" charset="0"/>
              </a:rPr>
              <a:t>Көзді</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жеңіл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әрі</a:t>
            </a:r>
            <a:r>
              <a:rPr lang="ru-RU" sz="2000" dirty="0">
                <a:latin typeface="Times New Roman" panose="02020603050405020304" pitchFamily="18" charset="0"/>
                <a:cs typeface="Times New Roman" panose="02020603050405020304" pitchFamily="18" charset="0"/>
              </a:rPr>
              <a:t> тез-тез </a:t>
            </a:r>
            <a:r>
              <a:rPr lang="ru-RU" sz="2000" dirty="0" err="1">
                <a:latin typeface="Times New Roman" panose="02020603050405020304" pitchFamily="18" charset="0"/>
                <a:cs typeface="Times New Roman" panose="02020603050405020304" pitchFamily="18" charset="0"/>
              </a:rPr>
              <a:t>ашып-жұмыңыз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Жаттығу</a:t>
            </a:r>
            <a:r>
              <a:rPr lang="ru-RU" sz="2000" dirty="0">
                <a:latin typeface="Times New Roman" panose="02020603050405020304" pitchFamily="18" charset="0"/>
                <a:cs typeface="Times New Roman" panose="02020603050405020304" pitchFamily="18" charset="0"/>
              </a:rPr>
              <a:t> 2 минут </a:t>
            </a:r>
            <a:r>
              <a:rPr lang="ru-RU" sz="2000" dirty="0" err="1">
                <a:latin typeface="Times New Roman" panose="02020603050405020304" pitchFamily="18" charset="0"/>
                <a:cs typeface="Times New Roman" panose="02020603050405020304" pitchFamily="18" charset="0"/>
              </a:rPr>
              <a:t>жасалады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жаттығу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көздің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қанайналымын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жақсартады</a:t>
            </a:r>
            <a:r>
              <a:rPr lang="ru-RU" sz="2000" dirty="0" smtClean="0">
                <a:latin typeface="Times New Roman" panose="02020603050405020304" pitchFamily="18" charset="0"/>
                <a:cs typeface="Times New Roman" panose="02020603050405020304" pitchFamily="18" charset="0"/>
              </a:rPr>
              <a:t>.</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a:t>
            </a:r>
            <a:r>
              <a:rPr lang="ru-RU" sz="2000" b="1" dirty="0" err="1" smtClean="0">
                <a:latin typeface="Times New Roman" panose="02020603050405020304" pitchFamily="18" charset="0"/>
                <a:cs typeface="Times New Roman" panose="02020603050405020304" pitchFamily="18" charset="0"/>
              </a:rPr>
              <a:t>Терезеге</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қарау</a:t>
            </a:r>
            <a:r>
              <a:rPr lang="ru-RU" sz="2000" b="1" dirty="0" smtClean="0">
                <a:latin typeface="Times New Roman" panose="02020603050405020304" pitchFamily="18" charset="0"/>
                <a:cs typeface="Times New Roman" panose="02020603050405020304" pitchFamily="18" charset="0"/>
              </a:rPr>
              <a:t>»</a:t>
            </a:r>
            <a:br>
              <a:rPr lang="ru-RU" sz="2000" b="1" dirty="0" smtClean="0">
                <a:latin typeface="Times New Roman" panose="02020603050405020304" pitchFamily="18" charset="0"/>
                <a:cs typeface="Times New Roman" panose="02020603050405020304" pitchFamily="18" charset="0"/>
              </a:rPr>
            </a:br>
            <a:r>
              <a:rPr lang="ru-RU" sz="2000" dirty="0" err="1" smtClean="0">
                <a:latin typeface="Times New Roman" panose="02020603050405020304" pitchFamily="18" charset="0"/>
                <a:cs typeface="Times New Roman" panose="02020603050405020304" pitchFamily="18" charset="0"/>
              </a:rPr>
              <a:t>Ермексазды</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пайдаланып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кішкентай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дөңгелек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жасап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аласыз</a:t>
            </a:r>
            <a:r>
              <a:rPr lang="ru-RU" sz="2000" dirty="0">
                <a:latin typeface="Times New Roman" panose="02020603050405020304" pitchFamily="18" charset="0"/>
                <a:cs typeface="Times New Roman" panose="02020603050405020304" pitchFamily="18" charset="0"/>
              </a:rPr>
              <a:t> да, </a:t>
            </a:r>
            <a:r>
              <a:rPr lang="ru-RU" sz="2000" dirty="0" err="1">
                <a:latin typeface="Times New Roman" panose="02020603050405020304" pitchFamily="18" charset="0"/>
                <a:cs typeface="Times New Roman" panose="02020603050405020304" pitchFamily="18" charset="0"/>
              </a:rPr>
              <a:t>терезеге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жабыстырып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қоясыз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Содан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сырттан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алыста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тұрған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затты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белгілеп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бірнеше</a:t>
            </a:r>
            <a:r>
              <a:rPr lang="ru-RU" sz="2000" dirty="0">
                <a:latin typeface="Times New Roman" panose="02020603050405020304" pitchFamily="18" charset="0"/>
                <a:cs typeface="Times New Roman" panose="02020603050405020304" pitchFamily="18" charset="0"/>
              </a:rPr>
              <a:t> секунд </a:t>
            </a:r>
            <a:r>
              <a:rPr lang="ru-RU" sz="2000" dirty="0" err="1">
                <a:latin typeface="Times New Roman" panose="02020603050405020304" pitchFamily="18" charset="0"/>
                <a:cs typeface="Times New Roman" panose="02020603050405020304" pitchFamily="18" charset="0"/>
              </a:rPr>
              <a:t>қарап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тұрасыз</a:t>
            </a:r>
            <a:r>
              <a:rPr lang="ru-RU" sz="2000" dirty="0">
                <a:latin typeface="Times New Roman" panose="02020603050405020304" pitchFamily="18" charset="0"/>
                <a:cs typeface="Times New Roman" panose="02020603050405020304" pitchFamily="18" charset="0"/>
              </a:rPr>
              <a:t> да, </a:t>
            </a:r>
            <a:r>
              <a:rPr lang="ru-RU" sz="2000" dirty="0" err="1">
                <a:latin typeface="Times New Roman" panose="02020603050405020304" pitchFamily="18" charset="0"/>
                <a:cs typeface="Times New Roman" panose="02020603050405020304" pitchFamily="18" charset="0"/>
              </a:rPr>
              <a:t>артынша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терезеге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жабысқан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ермексазға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жанарыңызды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бұрасыз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Берілген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жаттығуды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біраз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күн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жасағаннан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кейін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тапсырманы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қиындатуға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үшін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әртүрлі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қашықтықтағы</a:t>
            </a:r>
            <a:r>
              <a:rPr lang="ru-RU" sz="2000" dirty="0">
                <a:latin typeface="Times New Roman" panose="02020603050405020304" pitchFamily="18" charset="0"/>
                <a:cs typeface="Times New Roman" panose="02020603050405020304" pitchFamily="18" charset="0"/>
              </a:rPr>
              <a:t> 4 </a:t>
            </a:r>
            <a:r>
              <a:rPr lang="ru-RU" sz="2000" dirty="0" err="1">
                <a:latin typeface="Times New Roman" panose="02020603050405020304" pitchFamily="18" charset="0"/>
                <a:cs typeface="Times New Roman" panose="02020603050405020304" pitchFamily="18" charset="0"/>
              </a:rPr>
              <a:t>заттарды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көзіңізбен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белгілеп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әрқайсысына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бірнеше</a:t>
            </a:r>
            <a:r>
              <a:rPr lang="ru-RU" sz="2000" dirty="0">
                <a:latin typeface="Times New Roman" panose="02020603050405020304" pitchFamily="18" charset="0"/>
                <a:cs typeface="Times New Roman" panose="02020603050405020304" pitchFamily="18" charset="0"/>
              </a:rPr>
              <a:t> секунд </a:t>
            </a:r>
            <a:r>
              <a:rPr lang="ru-RU" sz="2000" dirty="0" err="1">
                <a:latin typeface="Times New Roman" panose="02020603050405020304" pitchFamily="18" charset="0"/>
                <a:cs typeface="Times New Roman" panose="02020603050405020304" pitchFamily="18" charset="0"/>
              </a:rPr>
              <a:t>қарап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тұруыңыз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керек</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a:t>
            </a:r>
            <a:r>
              <a:rPr lang="ru-RU" sz="2000" b="1" dirty="0" err="1" smtClean="0">
                <a:latin typeface="Times New Roman" panose="02020603050405020304" pitchFamily="18" charset="0"/>
                <a:cs typeface="Times New Roman" panose="02020603050405020304" pitchFamily="18" charset="0"/>
              </a:rPr>
              <a:t>Үлкен</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көздер</a:t>
            </a:r>
            <a:r>
              <a:rPr lang="ru-RU" sz="2000" b="1" dirty="0" smtClean="0">
                <a:latin typeface="Times New Roman" panose="02020603050405020304" pitchFamily="18" charset="0"/>
                <a:cs typeface="Times New Roman" panose="02020603050405020304" pitchFamily="18" charset="0"/>
              </a:rPr>
              <a:t>»</a:t>
            </a:r>
            <a:br>
              <a:rPr lang="ru-RU" sz="2000" b="1" dirty="0" smtClean="0">
                <a:latin typeface="Times New Roman" panose="02020603050405020304" pitchFamily="18" charset="0"/>
                <a:cs typeface="Times New Roman" panose="02020603050405020304" pitchFamily="18" charset="0"/>
              </a:rPr>
            </a:br>
            <a:r>
              <a:rPr lang="ru-RU" sz="2000" dirty="0" err="1" smtClean="0">
                <a:latin typeface="Times New Roman" panose="02020603050405020304" pitchFamily="18" charset="0"/>
                <a:cs typeface="Times New Roman" panose="02020603050405020304" pitchFamily="18" charset="0"/>
              </a:rPr>
              <a:t>Бұл</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жаттығуда</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көзді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барынша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жұмып</a:t>
            </a:r>
            <a:r>
              <a:rPr lang="ru-RU" sz="2000" dirty="0">
                <a:latin typeface="Times New Roman" panose="02020603050405020304" pitchFamily="18" charset="0"/>
                <a:cs typeface="Times New Roman" panose="02020603050405020304" pitchFamily="18" charset="0"/>
              </a:rPr>
              <a:t> 5 секунд </a:t>
            </a:r>
            <a:r>
              <a:rPr lang="ru-RU" sz="2000" dirty="0" err="1">
                <a:latin typeface="Times New Roman" panose="02020603050405020304" pitchFamily="18" charset="0"/>
                <a:cs typeface="Times New Roman" panose="02020603050405020304" pitchFamily="18" charset="0"/>
              </a:rPr>
              <a:t>тұрасыз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артынша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көзді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қатты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ашасыз</a:t>
            </a:r>
            <a:r>
              <a:rPr lang="ru-RU" sz="2000" dirty="0">
                <a:latin typeface="Times New Roman" panose="02020603050405020304" pitchFamily="18" charset="0"/>
                <a:cs typeface="Times New Roman" panose="02020603050405020304" pitchFamily="18" charset="0"/>
              </a:rPr>
              <a:t> да </a:t>
            </a:r>
            <a:r>
              <a:rPr lang="ru-RU" sz="2000" dirty="0" err="1">
                <a:latin typeface="Times New Roman" panose="02020603050405020304" pitchFamily="18" charset="0"/>
                <a:cs typeface="Times New Roman" panose="02020603050405020304" pitchFamily="18" charset="0"/>
              </a:rPr>
              <a:t>тағы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сонша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уақыт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тұрасыз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Осылайша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жаттығу</a:t>
            </a:r>
            <a:r>
              <a:rPr lang="ru-RU" sz="2000" dirty="0">
                <a:latin typeface="Times New Roman" panose="02020603050405020304" pitchFamily="18" charset="0"/>
                <a:cs typeface="Times New Roman" panose="02020603050405020304" pitchFamily="18" charset="0"/>
              </a:rPr>
              <a:t> 8-10 </a:t>
            </a:r>
            <a:r>
              <a:rPr lang="ru-RU" sz="2000" dirty="0" err="1">
                <a:latin typeface="Times New Roman" panose="02020603050405020304" pitchFamily="18" charset="0"/>
                <a:cs typeface="Times New Roman" panose="02020603050405020304" pitchFamily="18" charset="0"/>
              </a:rPr>
              <a:t>рет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қайталануы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тиіс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Аталмыш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жаттығу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қабақ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бұлшықеттерін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нығайтып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қанайналымның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жақсаруына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әсер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етеді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Сонымен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бұлшықеттерін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босаңсытады</a:t>
            </a:r>
            <a:r>
              <a:rPr lang="ru-RU" sz="2000" dirty="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6000" b="1" i="1" dirty="0" smtClean="0">
              <a:solidFill>
                <a:srgbClr val="CC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3286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1142984"/>
            <a:ext cx="7929618" cy="5143536"/>
          </a:xfrm>
        </p:spPr>
        <p:txBody>
          <a:bodyPr/>
          <a:lstStyle/>
          <a:p>
            <a:r>
              <a:rPr lang="ru-RU" sz="2000" b="1" dirty="0" err="1" smtClean="0"/>
              <a:t>Массаж.</a:t>
            </a:r>
            <a:r>
              <a:rPr lang="ru-RU" sz="2000" dirty="0" err="1" smtClean="0"/>
              <a:t>Әрбір</a:t>
            </a:r>
            <a:r>
              <a:rPr lang="ru-RU" sz="2000" dirty="0" smtClean="0"/>
              <a:t> </a:t>
            </a:r>
            <a:r>
              <a:rPr lang="ru-RU" sz="2000" dirty="0" err="1"/>
              <a:t>қолыңыздың</a:t>
            </a:r>
            <a:r>
              <a:rPr lang="ru-RU" sz="2000" dirty="0"/>
              <a:t> </a:t>
            </a:r>
            <a:r>
              <a:rPr lang="ru-RU" sz="2000" dirty="0" err="1"/>
              <a:t>үш</a:t>
            </a:r>
            <a:r>
              <a:rPr lang="ru-RU" sz="2000" dirty="0"/>
              <a:t> </a:t>
            </a:r>
            <a:r>
              <a:rPr lang="ru-RU" sz="2000" dirty="0" err="1"/>
              <a:t>саусағымен</a:t>
            </a:r>
            <a:r>
              <a:rPr lang="ru-RU" sz="2000" dirty="0"/>
              <a:t> </a:t>
            </a:r>
            <a:r>
              <a:rPr lang="ru-RU" sz="2000" dirty="0" err="1"/>
              <a:t>қабақты</a:t>
            </a:r>
            <a:r>
              <a:rPr lang="ru-RU" sz="2000" dirty="0"/>
              <a:t> 1-2 секунд </a:t>
            </a:r>
            <a:r>
              <a:rPr lang="ru-RU" sz="2000" dirty="0" err="1"/>
              <a:t>басып</a:t>
            </a:r>
            <a:r>
              <a:rPr lang="ru-RU" sz="2000" dirty="0"/>
              <a:t> </a:t>
            </a:r>
            <a:r>
              <a:rPr lang="ru-RU" sz="2000" dirty="0" err="1"/>
              <a:t>тұрасыз</a:t>
            </a:r>
            <a:r>
              <a:rPr lang="ru-RU" sz="2000" dirty="0"/>
              <a:t>. </a:t>
            </a:r>
            <a:r>
              <a:rPr lang="ru-RU" sz="2000" dirty="0" err="1"/>
              <a:t>Сосын</a:t>
            </a:r>
            <a:r>
              <a:rPr lang="ru-RU" sz="2000" dirty="0"/>
              <a:t> </a:t>
            </a:r>
            <a:r>
              <a:rPr lang="ru-RU" sz="2000" dirty="0" err="1"/>
              <a:t>қайта</a:t>
            </a:r>
            <a:r>
              <a:rPr lang="ru-RU" sz="2000" dirty="0"/>
              <a:t> </a:t>
            </a:r>
            <a:r>
              <a:rPr lang="ru-RU" sz="2000" dirty="0" err="1"/>
              <a:t>босатып</a:t>
            </a:r>
            <a:r>
              <a:rPr lang="ru-RU" sz="2000" dirty="0"/>
              <a:t>, </a:t>
            </a:r>
            <a:r>
              <a:rPr lang="ru-RU" sz="2000" dirty="0" err="1"/>
              <a:t>қабақты</a:t>
            </a:r>
            <a:r>
              <a:rPr lang="ru-RU" sz="2000" dirty="0"/>
              <a:t> </a:t>
            </a:r>
            <a:r>
              <a:rPr lang="ru-RU" sz="2000" dirty="0" err="1"/>
              <a:t>саусақпен</a:t>
            </a:r>
            <a:r>
              <a:rPr lang="ru-RU" sz="2000" dirty="0"/>
              <a:t> </a:t>
            </a:r>
            <a:r>
              <a:rPr lang="ru-RU" sz="2000" dirty="0" err="1"/>
              <a:t>басуды</a:t>
            </a:r>
            <a:r>
              <a:rPr lang="ru-RU" sz="2000" dirty="0"/>
              <a:t> </a:t>
            </a:r>
            <a:r>
              <a:rPr lang="ru-RU" sz="2000" dirty="0" err="1"/>
              <a:t>жалғастырасыз</a:t>
            </a:r>
            <a:r>
              <a:rPr lang="ru-RU" sz="2000" dirty="0"/>
              <a:t>. </a:t>
            </a:r>
            <a:r>
              <a:rPr lang="ru-RU" sz="2000" dirty="0" err="1"/>
              <a:t>Көз</a:t>
            </a:r>
            <a:r>
              <a:rPr lang="ru-RU" sz="2000" dirty="0"/>
              <a:t> </a:t>
            </a:r>
            <a:r>
              <a:rPr lang="ru-RU" sz="2000" dirty="0" err="1"/>
              <a:t>ішіндегі</a:t>
            </a:r>
            <a:r>
              <a:rPr lang="ru-RU" sz="2000" dirty="0"/>
              <a:t> </a:t>
            </a:r>
            <a:r>
              <a:rPr lang="ru-RU" sz="2000" dirty="0" err="1"/>
              <a:t>сұйықтықтың</a:t>
            </a:r>
            <a:r>
              <a:rPr lang="ru-RU" sz="2000" dirty="0"/>
              <a:t> </a:t>
            </a:r>
            <a:r>
              <a:rPr lang="ru-RU" sz="2000" dirty="0" err="1"/>
              <a:t>айналымын</a:t>
            </a:r>
            <a:r>
              <a:rPr lang="ru-RU" sz="2000" dirty="0"/>
              <a:t> </a:t>
            </a:r>
            <a:r>
              <a:rPr lang="ru-RU" sz="2000" dirty="0" err="1"/>
              <a:t>жақсартқыңыз</a:t>
            </a:r>
            <a:r>
              <a:rPr lang="ru-RU" sz="2000" dirty="0"/>
              <a:t> </a:t>
            </a:r>
            <a:r>
              <a:rPr lang="ru-RU" sz="2000" dirty="0" err="1"/>
              <a:t>келсе</a:t>
            </a:r>
            <a:r>
              <a:rPr lang="ru-RU" sz="2000" dirty="0"/>
              <a:t>, осы </a:t>
            </a:r>
            <a:r>
              <a:rPr lang="ru-RU" sz="2000" dirty="0" err="1"/>
              <a:t>жаттығуды</a:t>
            </a:r>
            <a:r>
              <a:rPr lang="ru-RU" sz="2000" dirty="0"/>
              <a:t> </a:t>
            </a:r>
            <a:r>
              <a:rPr lang="ru-RU" sz="2000" dirty="0" err="1"/>
              <a:t>жиі-жиі</a:t>
            </a:r>
            <a:r>
              <a:rPr lang="ru-RU" sz="2000" dirty="0"/>
              <a:t> </a:t>
            </a:r>
            <a:r>
              <a:rPr lang="ru-RU" sz="2000" dirty="0" err="1"/>
              <a:t>жасаған</a:t>
            </a:r>
            <a:r>
              <a:rPr lang="ru-RU" sz="2000" dirty="0"/>
              <a:t> </a:t>
            </a:r>
            <a:r>
              <a:rPr lang="ru-RU" sz="2000" dirty="0" err="1"/>
              <a:t>дұрыс</a:t>
            </a:r>
            <a:r>
              <a:rPr lang="ru-RU" sz="2000" dirty="0"/>
              <a:t>. </a:t>
            </a:r>
            <a:r>
              <a:rPr lang="ru-RU" sz="2000" dirty="0" err="1"/>
              <a:t>Денемізге</a:t>
            </a:r>
            <a:r>
              <a:rPr lang="ru-RU" sz="2000" dirty="0"/>
              <a:t> </a:t>
            </a:r>
            <a:r>
              <a:rPr lang="ru-RU" sz="2000" dirty="0" err="1"/>
              <a:t>қарама-қарсы</a:t>
            </a:r>
            <a:r>
              <a:rPr lang="ru-RU" sz="2000" dirty="0"/>
              <a:t> </a:t>
            </a:r>
            <a:r>
              <a:rPr lang="ru-RU" sz="2000" dirty="0" err="1"/>
              <a:t>душты</a:t>
            </a:r>
            <a:r>
              <a:rPr lang="ru-RU" sz="2000" dirty="0"/>
              <a:t> </a:t>
            </a:r>
            <a:r>
              <a:rPr lang="ru-RU" sz="2000" dirty="0" err="1"/>
              <a:t>қалай</a:t>
            </a:r>
            <a:r>
              <a:rPr lang="ru-RU" sz="2000" dirty="0"/>
              <a:t> </a:t>
            </a:r>
            <a:r>
              <a:rPr lang="ru-RU" sz="2000" dirty="0" err="1"/>
              <a:t>қабылдасақ</a:t>
            </a:r>
            <a:r>
              <a:rPr lang="ru-RU" sz="2000" dirty="0"/>
              <a:t>, </a:t>
            </a:r>
            <a:r>
              <a:rPr lang="ru-RU" sz="2000" dirty="0" err="1"/>
              <a:t>көзге</a:t>
            </a:r>
            <a:r>
              <a:rPr lang="ru-RU" sz="2000" dirty="0"/>
              <a:t> де </a:t>
            </a:r>
            <a:r>
              <a:rPr lang="ru-RU" sz="2000" dirty="0" err="1"/>
              <a:t>мұндай</a:t>
            </a:r>
            <a:r>
              <a:rPr lang="ru-RU" sz="2000" dirty="0"/>
              <a:t> массаж </a:t>
            </a:r>
            <a:r>
              <a:rPr lang="ru-RU" sz="2000" dirty="0" err="1"/>
              <a:t>өте</a:t>
            </a:r>
            <a:r>
              <a:rPr lang="ru-RU" sz="2000" dirty="0"/>
              <a:t> </a:t>
            </a:r>
            <a:r>
              <a:rPr lang="ru-RU" sz="2000" dirty="0" err="1"/>
              <a:t>қажет</a:t>
            </a:r>
            <a:r>
              <a:rPr lang="ru-RU" sz="2000" dirty="0"/>
              <a:t> </a:t>
            </a:r>
            <a:r>
              <a:rPr lang="ru-RU" sz="2000" dirty="0" err="1"/>
              <a:t>екен</a:t>
            </a:r>
            <a:r>
              <a:rPr lang="ru-RU" sz="2000" dirty="0"/>
              <a:t>. </a:t>
            </a:r>
            <a:r>
              <a:rPr lang="ru-RU" sz="2000" dirty="0" smtClean="0"/>
              <a:t/>
            </a:r>
            <a:br>
              <a:rPr lang="ru-RU" sz="2000" dirty="0" smtClean="0"/>
            </a:br>
            <a:r>
              <a:rPr lang="ru-RU" sz="2000" dirty="0"/>
              <a:t/>
            </a:r>
            <a:br>
              <a:rPr lang="ru-RU" sz="2000" dirty="0"/>
            </a:br>
            <a:r>
              <a:rPr lang="ru-RU" sz="2000" b="1" dirty="0" err="1" smtClean="0"/>
              <a:t>Гидромассаж</a:t>
            </a:r>
            <a:r>
              <a:rPr lang="ru-RU" sz="2000" dirty="0" err="1" smtClean="0"/>
              <a:t>.Таңертең</a:t>
            </a:r>
            <a:r>
              <a:rPr lang="ru-RU" sz="2000" dirty="0" smtClean="0"/>
              <a:t> </a:t>
            </a:r>
            <a:r>
              <a:rPr lang="ru-RU" sz="2000" dirty="0" err="1"/>
              <a:t>ұйқыдан</a:t>
            </a:r>
            <a:r>
              <a:rPr lang="ru-RU" sz="2000" dirty="0"/>
              <a:t> </a:t>
            </a:r>
            <a:r>
              <a:rPr lang="ru-RU" sz="2000" dirty="0" err="1"/>
              <a:t>тұрғанда</a:t>
            </a:r>
            <a:r>
              <a:rPr lang="ru-RU" sz="2000" dirty="0"/>
              <a:t> </a:t>
            </a:r>
            <a:r>
              <a:rPr lang="ru-RU" sz="2000" dirty="0" err="1"/>
              <a:t>алдымен</a:t>
            </a:r>
            <a:r>
              <a:rPr lang="ru-RU" sz="2000" dirty="0"/>
              <a:t> </a:t>
            </a:r>
            <a:r>
              <a:rPr lang="ru-RU" sz="2000" dirty="0" err="1"/>
              <a:t>ыстық</a:t>
            </a:r>
            <a:r>
              <a:rPr lang="ru-RU" sz="2000" dirty="0"/>
              <a:t> </a:t>
            </a:r>
            <a:r>
              <a:rPr lang="ru-RU" sz="2000" dirty="0" err="1"/>
              <a:t>сумен</a:t>
            </a:r>
            <a:r>
              <a:rPr lang="ru-RU" sz="2000" dirty="0"/>
              <a:t> (</a:t>
            </a:r>
            <a:r>
              <a:rPr lang="ru-RU" sz="2000" dirty="0" err="1"/>
              <a:t>күйіп</a:t>
            </a:r>
            <a:r>
              <a:rPr lang="ru-RU" sz="2000" dirty="0"/>
              <a:t> </a:t>
            </a:r>
            <a:r>
              <a:rPr lang="ru-RU" sz="2000" dirty="0" err="1"/>
              <a:t>қалмайтындай</a:t>
            </a:r>
            <a:r>
              <a:rPr lang="ru-RU" sz="2000" dirty="0"/>
              <a:t> болу </a:t>
            </a:r>
            <a:r>
              <a:rPr lang="ru-RU" sz="2000" dirty="0" err="1"/>
              <a:t>керек</a:t>
            </a:r>
            <a:r>
              <a:rPr lang="ru-RU" sz="2000" dirty="0"/>
              <a:t>) </a:t>
            </a:r>
            <a:r>
              <a:rPr lang="ru-RU" sz="2000" dirty="0" err="1"/>
              <a:t>көзді</a:t>
            </a:r>
            <a:r>
              <a:rPr lang="ru-RU" sz="2000" dirty="0"/>
              <a:t> </a:t>
            </a:r>
            <a:r>
              <a:rPr lang="ru-RU" sz="2000" dirty="0" err="1"/>
              <a:t>шайып</a:t>
            </a:r>
            <a:r>
              <a:rPr lang="ru-RU" sz="2000" dirty="0"/>
              <a:t>, </a:t>
            </a:r>
            <a:r>
              <a:rPr lang="ru-RU" sz="2000" dirty="0" err="1"/>
              <a:t>артынан</a:t>
            </a:r>
            <a:r>
              <a:rPr lang="ru-RU" sz="2000" dirty="0"/>
              <a:t> </a:t>
            </a:r>
            <a:r>
              <a:rPr lang="ru-RU" sz="2000" dirty="0" err="1"/>
              <a:t>салқын</a:t>
            </a:r>
            <a:r>
              <a:rPr lang="ru-RU" sz="2000" dirty="0"/>
              <a:t> </a:t>
            </a:r>
            <a:r>
              <a:rPr lang="ru-RU" sz="2000" dirty="0" err="1"/>
              <a:t>сумен</a:t>
            </a:r>
            <a:r>
              <a:rPr lang="ru-RU" sz="2000" dirty="0"/>
              <a:t> </a:t>
            </a:r>
            <a:r>
              <a:rPr lang="ru-RU" sz="2000" dirty="0" err="1"/>
              <a:t>жуасыз</a:t>
            </a:r>
            <a:r>
              <a:rPr lang="ru-RU" sz="2000" dirty="0"/>
              <a:t>. </a:t>
            </a:r>
            <a:r>
              <a:rPr lang="ru-RU" sz="2000" dirty="0" err="1"/>
              <a:t>Кешкі</a:t>
            </a:r>
            <a:r>
              <a:rPr lang="ru-RU" sz="2000" dirty="0"/>
              <a:t> </a:t>
            </a:r>
            <a:r>
              <a:rPr lang="ru-RU" sz="2000" dirty="0" err="1"/>
              <a:t>уақытта</a:t>
            </a:r>
            <a:r>
              <a:rPr lang="ru-RU" sz="2000" dirty="0"/>
              <a:t> </a:t>
            </a:r>
            <a:r>
              <a:rPr lang="ru-RU" sz="2000" dirty="0" err="1"/>
              <a:t>керісінше</a:t>
            </a:r>
            <a:r>
              <a:rPr lang="ru-RU" sz="2000" dirty="0"/>
              <a:t> </a:t>
            </a:r>
            <a:r>
              <a:rPr lang="ru-RU" sz="2000" dirty="0" err="1"/>
              <a:t>салқын</a:t>
            </a:r>
            <a:r>
              <a:rPr lang="ru-RU" sz="2000" dirty="0"/>
              <a:t> </a:t>
            </a:r>
            <a:r>
              <a:rPr lang="ru-RU" sz="2000" dirty="0" err="1"/>
              <a:t>сумен</a:t>
            </a:r>
            <a:r>
              <a:rPr lang="ru-RU" sz="2000" dirty="0"/>
              <a:t> </a:t>
            </a:r>
            <a:r>
              <a:rPr lang="ru-RU" sz="2000" dirty="0" err="1"/>
              <a:t>шайып</a:t>
            </a:r>
            <a:r>
              <a:rPr lang="ru-RU" sz="2000" dirty="0"/>
              <a:t> </a:t>
            </a:r>
            <a:r>
              <a:rPr lang="ru-RU" sz="2000" dirty="0" err="1"/>
              <a:t>алып</a:t>
            </a:r>
            <a:r>
              <a:rPr lang="ru-RU" sz="2000" dirty="0"/>
              <a:t>, </a:t>
            </a:r>
            <a:r>
              <a:rPr lang="ru-RU" sz="2000" dirty="0" err="1"/>
              <a:t>соңынан</a:t>
            </a:r>
            <a:r>
              <a:rPr lang="ru-RU" sz="2000" dirty="0"/>
              <a:t> </a:t>
            </a:r>
            <a:r>
              <a:rPr lang="ru-RU" sz="2000" dirty="0" err="1"/>
              <a:t>ыстық</a:t>
            </a:r>
            <a:r>
              <a:rPr lang="ru-RU" sz="2000" dirty="0"/>
              <a:t> суды </a:t>
            </a:r>
            <a:r>
              <a:rPr lang="ru-RU" sz="2000" dirty="0" err="1"/>
              <a:t>пайдалнасыз</a:t>
            </a:r>
            <a:r>
              <a:rPr lang="ru-RU" sz="2000" dirty="0"/>
              <a:t>. </a:t>
            </a:r>
            <a:r>
              <a:rPr lang="ru-RU" sz="2000" dirty="0" err="1"/>
              <a:t>Міне</a:t>
            </a:r>
            <a:r>
              <a:rPr lang="ru-RU" sz="2000" dirty="0"/>
              <a:t>, </a:t>
            </a:r>
            <a:r>
              <a:rPr lang="ru-RU" sz="2000" dirty="0" err="1"/>
              <a:t>осылайша</a:t>
            </a:r>
            <a:r>
              <a:rPr lang="ru-RU" sz="2000" dirty="0"/>
              <a:t> </a:t>
            </a:r>
            <a:r>
              <a:rPr lang="ru-RU" sz="2000" dirty="0" err="1"/>
              <a:t>жасалған</a:t>
            </a:r>
            <a:r>
              <a:rPr lang="ru-RU" sz="2000" dirty="0"/>
              <a:t> гидромассаж </a:t>
            </a:r>
            <a:r>
              <a:rPr lang="ru-RU" sz="2000" dirty="0" err="1"/>
              <a:t>көзге</a:t>
            </a:r>
            <a:r>
              <a:rPr lang="ru-RU" sz="2000" dirty="0"/>
              <a:t> </a:t>
            </a:r>
            <a:r>
              <a:rPr lang="ru-RU" sz="2000" dirty="0" err="1"/>
              <a:t>өте</a:t>
            </a:r>
            <a:r>
              <a:rPr lang="ru-RU" sz="2000" dirty="0"/>
              <a:t> </a:t>
            </a:r>
            <a:r>
              <a:rPr lang="ru-RU" sz="2000" dirty="0" err="1"/>
              <a:t>пайдалы</a:t>
            </a:r>
            <a:r>
              <a:rPr lang="ru-RU" sz="2000" dirty="0"/>
              <a:t>. </a:t>
            </a:r>
            <a:r>
              <a:rPr lang="ru-RU" sz="2000" dirty="0" err="1"/>
              <a:t>Көзге</a:t>
            </a:r>
            <a:r>
              <a:rPr lang="ru-RU" sz="2000" dirty="0"/>
              <a:t> </a:t>
            </a:r>
            <a:r>
              <a:rPr lang="ru-RU" sz="2000" dirty="0" err="1"/>
              <a:t>ең</a:t>
            </a:r>
            <a:r>
              <a:rPr lang="ru-RU" sz="2000" dirty="0"/>
              <a:t> </a:t>
            </a:r>
            <a:r>
              <a:rPr lang="ru-RU" sz="2000" dirty="0" err="1"/>
              <a:t>алғашқы</a:t>
            </a:r>
            <a:r>
              <a:rPr lang="ru-RU" sz="2000" dirty="0"/>
              <a:t> </a:t>
            </a:r>
            <a:r>
              <a:rPr lang="ru-RU" sz="2000" dirty="0" err="1"/>
              <a:t>көмекші</a:t>
            </a:r>
            <a:r>
              <a:rPr lang="ru-RU" sz="2000" dirty="0"/>
              <a:t> </a:t>
            </a:r>
            <a:r>
              <a:rPr lang="ru-RU" sz="2000" dirty="0" err="1"/>
              <a:t>құрал</a:t>
            </a:r>
            <a:r>
              <a:rPr lang="ru-RU" sz="2000" dirty="0"/>
              <a:t> </a:t>
            </a:r>
            <a:r>
              <a:rPr lang="ru-RU" sz="2000" dirty="0" err="1"/>
              <a:t>ретінде</a:t>
            </a:r>
            <a:r>
              <a:rPr lang="ru-RU" sz="2000" dirty="0"/>
              <a:t> </a:t>
            </a:r>
            <a:r>
              <a:rPr lang="ru-RU" sz="2000" dirty="0" err="1"/>
              <a:t>бұл</a:t>
            </a:r>
            <a:r>
              <a:rPr lang="ru-RU" sz="2000" dirty="0"/>
              <a:t> </a:t>
            </a:r>
            <a:r>
              <a:rPr lang="ru-RU" sz="2000" dirty="0" err="1"/>
              <a:t>жаттығудың</a:t>
            </a:r>
            <a:r>
              <a:rPr lang="ru-RU" sz="2000" dirty="0"/>
              <a:t> </a:t>
            </a:r>
            <a:r>
              <a:rPr lang="ru-RU" sz="2000" dirty="0" err="1"/>
              <a:t>алар</a:t>
            </a:r>
            <a:r>
              <a:rPr lang="ru-RU" sz="2000" dirty="0"/>
              <a:t> </a:t>
            </a:r>
            <a:r>
              <a:rPr lang="ru-RU" sz="2000" dirty="0" err="1"/>
              <a:t>орны</a:t>
            </a:r>
            <a:r>
              <a:rPr lang="ru-RU" sz="2000" dirty="0"/>
              <a:t> </a:t>
            </a:r>
            <a:r>
              <a:rPr lang="ru-RU" sz="2000" dirty="0" err="1"/>
              <a:t>ерекше</a:t>
            </a:r>
            <a:r>
              <a:rPr lang="ru-RU" sz="2000" dirty="0"/>
              <a:t>. </a:t>
            </a:r>
            <a:r>
              <a:rPr lang="ru-RU" sz="2000" dirty="0" err="1"/>
              <a:t>Көзді</a:t>
            </a:r>
            <a:r>
              <a:rPr lang="ru-RU" sz="2000" dirty="0"/>
              <a:t> </a:t>
            </a:r>
            <a:r>
              <a:rPr lang="ru-RU" sz="2000" dirty="0" err="1"/>
              <a:t>бірнеше</a:t>
            </a:r>
            <a:r>
              <a:rPr lang="ru-RU" sz="2000" dirty="0"/>
              <a:t> минут </a:t>
            </a:r>
            <a:r>
              <a:rPr lang="ru-RU" sz="2000" dirty="0" err="1"/>
              <a:t>бойы</a:t>
            </a:r>
            <a:r>
              <a:rPr lang="ru-RU" sz="2000" dirty="0"/>
              <a:t> </a:t>
            </a:r>
            <a:r>
              <a:rPr lang="ru-RU" sz="2000" dirty="0" err="1"/>
              <a:t>жұмып</a:t>
            </a:r>
            <a:r>
              <a:rPr lang="ru-RU" sz="2000" dirty="0"/>
              <a:t>, </a:t>
            </a:r>
            <a:r>
              <a:rPr lang="ru-RU" sz="2000" dirty="0" err="1"/>
              <a:t>есте</a:t>
            </a:r>
            <a:r>
              <a:rPr lang="ru-RU" sz="2000" dirty="0"/>
              <a:t> </a:t>
            </a:r>
            <a:r>
              <a:rPr lang="ru-RU" sz="2000" dirty="0" err="1"/>
              <a:t>қалған</a:t>
            </a:r>
            <a:r>
              <a:rPr lang="ru-RU" sz="2000" dirty="0"/>
              <a:t> </a:t>
            </a:r>
            <a:r>
              <a:rPr lang="ru-RU" sz="2000" dirty="0" err="1"/>
              <a:t>жағымды</a:t>
            </a:r>
            <a:r>
              <a:rPr lang="ru-RU" sz="2000" dirty="0"/>
              <a:t> </a:t>
            </a:r>
            <a:r>
              <a:rPr lang="ru-RU" sz="2000" dirty="0" err="1"/>
              <a:t>сәттерді</a:t>
            </a:r>
            <a:r>
              <a:rPr lang="ru-RU" sz="2000" dirty="0"/>
              <a:t> </a:t>
            </a:r>
            <a:r>
              <a:rPr lang="ru-RU" sz="2000" dirty="0" err="1"/>
              <a:t>ойлаңыз</a:t>
            </a:r>
            <a:r>
              <a:rPr lang="ru-RU" sz="2000" dirty="0"/>
              <a:t>. </a:t>
            </a:r>
            <a:r>
              <a:rPr lang="ru-RU" sz="2000" dirty="0" err="1"/>
              <a:t>Көзді</a:t>
            </a:r>
            <a:r>
              <a:rPr lang="ru-RU" sz="2000" dirty="0"/>
              <a:t> </a:t>
            </a:r>
            <a:r>
              <a:rPr lang="ru-RU" sz="2000" dirty="0" err="1"/>
              <a:t>ыстық</a:t>
            </a:r>
            <a:r>
              <a:rPr lang="ru-RU" sz="2000" dirty="0"/>
              <a:t> </a:t>
            </a:r>
            <a:r>
              <a:rPr lang="ru-RU" sz="2000" dirty="0" err="1"/>
              <a:t>алақанмен</a:t>
            </a:r>
            <a:r>
              <a:rPr lang="ru-RU" sz="2000" dirty="0"/>
              <a:t> </a:t>
            </a:r>
            <a:r>
              <a:rPr lang="ru-RU" sz="2000" dirty="0" err="1"/>
              <a:t>басып</a:t>
            </a:r>
            <a:r>
              <a:rPr lang="ru-RU" sz="2000" dirty="0"/>
              <a:t> </a:t>
            </a:r>
            <a:r>
              <a:rPr lang="ru-RU" sz="2000" dirty="0" err="1"/>
              <a:t>тұрсаңыз</a:t>
            </a:r>
            <a:r>
              <a:rPr lang="ru-RU" sz="2000" dirty="0"/>
              <a:t>, </a:t>
            </a:r>
            <a:r>
              <a:rPr lang="ru-RU" sz="2000" dirty="0" err="1"/>
              <a:t>нәтижесі</a:t>
            </a:r>
            <a:r>
              <a:rPr lang="ru-RU" sz="2000" dirty="0"/>
              <a:t> тез </a:t>
            </a:r>
            <a:r>
              <a:rPr lang="ru-RU" sz="2000" dirty="0" err="1"/>
              <a:t>байқалады</a:t>
            </a:r>
            <a:r>
              <a:rPr lang="ru-RU" sz="2000" dirty="0"/>
              <a:t>. </a:t>
            </a:r>
            <a:r>
              <a:rPr lang="ru-RU" sz="2000" dirty="0" err="1"/>
              <a:t>Ол</a:t>
            </a:r>
            <a:r>
              <a:rPr lang="ru-RU" sz="2000" dirty="0"/>
              <a:t> </a:t>
            </a:r>
            <a:r>
              <a:rPr lang="ru-RU" sz="2000" dirty="0" err="1"/>
              <a:t>үшін</a:t>
            </a:r>
            <a:r>
              <a:rPr lang="ru-RU" sz="2000" dirty="0"/>
              <a:t> </a:t>
            </a:r>
            <a:r>
              <a:rPr lang="ru-RU" sz="2000" dirty="0" err="1"/>
              <a:t>алақанды</a:t>
            </a:r>
            <a:r>
              <a:rPr lang="ru-RU" sz="2000" dirty="0"/>
              <a:t> </a:t>
            </a:r>
            <a:r>
              <a:rPr lang="ru-RU" sz="2000" dirty="0" err="1"/>
              <a:t>бір-біріне</a:t>
            </a:r>
            <a:r>
              <a:rPr lang="ru-RU" sz="2000" dirty="0"/>
              <a:t> </a:t>
            </a:r>
            <a:r>
              <a:rPr lang="ru-RU" sz="2000" dirty="0" err="1"/>
              <a:t>ысқылап</a:t>
            </a:r>
            <a:r>
              <a:rPr lang="ru-RU" sz="2000" dirty="0"/>
              <a:t>, </a:t>
            </a:r>
            <a:r>
              <a:rPr lang="ru-RU" sz="2000" dirty="0" err="1"/>
              <a:t>көзіңізге</a:t>
            </a:r>
            <a:r>
              <a:rPr lang="ru-RU" sz="2000" dirty="0"/>
              <a:t> </a:t>
            </a:r>
            <a:r>
              <a:rPr lang="ru-RU" sz="2000" dirty="0" err="1"/>
              <a:t>басыңыз</a:t>
            </a:r>
            <a:r>
              <a:rPr lang="ru-RU" sz="2000" dirty="0"/>
              <a:t>.</a:t>
            </a:r>
            <a:r>
              <a:rPr lang="ru-RU" sz="4000" dirty="0"/>
              <a:t/>
            </a:r>
            <a:br>
              <a:rPr lang="ru-RU" sz="4000" dirty="0"/>
            </a:br>
            <a:r>
              <a:rPr lang="ru-RU" sz="4000" dirty="0"/>
              <a:t/>
            </a:r>
            <a:br>
              <a:rPr lang="ru-RU" sz="4000" dirty="0"/>
            </a:br>
            <a:r>
              <a:rPr lang="kk-KZ" sz="4000" dirty="0" smtClean="0"/>
              <a:t/>
            </a:r>
            <a:br>
              <a:rPr lang="kk-KZ" sz="4000" dirty="0" smtClean="0"/>
            </a:br>
            <a:endParaRPr lang="ru-RU" dirty="0" err="1"/>
          </a:p>
        </p:txBody>
      </p:sp>
    </p:spTree>
    <p:extLst>
      <p:ext uri="{BB962C8B-B14F-4D97-AF65-F5344CB8AC3E}">
        <p14:creationId xmlns:p14="http://schemas.microsoft.com/office/powerpoint/2010/main" val="314140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lstStyle/>
          <a:p>
            <a:r>
              <a:rPr lang="ru-RU" dirty="0" err="1" smtClean="0">
                <a:solidFill>
                  <a:srgbClr val="25714B"/>
                </a:solidFill>
                <a:latin typeface="AGCooperCyr" pitchFamily="34" charset="0"/>
              </a:rPr>
              <a:t>Көздеріңіз</a:t>
            </a:r>
            <a:r>
              <a:rPr lang="ru-RU" dirty="0" smtClean="0">
                <a:solidFill>
                  <a:srgbClr val="25714B"/>
                </a:solidFill>
                <a:latin typeface="AGCooperCyr" pitchFamily="34" charset="0"/>
              </a:rPr>
              <a:t> </a:t>
            </a:r>
            <a:r>
              <a:rPr lang="ru-RU" dirty="0" err="1" smtClean="0">
                <a:solidFill>
                  <a:srgbClr val="25714B"/>
                </a:solidFill>
                <a:latin typeface="AGCooperCyr" pitchFamily="34" charset="0"/>
              </a:rPr>
              <a:t>демалды</a:t>
            </a:r>
            <a:r>
              <a:rPr lang="ru-RU" dirty="0" smtClean="0">
                <a:solidFill>
                  <a:srgbClr val="25714B"/>
                </a:solidFill>
                <a:latin typeface="AGCooperCyr" pitchFamily="34" charset="0"/>
              </a:rPr>
              <a:t> </a:t>
            </a:r>
            <a:r>
              <a:rPr lang="ru-RU" dirty="0" err="1" smtClean="0">
                <a:solidFill>
                  <a:srgbClr val="25714B"/>
                </a:solidFill>
                <a:latin typeface="AGCooperCyr" pitchFamily="34" charset="0"/>
              </a:rPr>
              <a:t>ма</a:t>
            </a:r>
            <a:r>
              <a:rPr lang="ru-RU" dirty="0" smtClean="0">
                <a:solidFill>
                  <a:srgbClr val="25714B"/>
                </a:solidFill>
                <a:latin typeface="AGCooperCyr" pitchFamily="34" charset="0"/>
              </a:rPr>
              <a:t>?</a:t>
            </a:r>
            <a:endParaRPr lang="ru-RU" dirty="0">
              <a:solidFill>
                <a:srgbClr val="25714B"/>
              </a:solidFill>
              <a:latin typeface="AGCooperCyr" pitchFamily="34" charset="0"/>
            </a:endParaRPr>
          </a:p>
        </p:txBody>
      </p:sp>
      <p:sp>
        <p:nvSpPr>
          <p:cNvPr id="3" name="Содержимое 2"/>
          <p:cNvSpPr>
            <a:spLocks noGrp="1"/>
          </p:cNvSpPr>
          <p:nvPr>
            <p:ph idx="1"/>
          </p:nvPr>
        </p:nvSpPr>
        <p:spPr>
          <a:xfrm>
            <a:off x="1043608" y="4005064"/>
            <a:ext cx="5760640" cy="648072"/>
          </a:xfrm>
        </p:spPr>
        <p:txBody>
          <a:bodyPr/>
          <a:lstStyle/>
          <a:p>
            <a:pPr algn="ctr">
              <a:buNone/>
            </a:pPr>
            <a:r>
              <a:rPr lang="ru-RU" sz="4800" dirty="0" smtClean="0">
                <a:solidFill>
                  <a:schemeClr val="accent3">
                    <a:lumMod val="50000"/>
                  </a:schemeClr>
                </a:solidFill>
                <a:latin typeface="AGCooperCyr" pitchFamily="34" charset="0"/>
              </a:rPr>
              <a:t>!</a:t>
            </a:r>
            <a:endParaRPr lang="ru-RU" sz="4800" dirty="0">
              <a:solidFill>
                <a:schemeClr val="accent3">
                  <a:lumMod val="50000"/>
                </a:schemeClr>
              </a:solidFill>
              <a:latin typeface="AGCooperCyr" pitchFamily="34" charset="0"/>
            </a:endParaRPr>
          </a:p>
        </p:txBody>
      </p:sp>
      <p:pic>
        <p:nvPicPr>
          <p:cNvPr id="21508" name="Picture 4" descr="http://img-fotki.yandex.ru/get/4519/28791514.49/0_6c6a3_d8e5c665_M"/>
          <p:cNvPicPr>
            <a:picLocks noChangeAspect="1" noChangeArrowheads="1" noCrop="1"/>
          </p:cNvPicPr>
          <p:nvPr/>
        </p:nvPicPr>
        <p:blipFill>
          <a:blip r:embed="rId3"/>
          <a:srcRect/>
          <a:stretch>
            <a:fillRect/>
          </a:stretch>
        </p:blipFill>
        <p:spPr bwMode="auto">
          <a:xfrm>
            <a:off x="3923928" y="806433"/>
            <a:ext cx="1905000" cy="1962150"/>
          </a:xfrm>
          <a:prstGeom prst="rect">
            <a:avLst/>
          </a:prstGeom>
          <a:noFill/>
        </p:spPr>
      </p:pic>
      <p:pic>
        <p:nvPicPr>
          <p:cNvPr id="21510" name="Picture 6" descr="http://s61.radikal.ru/i173/1010/fb/b52af15037c0t.jpg"/>
          <p:cNvPicPr>
            <a:picLocks noChangeAspect="1" noChangeArrowheads="1"/>
          </p:cNvPicPr>
          <p:nvPr/>
        </p:nvPicPr>
        <p:blipFill>
          <a:blip r:embed="rId4"/>
          <a:srcRect/>
          <a:stretch>
            <a:fillRect/>
          </a:stretch>
        </p:blipFill>
        <p:spPr bwMode="auto">
          <a:xfrm>
            <a:off x="1175864" y="4149080"/>
            <a:ext cx="4188223" cy="2304256"/>
          </a:xfrm>
          <a:prstGeom prst="rect">
            <a:avLst/>
          </a:prstGeom>
          <a:noFill/>
        </p:spPr>
      </p:pic>
      <p:sp>
        <p:nvSpPr>
          <p:cNvPr id="4" name="Прямоугольник 3"/>
          <p:cNvSpPr/>
          <p:nvPr/>
        </p:nvSpPr>
        <p:spPr>
          <a:xfrm>
            <a:off x="752829" y="3525322"/>
            <a:ext cx="4026295" cy="369332"/>
          </a:xfrm>
          <a:prstGeom prst="rect">
            <a:avLst/>
          </a:prstGeom>
        </p:spPr>
        <p:txBody>
          <a:bodyPr wrap="none">
            <a:spAutoFit/>
          </a:bodyPr>
          <a:lstStyle/>
          <a:p>
            <a:r>
              <a:rPr lang="ru-RU" b="1" dirty="0" err="1">
                <a:solidFill>
                  <a:schemeClr val="accent3">
                    <a:lumMod val="50000"/>
                  </a:schemeClr>
                </a:solidFill>
                <a:latin typeface="AGCooperCyr" pitchFamily="34" charset="0"/>
              </a:rPr>
              <a:t>Сабағымызды</a:t>
            </a:r>
            <a:r>
              <a:rPr lang="ru-RU" b="1" dirty="0">
                <a:solidFill>
                  <a:schemeClr val="accent3">
                    <a:lumMod val="50000"/>
                  </a:schemeClr>
                </a:solidFill>
                <a:latin typeface="AGCooperCyr" pitchFamily="34" charset="0"/>
              </a:rPr>
              <a:t> </a:t>
            </a:r>
            <a:r>
              <a:rPr lang="ru-RU" b="1" dirty="0" err="1" smtClean="0">
                <a:solidFill>
                  <a:schemeClr val="accent3">
                    <a:lumMod val="50000"/>
                  </a:schemeClr>
                </a:solidFill>
                <a:latin typeface="AGCooperCyr" pitchFamily="34" charset="0"/>
              </a:rPr>
              <a:t>жалғастырамыз</a:t>
            </a:r>
            <a:r>
              <a:rPr lang="ru-RU" b="1" dirty="0" smtClean="0">
                <a:solidFill>
                  <a:schemeClr val="accent3">
                    <a:lumMod val="50000"/>
                  </a:schemeClr>
                </a:solidFill>
                <a:latin typeface="AGCooperCyr" pitchFamily="34" charset="0"/>
              </a:rPr>
              <a:t>!!!</a:t>
            </a:r>
            <a:endParaRPr lang="ru-RU" b="1" dirty="0"/>
          </a:p>
        </p:txBody>
      </p:sp>
    </p:spTree>
  </p:cSld>
  <p:clrMapOvr>
    <a:masterClrMapping/>
  </p:clrMapOvr>
  <p:transition spd="me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1508"/>
                                        </p:tgtEl>
                                        <p:attrNameLst>
                                          <p:attrName>style.visibility</p:attrName>
                                        </p:attrNameLst>
                                      </p:cBhvr>
                                      <p:to>
                                        <p:strVal val="visible"/>
                                      </p:to>
                                    </p:set>
                                    <p:animEffect transition="in" filter="diamond(in)">
                                      <p:cBhvr>
                                        <p:cTn id="13" dur="2000"/>
                                        <p:tgtEl>
                                          <p:spTgt spid="21508"/>
                                        </p:tgtEl>
                                      </p:cBhvr>
                                    </p:animEffect>
                                  </p:childTnLst>
                                </p:cTn>
                              </p:par>
                            </p:childTnLst>
                          </p:cTn>
                        </p:par>
                      </p:childTnLst>
                    </p:cTn>
                  </p:par>
                  <p:par>
                    <p:cTn id="14" fill="hold">
                      <p:stCondLst>
                        <p:cond delay="indefinite"/>
                      </p:stCondLst>
                      <p:childTnLst>
                        <p:par>
                          <p:cTn id="15" fill="hold">
                            <p:stCondLst>
                              <p:cond delay="0"/>
                            </p:stCondLst>
                            <p:childTnLst>
                              <p:par>
                                <p:cTn id="16" presetID="35"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2000"/>
                                        <p:tgtEl>
                                          <p:spTgt spid="3">
                                            <p:txEl>
                                              <p:pRg st="0" end="0"/>
                                            </p:txEl>
                                          </p:spTgt>
                                        </p:tgtEl>
                                      </p:cBhvr>
                                    </p:animEffect>
                                    <p:anim calcmode="lin" valueType="num">
                                      <p:cBhvr>
                                        <p:cTn id="19"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0"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1"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1510"/>
                                        </p:tgtEl>
                                        <p:attrNameLst>
                                          <p:attrName>style.visibility</p:attrName>
                                        </p:attrNameLst>
                                      </p:cBhvr>
                                      <p:to>
                                        <p:strVal val="visible"/>
                                      </p:to>
                                    </p:set>
                                    <p:animEffect transition="in" filter="wipe(down)">
                                      <p:cBhvr>
                                        <p:cTn id="26"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Шаблон для начальной школы">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95_OTF</Template>
  <TotalTime>1857</TotalTime>
  <Words>75</Words>
  <Application>Microsoft Office PowerPoint</Application>
  <PresentationFormat>Экран (4:3)</PresentationFormat>
  <Paragraphs>13</Paragraphs>
  <Slides>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vt:i4>
      </vt:variant>
    </vt:vector>
  </HeadingPairs>
  <TitlesOfParts>
    <vt:vector size="13" baseType="lpstr">
      <vt:lpstr>AGCooperCyr</vt:lpstr>
      <vt:lpstr>Arial</vt:lpstr>
      <vt:lpstr>Calibri</vt:lpstr>
      <vt:lpstr>Georgia</vt:lpstr>
      <vt:lpstr>Times New Roman</vt:lpstr>
      <vt:lpstr>Шаблон для начальной школы</vt:lpstr>
      <vt:lpstr>Презентация PowerPoint</vt:lpstr>
      <vt:lpstr>Презентация PowerPoint</vt:lpstr>
      <vt:lpstr>Презентация PowerPoint</vt:lpstr>
      <vt:lpstr>Презентация PowerPoint</vt:lpstr>
      <vt:lpstr>«Перде » жаттығуы Көзді жеңіл әрі тез-тез ашып-жұмыңыз. Жаттығу 2 минут жасалады. Бұл жаттығу көздің қанайналымын жақсартады.   «Терезеге қарау» Ермексазды пайдаланып, кішкентай дөңгелек жасап аласыз да, терезеге жабыстырып қоясыз. Содан соң сырттан алыста тұрған бір затты белгілеп алып, бірнеше секунд қарап тұрасыз да, артынша терезеге жабысқан ермексазға жанарыңызды бұрасыз. Берілген жаттығуды біраз күн жасағаннан кейін тапсырманы қиындатуға болады. Ол үшін әртүрлі қашықтықтағы 4 заттарды көзіңізбен белгілеп, әрқайсысына бірнеше секунд қарап тұруыңыз керек.  «Үлкен көздер» Бұл жаттығуда көзді барынша жұмып 5 секунд тұрасыз, артынша көзді қатты ашасыз да тағы сонша уақыт тұрасыз. Осылайша жаттығу 8-10 рет қайталануы тиіс. Аталмыш жаттығу қабақ бұлшықеттерін нығайтып, қанайналымның жақсаруына әсер етеді. Сонымен қатар, көз бұлшықеттерін босаңсытады.  </vt:lpstr>
      <vt:lpstr>Массаж.Әрбір қолыңыздың үш саусағымен қабақты 1-2 секунд басып тұрасыз. Сосын қайта босатып, қабақты саусақпен басуды жалғастырасыз. Көз ішіндегі сұйықтықтың айналымын жақсартқыңыз келсе, осы жаттығуды жиі-жиі жасаған дұрыс. Денемізге қарама-қарсы душты қалай қабылдасақ, көзге де мұндай массаж өте қажет екен.   Гидромассаж.Таңертең ұйқыдан тұрғанда алдымен ыстық сумен (күйіп қалмайтындай болу керек) көзді шайып, артынан салқын сумен жуасыз. Кешкі уақытта керісінше салқын сумен шайып алып, соңынан ыстық суды пайдалнасыз. Міне, осылайша жасалған гидромассаж көзге өте пайдалы. Көзге ең алғашқы көмекші құрал ретінде бұл жаттығудың алар орны ерекше. Көзді бірнеше минут бойы жұмып, есте қалған жағымды сәттерді ойлаңыз. Көзді ыстық алақанмен басып тұрсаңыз, нәтижесі тез байқалады. Ол үшін алақанды бір-біріне ысқылап, көзіңізге басыңыз.   </vt:lpstr>
      <vt:lpstr>Көздеріңіз демалды ма?</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Гимнастика  для глаз</dc:title>
  <dc:creator>пользователь</dc:creator>
  <cp:lastModifiedBy>Pavillion</cp:lastModifiedBy>
  <cp:revision>34</cp:revision>
  <dcterms:created xsi:type="dcterms:W3CDTF">2013-01-13T03:39:07Z</dcterms:created>
  <dcterms:modified xsi:type="dcterms:W3CDTF">2020-04-21T07:32:02Z</dcterms:modified>
</cp:coreProperties>
</file>