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60" r:id="rId3"/>
    <p:sldId id="261" r:id="rId4"/>
    <p:sldId id="262" r:id="rId5"/>
    <p:sldId id="257" r:id="rId6"/>
    <p:sldId id="258" r:id="rId7"/>
    <p:sldId id="263" r:id="rId8"/>
    <p:sldId id="259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112AE8F-243B-47D1-ABAC-386EFA2BC0C8}">
          <p14:sldIdLst>
            <p14:sldId id="256"/>
            <p14:sldId id="260"/>
            <p14:sldId id="261"/>
            <p14:sldId id="262"/>
            <p14:sldId id="257"/>
            <p14:sldId id="258"/>
            <p14:sldId id="263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FB13-09A0-44F3-AABD-78F4C1860AEF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5720F-00C4-483E-8071-BBA1910E5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092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FB13-09A0-44F3-AABD-78F4C1860AEF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5720F-00C4-483E-8071-BBA1910E5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100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FB13-09A0-44F3-AABD-78F4C1860AEF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5720F-00C4-483E-8071-BBA1910E5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512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FB13-09A0-44F3-AABD-78F4C1860AEF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5720F-00C4-483E-8071-BBA1910E5D6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8270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FB13-09A0-44F3-AABD-78F4C1860AEF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5720F-00C4-483E-8071-BBA1910E5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306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FB13-09A0-44F3-AABD-78F4C1860AEF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5720F-00C4-483E-8071-BBA1910E5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062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FB13-09A0-44F3-AABD-78F4C1860AEF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5720F-00C4-483E-8071-BBA1910E5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344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FB13-09A0-44F3-AABD-78F4C1860AEF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5720F-00C4-483E-8071-BBA1910E5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200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FB13-09A0-44F3-AABD-78F4C1860AEF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5720F-00C4-483E-8071-BBA1910E5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56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FB13-09A0-44F3-AABD-78F4C1860AEF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5720F-00C4-483E-8071-BBA1910E5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770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FB13-09A0-44F3-AABD-78F4C1860AEF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5720F-00C4-483E-8071-BBA1910E5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630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FB13-09A0-44F3-AABD-78F4C1860AEF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5720F-00C4-483E-8071-BBA1910E5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151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FB13-09A0-44F3-AABD-78F4C1860AEF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5720F-00C4-483E-8071-BBA1910E5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0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FB13-09A0-44F3-AABD-78F4C1860AEF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5720F-00C4-483E-8071-BBA1910E5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648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FB13-09A0-44F3-AABD-78F4C1860AEF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5720F-00C4-483E-8071-BBA1910E5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117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FB13-09A0-44F3-AABD-78F4C1860AEF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5720F-00C4-483E-8071-BBA1910E5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941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FB13-09A0-44F3-AABD-78F4C1860AEF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5720F-00C4-483E-8071-BBA1910E5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836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99AFB13-09A0-44F3-AABD-78F4C1860AEF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5720F-00C4-483E-8071-BBA1910E5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0230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11 класс    Русская литература ОГН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Дистанционное обучение</a:t>
            </a:r>
          </a:p>
          <a:p>
            <a:r>
              <a:rPr lang="ru-RU" dirty="0" smtClean="0"/>
              <a:t>Учитель русского языка и литературы  ОСШ №86 г Шымкент  </a:t>
            </a:r>
            <a:r>
              <a:rPr lang="ru-RU" dirty="0" err="1" smtClean="0"/>
              <a:t>Г.Б.Талдахметова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516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урока: Ч.Т.Айтматов жизнь и творчество. </a:t>
            </a:r>
            <a:b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«Буранный полустанок» глава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«Легенда о манкурте»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152279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kk-KZ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урока:</a:t>
            </a:r>
          </a:p>
          <a:p>
            <a:r>
              <a:rPr lang="kk-KZ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kk-KZ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 с жизнью </a:t>
            </a:r>
            <a:r>
              <a:rPr lang="kk-KZ" sz="9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творчество  писателя;</a:t>
            </a:r>
            <a:endParaRPr lang="kk-KZ" sz="9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9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самостоятельно </a:t>
            </a:r>
            <a:r>
              <a:rPr lang="ru-RU" sz="9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</a:t>
            </a:r>
            <a:r>
              <a:rPr lang="kk-KZ" sz="9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9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ть</a:t>
            </a:r>
            <a:r>
              <a:rPr lang="ru-RU" sz="9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идею </a:t>
            </a:r>
            <a:r>
              <a:rPr lang="ru-RU" sz="9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произведения</a:t>
            </a:r>
            <a:r>
              <a:rPr lang="ru-RU" sz="9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 </a:t>
            </a:r>
            <a:endParaRPr lang="ru-RU" sz="9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633" y="3775383"/>
            <a:ext cx="5404514" cy="287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3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95534"/>
            <a:ext cx="9404723" cy="736979"/>
          </a:xfrm>
        </p:spPr>
        <p:txBody>
          <a:bodyPr/>
          <a:lstStyle/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 и творчество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66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2513"/>
            <a:ext cx="12191999" cy="5415887"/>
          </a:xfrm>
        </p:spPr>
      </p:pic>
    </p:spTree>
    <p:extLst>
      <p:ext uri="{BB962C8B-B14F-4D97-AF65-F5344CB8AC3E}">
        <p14:creationId xmlns:p14="http://schemas.microsoft.com/office/powerpoint/2010/main" val="73381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88747"/>
          </a:xfrm>
        </p:spPr>
        <p:txBody>
          <a:bodyPr/>
          <a:lstStyle/>
          <a:p>
            <a:pPr algn="ctr"/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по выбору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1624084"/>
            <a:ext cx="9569237" cy="4624315"/>
          </a:xfrm>
        </p:spPr>
        <p:txBody>
          <a:bodyPr/>
          <a:lstStyle/>
          <a:p>
            <a:pPr marL="0" indent="0">
              <a:buNone/>
            </a:pPr>
            <a:r>
              <a:rPr lang="kk-KZ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Составить </a:t>
            </a:r>
            <a:r>
              <a:rPr lang="kk-KZ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хронологическую таблицу</a:t>
            </a:r>
          </a:p>
          <a:p>
            <a:pPr marL="0" indent="0">
              <a:buNone/>
            </a:pPr>
            <a:endParaRPr lang="kk-KZ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k-KZ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k-KZ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Составить </a:t>
            </a:r>
            <a:r>
              <a:rPr lang="kk-KZ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 «Произведения Ч.Айтматова»</a:t>
            </a:r>
          </a:p>
          <a:p>
            <a:pPr marL="0" indent="0">
              <a:buNone/>
            </a:pP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236262"/>
              </p:ext>
            </p:extLst>
          </p:nvPr>
        </p:nvGraphicFramePr>
        <p:xfrm>
          <a:off x="1468120" y="2731346"/>
          <a:ext cx="884936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6280"/>
                <a:gridCol w="5593080"/>
              </a:tblGrid>
              <a:tr h="370840">
                <a:tc>
                  <a:txBody>
                    <a:bodyPr/>
                    <a:lstStyle/>
                    <a:p>
                      <a:r>
                        <a:rPr lang="kk-K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kk-K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1928 г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/>
                        <a:t>.....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Овал 4"/>
          <p:cNvSpPr/>
          <p:nvPr/>
        </p:nvSpPr>
        <p:spPr>
          <a:xfrm>
            <a:off x="4073354" y="4625340"/>
            <a:ext cx="278892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6829657" y="5105401"/>
            <a:ext cx="1092170" cy="807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6169244" y="4373551"/>
            <a:ext cx="971086" cy="3325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3647512" y="5364428"/>
            <a:ext cx="1066800" cy="786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2774607" y="4940122"/>
            <a:ext cx="1813560" cy="85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649647" y="5492498"/>
            <a:ext cx="505493" cy="7559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4809429" y="4150658"/>
            <a:ext cx="349426" cy="474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87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36727"/>
            <a:ext cx="9404723" cy="1416521"/>
          </a:xfrm>
        </p:spPr>
        <p:txBody>
          <a:bodyPr/>
          <a:lstStyle/>
          <a:p>
            <a:pPr marL="342900" lvl="0" indent="-342900" algn="ctr">
              <a:lnSpc>
                <a:spcPts val="1800"/>
              </a:lnSpc>
              <a:spcBef>
                <a:spcPts val="1050"/>
              </a:spcBef>
            </a:pPr>
            <a:r>
              <a:rPr lang="kk-KZ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Буранный полустанок</a:t>
            </a:r>
            <a:r>
              <a:rPr lang="kk-KZ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kk-KZ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(И дольше века длится день)</a:t>
            </a:r>
            <a:br>
              <a:rPr lang="kk-KZ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kk-K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Легенда о </a:t>
            </a:r>
            <a:r>
              <a:rPr lang="kk-KZ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манкурте» 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 </a:t>
            </a:r>
            <a:r>
              <a:rPr lang="kk-KZ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глава </a:t>
            </a:r>
            <a:r>
              <a:rPr lang="kk-KZ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(стр.440-457)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Прочитать роман (или краткое содержание по ссылке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://sochinimka.ru/kratkoe-soderzhanie/ajtmatov/legenda-o-mankurte-rasskaz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072" y="3728615"/>
            <a:ext cx="9594376" cy="271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1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- Ответ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1282890"/>
            <a:ext cx="10601008" cy="5199797"/>
          </a:xfrm>
        </p:spPr>
        <p:txBody>
          <a:bodyPr>
            <a:normAutofit/>
          </a:bodyPr>
          <a:lstStyle/>
          <a:p>
            <a:r>
              <a:rPr lang="kk-KZ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Ч.Айтматов утверждает,  что «память – это беспощадная наша совесть». Согласны ли вы с мнением автора, что память человека – самое светлое и святое в жизни?</a:t>
            </a:r>
          </a:p>
          <a:p>
            <a:r>
              <a:rPr lang="kk-KZ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это связано с традицией казахского и киргизского народа – знать родословную до седьмого колена</a:t>
            </a:r>
            <a:r>
              <a:rPr lang="kk-KZ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Прослушайте стихотворение и ответьте на следующие вопросы:</a:t>
            </a:r>
            <a:endParaRPr lang="kk-KZ" sz="2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2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0" lvl="4" indent="0">
              <a:buNone/>
            </a:pPr>
            <a:r>
              <a:rPr lang="kk-KZ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Какая строчка вам знакома?</a:t>
            </a:r>
          </a:p>
          <a:p>
            <a:r>
              <a:rPr lang="kk-KZ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kk-KZ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автором строки, ставшей названием романа «И дольше века длится день»?</a:t>
            </a:r>
          </a:p>
          <a:p>
            <a:r>
              <a:rPr lang="kk-KZ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это произведение.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иииииНовый проек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1630" y="3616657"/>
            <a:ext cx="7751928" cy="25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9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МАРШРУТНЫЙ ЛИСТ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32812" y="1296537"/>
            <a:ext cx="5131557" cy="5561463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46111" y="1296537"/>
            <a:ext cx="4540038" cy="556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9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3556311"/>
          </a:xfrm>
          <a:solidFill>
            <a:schemeClr val="accent3"/>
          </a:solidFill>
        </p:spPr>
        <p:txBody>
          <a:bodyPr>
            <a:normAutofit lnSpcReduction="10000"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kk-KZ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прочитать  отрывок из романа, подготовить несколько открытых и закрытых вопросов для пересказа содержания.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kk-KZ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составить </a:t>
            </a:r>
            <a:r>
              <a:rPr lang="kk-KZ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синквейн к словам  «память», «совесть</a:t>
            </a:r>
            <a:r>
              <a:rPr lang="kk-KZ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1E5155">
                  <a:lumMod val="40000"/>
                  <a:lumOff val="60000"/>
                </a:srgbClr>
              </a:buClr>
              <a:buNone/>
            </a:pPr>
            <a:endParaRPr lang="kk-KZ" b="1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1E5155">
                  <a:lumMod val="40000"/>
                  <a:lumOff val="60000"/>
                </a:srgbClr>
              </a:buClr>
              <a:buNone/>
            </a:pPr>
            <a:endParaRPr lang="kk-KZ" b="1" dirty="0" smtClean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ЖДУ ВАШИ РАБОТЫ НА СВОЕЙ ПОЧТЕ 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или </a:t>
            </a:r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странице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kundelik.kz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04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293</TotalTime>
  <Words>213</Words>
  <Application>Microsoft Office PowerPoint</Application>
  <PresentationFormat>Широкоэкранный</PresentationFormat>
  <Paragraphs>39</Paragraphs>
  <Slides>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Century Gothic</vt:lpstr>
      <vt:lpstr>Times New Roman</vt:lpstr>
      <vt:lpstr>Wingdings 3</vt:lpstr>
      <vt:lpstr>Ион</vt:lpstr>
      <vt:lpstr>11 класс    Русская литература ОГН</vt:lpstr>
      <vt:lpstr>Тема урока: Ч.Т.Айтматов жизнь и творчество.  «Буранный полустанок» глава IV «Легенда о манкурте»</vt:lpstr>
      <vt:lpstr>Жизнь и творчество</vt:lpstr>
      <vt:lpstr>Задания по выбору</vt:lpstr>
      <vt:lpstr> «Буранный полустанок»  (И дольше века длится день)  </vt:lpstr>
      <vt:lpstr>Вопрос - Ответ</vt:lpstr>
      <vt:lpstr>МАРШРУТНЫЙ ЛИСТ</vt:lpstr>
      <vt:lpstr>Домашнее задание: 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 класс    Русская литература </dc:title>
  <dc:creator>2020</dc:creator>
  <cp:lastModifiedBy>2020</cp:lastModifiedBy>
  <cp:revision>73</cp:revision>
  <dcterms:created xsi:type="dcterms:W3CDTF">2020-03-24T03:35:14Z</dcterms:created>
  <dcterms:modified xsi:type="dcterms:W3CDTF">2020-05-11T02:01:23Z</dcterms:modified>
</cp:coreProperties>
</file>