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63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112AE8F-243B-47D1-ABAC-386EFA2BC0C8}">
          <p14:sldIdLst>
            <p14:sldId id="256"/>
            <p14:sldId id="260"/>
            <p14:sldId id="261"/>
            <p14:sldId id="262"/>
            <p14:sldId id="257"/>
            <p14:sldId id="258"/>
            <p14:sldId id="263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9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0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512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8270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06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062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344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20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5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77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63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5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4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11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941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83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99AFB13-09A0-44F3-AABD-78F4C1860AE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720F-00C4-483E-8071-BBA1910E5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23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11 класс    Русская литература ОГН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Дистанционное обучение</a:t>
            </a:r>
          </a:p>
          <a:p>
            <a:r>
              <a:rPr lang="ru-RU" dirty="0" smtClean="0"/>
              <a:t>Учитель русского языка и литературы  ОСШ №86 г Шымкент  </a:t>
            </a:r>
            <a:r>
              <a:rPr lang="ru-RU" dirty="0" err="1" smtClean="0"/>
              <a:t>Г.Б.Талдахметова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1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Ч.Т.Айтматов жизнь и творчество. </a:t>
            </a:r>
            <a:b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«Буранный полустанок» глава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«Легенда о манкурте»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152279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kk-KZ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</a:p>
          <a:p>
            <a:r>
              <a:rPr lang="kk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жизнью </a:t>
            </a:r>
            <a:r>
              <a:rPr lang="kk-KZ" sz="9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творчество  писателя;</a:t>
            </a:r>
            <a:endParaRPr lang="kk-KZ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9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самостоятельно </a:t>
            </a:r>
            <a:r>
              <a:rPr lang="ru-RU" sz="9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kk-KZ" sz="9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9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9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идею </a:t>
            </a:r>
            <a:r>
              <a:rPr lang="ru-RU" sz="9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произведения</a:t>
            </a: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endParaRPr lang="ru-RU" sz="9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633" y="3775383"/>
            <a:ext cx="5404514" cy="287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95534"/>
            <a:ext cx="9404723" cy="736979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и творчество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66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2513"/>
            <a:ext cx="12191999" cy="5415887"/>
          </a:xfrm>
        </p:spPr>
      </p:pic>
    </p:spTree>
    <p:extLst>
      <p:ext uri="{BB962C8B-B14F-4D97-AF65-F5344CB8AC3E}">
        <p14:creationId xmlns:p14="http://schemas.microsoft.com/office/powerpoint/2010/main" val="73381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8747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по выбору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624084"/>
            <a:ext cx="9569237" cy="4624315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Составить </a:t>
            </a: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хронологическую таблицу</a:t>
            </a:r>
          </a:p>
          <a:p>
            <a:pPr marL="0" indent="0">
              <a:buNone/>
            </a:pPr>
            <a:endParaRPr lang="kk-KZ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Составить </a:t>
            </a: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 «Произведения Ч.Айтматова»</a:t>
            </a: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236262"/>
              </p:ext>
            </p:extLst>
          </p:nvPr>
        </p:nvGraphicFramePr>
        <p:xfrm>
          <a:off x="1468120" y="2731346"/>
          <a:ext cx="884936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280"/>
                <a:gridCol w="559308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1928 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.....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4073354" y="4625340"/>
            <a:ext cx="278892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829657" y="5105401"/>
            <a:ext cx="1092170" cy="80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169244" y="4373551"/>
            <a:ext cx="971086" cy="332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647512" y="5364428"/>
            <a:ext cx="1066800" cy="786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2774607" y="4940122"/>
            <a:ext cx="1813560" cy="85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649647" y="5492498"/>
            <a:ext cx="505493" cy="755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809429" y="4150658"/>
            <a:ext cx="349426" cy="474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87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36727"/>
            <a:ext cx="9404723" cy="1416521"/>
          </a:xfrm>
        </p:spPr>
        <p:txBody>
          <a:bodyPr/>
          <a:lstStyle/>
          <a:p>
            <a:pPr marL="342900" lvl="0" indent="-342900" algn="ctr">
              <a:lnSpc>
                <a:spcPts val="1800"/>
              </a:lnSpc>
              <a:spcBef>
                <a:spcPts val="1050"/>
              </a:spcBef>
            </a:pPr>
            <a: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Буранный полустанок</a:t>
            </a:r>
            <a: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 дольше века длится день)</a:t>
            </a:r>
            <a:br>
              <a:rPr lang="kk-KZ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Легенда о 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манкурте»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 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глава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(стр.440-457)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роман (или краткое содержание по ссылке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://sochinimka.ru/kratkoe-soderzhanie/ajtmatov/legenda-o-mankurte-rasskaz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072" y="3728615"/>
            <a:ext cx="9594376" cy="271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- Ответ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82890"/>
            <a:ext cx="10601008" cy="5199797"/>
          </a:xfrm>
        </p:spPr>
        <p:txBody>
          <a:bodyPr>
            <a:normAutofit/>
          </a:bodyPr>
          <a:lstStyle/>
          <a:p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Ч.Айтматов утверждает,  что «память – это беспощадная наша совесть». Согласны ли вы с мнением автора, что память человека – самое светлое и святое в жизни?</a:t>
            </a:r>
          </a:p>
          <a:p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связано с традицией казахского и киргизского народа – знать родословную до седьмого колена</a:t>
            </a:r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Прослушайте стихотворение и ответьте на следующие вопросы:</a:t>
            </a:r>
            <a:endParaRPr lang="kk-KZ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 lvl="4" indent="0">
              <a:buNone/>
            </a:pPr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строчка вам знакома?</a:t>
            </a:r>
          </a:p>
          <a:p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автором строки, ставшей названием романа «И дольше века длится день»?</a:t>
            </a:r>
          </a:p>
          <a:p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это произведение.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иииииНовый проект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1630" y="3616657"/>
            <a:ext cx="7751928" cy="25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ЛИСТ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2812" y="1296537"/>
            <a:ext cx="5131557" cy="556146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46111" y="1296537"/>
            <a:ext cx="4540038" cy="556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9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3556311"/>
          </a:xfrm>
          <a:solidFill>
            <a:schemeClr val="accent3"/>
          </a:solidFill>
        </p:spPr>
        <p:txBody>
          <a:bodyPr>
            <a:normAutofit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kk-KZ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прочитать  отрывок из романа, подготовить несколько открытых и закрытых вопросов для пересказа содержания.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kk-KZ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составить </a:t>
            </a:r>
            <a:r>
              <a:rPr lang="kk-KZ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 к словам  «память», «совесть</a:t>
            </a:r>
            <a:r>
              <a:rPr lang="kk-KZ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kk-KZ" b="1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kk-KZ" b="1" dirty="0" smtClean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ЖДУ ВАШИ РАБОТЫ НА СВОЕЙ ПОЧТЕ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странице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kundelik.kz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4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293</TotalTime>
  <Words>213</Words>
  <Application>Microsoft Office PowerPoint</Application>
  <PresentationFormat>Широкоэкранный</PresentationFormat>
  <Paragraphs>39</Paragraphs>
  <Slides>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11 класс    Русская литература ОГН</vt:lpstr>
      <vt:lpstr>Тема урока: Ч.Т.Айтматов жизнь и творчество.  «Буранный полустанок» глава IV «Легенда о манкурте»</vt:lpstr>
      <vt:lpstr>Жизнь и творчество</vt:lpstr>
      <vt:lpstr>Задания по выбору</vt:lpstr>
      <vt:lpstr> «Буранный полустанок»  (И дольше века длится день)  </vt:lpstr>
      <vt:lpstr>Вопрос - Ответ</vt:lpstr>
      <vt:lpstr>МАРШРУТНЫЙ ЛИСТ</vt:lpstr>
      <vt:lpstr>Домашнее задание: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класс    Русская литература </dc:title>
  <dc:creator>2020</dc:creator>
  <cp:lastModifiedBy>2020</cp:lastModifiedBy>
  <cp:revision>73</cp:revision>
  <dcterms:created xsi:type="dcterms:W3CDTF">2020-03-24T03:35:14Z</dcterms:created>
  <dcterms:modified xsi:type="dcterms:W3CDTF">2020-05-11T02:01:23Z</dcterms:modified>
</cp:coreProperties>
</file>