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420888"/>
            <a:ext cx="5723468" cy="1828090"/>
          </a:xfrm>
        </p:spPr>
        <p:txBody>
          <a:bodyPr>
            <a:noAutofit/>
          </a:bodyPr>
          <a:lstStyle/>
          <a:p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Есім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хан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билігі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кезіндегі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хандығы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бірлігінің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нығаюы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3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Сабақтың мақсаты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Қазақ хандарының мемлекетті нығайтудағы рөлін анықтау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7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980728"/>
            <a:ext cx="723265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55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videoplayback (2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35696" y="1052736"/>
            <a:ext cx="5544616" cy="4032448"/>
          </a:xfrm>
        </p:spPr>
      </p:pic>
    </p:spTree>
    <p:extLst>
      <p:ext uri="{BB962C8B-B14F-4D97-AF65-F5344CB8AC3E}">
        <p14:creationId xmlns:p14="http://schemas.microsoft.com/office/powerpoint/2010/main" val="416951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Тапсырманы ия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жоқ деп белгілейміз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822450"/>
            <a:ext cx="6196405" cy="39006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488" y="1700808"/>
            <a:ext cx="6896100" cy="3838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59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k-K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Үйге тапсырма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Есім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хан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билігі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кезіндегі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хандығы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бірлігінің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нығаюы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02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</TotalTime>
  <Words>34</Words>
  <Application>Microsoft Office PowerPoint</Application>
  <PresentationFormat>Экран (4:3)</PresentationFormat>
  <Paragraphs>4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Кнопка</vt:lpstr>
      <vt:lpstr>Есім хан билігі кезіндегі Қазақ хандығы бірлігінің нығаюы</vt:lpstr>
      <vt:lpstr>Презентация PowerPoint</vt:lpstr>
      <vt:lpstr>Презентация PowerPoint</vt:lpstr>
      <vt:lpstr>Презентация PowerPoint</vt:lpstr>
      <vt:lpstr>Тапсырманы ия/жоқ деп белгілейміз</vt:lpstr>
      <vt:lpstr>Үйге тапсырма: Есім хан билігі кезіндегі Қазақ хандығы бірлігінің нығаюы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Есім хан билігі кезіндегі Қазақ хандығы бірлігінің нығаюы</dc:title>
  <cp:lastModifiedBy>User</cp:lastModifiedBy>
  <cp:revision>2</cp:revision>
  <dcterms:modified xsi:type="dcterms:W3CDTF">2020-04-16T04:11:35Z</dcterms:modified>
</cp:coreProperties>
</file>