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24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124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85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10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90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417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95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41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14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90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408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3D755-1D86-4610-84F5-A00A8C149835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1D1AD-383C-498F-BAC2-2B0230822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14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13106"/>
          </a:xfrm>
        </p:spPr>
        <p:txBody>
          <a:bodyPr>
            <a:no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 облысы Көксу ауданы</a:t>
            </a:r>
            <a:b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МДШО бар Бесқайнар орта мектебі</a:t>
            </a:r>
            <a:b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География пәнінің мұғалімі Орынбасаров Нурсултан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dirty="0" smtClean="0"/>
              <a:t>Сабақтын тақырыбы </a:t>
            </a:r>
          </a:p>
          <a:p>
            <a:r>
              <a:rPr lang="kk-KZ" dirty="0"/>
              <a:t>7.5.1.1 </a:t>
            </a:r>
            <a:r>
              <a:rPr lang="kk-KZ" dirty="0" smtClean="0"/>
              <a:t>–табиғи ресурстардың жіктелуі</a:t>
            </a:r>
          </a:p>
          <a:p>
            <a:endParaRPr lang="kk-KZ" dirty="0" smtClean="0"/>
          </a:p>
          <a:p>
            <a:r>
              <a:rPr lang="ru-RU" b="1" dirty="0" err="1"/>
              <a:t>Сабақ</a:t>
            </a:r>
            <a:r>
              <a:rPr lang="ru-RU" b="1" dirty="0"/>
              <a:t> </a:t>
            </a:r>
            <a:r>
              <a:rPr lang="ru-RU" b="1" dirty="0" err="1"/>
              <a:t>мақсаты</a:t>
            </a:r>
            <a:endParaRPr lang="ru-RU" dirty="0"/>
          </a:p>
          <a:p>
            <a:r>
              <a:rPr lang="ru-RU" dirty="0"/>
              <a:t>-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ресурстардың</a:t>
            </a:r>
            <a:r>
              <a:rPr lang="ru-RU" dirty="0"/>
              <a:t> </a:t>
            </a:r>
            <a:r>
              <a:rPr lang="ru-RU" dirty="0" err="1"/>
              <a:t>жіктелуі</a:t>
            </a:r>
            <a:r>
              <a:rPr lang="ru-RU" dirty="0"/>
              <a:t>,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кен</a:t>
            </a:r>
            <a:r>
              <a:rPr lang="ru-RU" dirty="0"/>
              <a:t> </a:t>
            </a:r>
            <a:r>
              <a:rPr lang="ru-RU" dirty="0" err="1"/>
              <a:t>орындары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біледі,оларды</a:t>
            </a:r>
            <a:r>
              <a:rPr lang="ru-RU" dirty="0"/>
              <a:t> </a:t>
            </a:r>
            <a:r>
              <a:rPr lang="ru-RU" dirty="0" err="1"/>
              <a:t>картадан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</a:t>
            </a:r>
          </a:p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241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Табиғат ресурстар-адам қоршаған ортадан алатын,өмір сүруіне және шаруашылығына қолданатын табиғат элементтері.Оларға тау жыныстары,ауа,су,топырақ,өсімдіктер,жануарлар,климат,жел және т.б. </a:t>
            </a:r>
            <a:r>
              <a:rPr lang="kk-KZ" dirty="0"/>
              <a:t>ж</a:t>
            </a:r>
            <a:r>
              <a:rPr lang="kk-KZ" dirty="0" smtClean="0"/>
              <a:t>атады.</a:t>
            </a:r>
          </a:p>
          <a:p>
            <a:r>
              <a:rPr lang="kk-KZ" dirty="0" smtClean="0"/>
              <a:t>Жердегі негізгі табиғи байлықтар:минералды,сулы,топырақты,орманды,биологиялық,</a:t>
            </a:r>
          </a:p>
          <a:p>
            <a:r>
              <a:rPr lang="kk-KZ" dirty="0" smtClean="0"/>
              <a:t>Климаттық,агроклиматтық,дүниежүзілік мұхит ресурстары,рекрациялық деп бөлінеді.Олар елдің эканомикасының дамуына әсер ететін шикізат және энергетика базасы болып табылады.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2715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Дүниежүзінің табиғи ресурстары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2662" y="2180492"/>
            <a:ext cx="1688123" cy="1028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Минералдық </a:t>
            </a:r>
            <a:r>
              <a:rPr lang="ru-RU" dirty="0" smtClean="0"/>
              <a:t>(</a:t>
            </a:r>
            <a:r>
              <a:rPr lang="kk-KZ" dirty="0" smtClean="0"/>
              <a:t>пайдалы қазбалар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07728" y="2180492"/>
            <a:ext cx="1680796" cy="1028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Су </a:t>
            </a:r>
            <a:r>
              <a:rPr lang="ru-RU" dirty="0" smtClean="0"/>
              <a:t>(</a:t>
            </a:r>
            <a:r>
              <a:rPr lang="kk-KZ" dirty="0" smtClean="0"/>
              <a:t>құрлықтағы су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35467" y="2180492"/>
            <a:ext cx="1529862" cy="1028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Жер</a:t>
            </a:r>
          </a:p>
          <a:p>
            <a:pPr algn="ctr"/>
            <a:r>
              <a:rPr lang="kk-KZ" dirty="0" smtClean="0"/>
              <a:t>(жер қоры)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72350" y="2180492"/>
            <a:ext cx="1582616" cy="1028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Биологиялық</a:t>
            </a:r>
            <a:endParaRPr lang="ru-RU" dirty="0" smtClean="0"/>
          </a:p>
          <a:p>
            <a:pPr algn="ctr"/>
            <a:r>
              <a:rPr lang="ru-RU" dirty="0" smtClean="0"/>
              <a:t>(</a:t>
            </a:r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 smtClean="0"/>
              <a:t>биомассасы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461988" y="2180493"/>
            <a:ext cx="1617785" cy="1028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Дүниежүзінің мұхиттық ресурсы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47652" y="4165539"/>
            <a:ext cx="1680796" cy="10374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Климаттық</a:t>
            </a:r>
          </a:p>
          <a:p>
            <a:pPr algn="ctr"/>
            <a:r>
              <a:rPr lang="ru-RU" dirty="0" smtClean="0"/>
              <a:t>(</a:t>
            </a:r>
            <a:r>
              <a:rPr lang="ru-RU" dirty="0" err="1" smtClean="0"/>
              <a:t>жел,жылу</a:t>
            </a:r>
            <a:r>
              <a:rPr lang="ru-RU" dirty="0" smtClean="0"/>
              <a:t>,</a:t>
            </a:r>
          </a:p>
          <a:p>
            <a:pPr algn="ctr"/>
            <a:r>
              <a:rPr lang="ru-RU" dirty="0" err="1" smtClean="0"/>
              <a:t>ылғал,жарық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331069" y="4165539"/>
            <a:ext cx="1658816" cy="10374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Ғарыштық</a:t>
            </a:r>
            <a:endParaRPr lang="ru-RU" dirty="0"/>
          </a:p>
          <a:p>
            <a:pPr algn="ctr"/>
            <a:r>
              <a:rPr lang="ru-RU" dirty="0" smtClean="0"/>
              <a:t>(</a:t>
            </a:r>
            <a:r>
              <a:rPr lang="ru-RU" dirty="0" err="1" smtClean="0"/>
              <a:t>күн</a:t>
            </a:r>
            <a:r>
              <a:rPr lang="ru-RU" dirty="0" smtClean="0"/>
              <a:t> </a:t>
            </a:r>
            <a:r>
              <a:rPr lang="ru-RU" dirty="0" err="1" smtClean="0"/>
              <a:t>радиациясы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372350" y="4165539"/>
            <a:ext cx="1657350" cy="10374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Рекрециялық</a:t>
            </a:r>
            <a:r>
              <a:rPr lang="ru-RU" dirty="0" smtClean="0"/>
              <a:t>(</a:t>
            </a:r>
            <a:r>
              <a:rPr lang="ru-RU" dirty="0" err="1" smtClean="0"/>
              <a:t>демалу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туризм ресурсы)</a:t>
            </a:r>
            <a:endParaRPr lang="ru-RU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3903785" y="3209192"/>
            <a:ext cx="8792" cy="956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4" idx="0"/>
          </p:cNvCxnSpPr>
          <p:nvPr/>
        </p:nvCxnSpPr>
        <p:spPr>
          <a:xfrm>
            <a:off x="6128238" y="3209192"/>
            <a:ext cx="32239" cy="956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8201025" y="3270738"/>
            <a:ext cx="0" cy="8264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225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85" y="814510"/>
            <a:ext cx="5363308" cy="517305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237" y="814510"/>
            <a:ext cx="5840907" cy="517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989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875" y="3385036"/>
            <a:ext cx="7086364" cy="3077310"/>
          </a:xfrm>
          <a:prstGeom prst="rect">
            <a:avLst/>
          </a:prstGeom>
        </p:spPr>
      </p:pic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29" y="67164"/>
            <a:ext cx="7373248" cy="3247536"/>
          </a:xfrm>
        </p:spPr>
      </p:pic>
    </p:spTree>
    <p:extLst>
      <p:ext uri="{BB962C8B-B14F-4D97-AF65-F5344CB8AC3E}">
        <p14:creationId xmlns:p14="http://schemas.microsoft.com/office/powerpoint/2010/main" val="1158175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855785" y="2659917"/>
            <a:ext cx="10515600" cy="1325563"/>
          </a:xfrm>
        </p:spPr>
        <p:txBody>
          <a:bodyPr>
            <a:no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1:Табиғат ресурстар деген не?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2:Сарқылатын табиғи ресурстың екі түрін атаңдар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3:Сарқылатын табиғи ресурстар қандай екі түрге бөлінеді?Оларды атаңдар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4:Сендер тұратын жерлеріңде қандай пайдалы қазбалар бар?</a:t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9015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111</Words>
  <Application>Microsoft Office PowerPoint</Application>
  <PresentationFormat>Широкоэкранный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Алматы облысы Көксу ауданы  МДШО бар Бесқайнар орта мектебі  География пәнінің мұғалімі Орынбасаров Нурсултан</vt:lpstr>
      <vt:lpstr>Презентация PowerPoint</vt:lpstr>
      <vt:lpstr>        Дүниежүзінің табиғи ресурстары</vt:lpstr>
      <vt:lpstr>Презентация PowerPoint</vt:lpstr>
      <vt:lpstr>Презентация PowerPoint</vt:lpstr>
      <vt:lpstr>ТАПСЫРМА: 1:Табиғат ресурстар деген не? 2:Сарқылатын табиғи ресурстың екі түрін атаңдар 3:Сарқылатын табиғи ресурстар қандай екі түрге бөлінеді?Оларды атаңдар 4:Сендер тұратын жерлеріңде қандай пайдалы қазбалар бар?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Алматы облысы Көксу ауданы  МДШО бар Бесқайнар орта мектебі  География пәнінің мұғалімі Орынбасаров Нурсултан</dc:title>
  <dc:creator>Пользователь Asus</dc:creator>
  <cp:lastModifiedBy>Пользователь Asus</cp:lastModifiedBy>
  <cp:revision>11</cp:revision>
  <dcterms:created xsi:type="dcterms:W3CDTF">2020-03-28T06:26:58Z</dcterms:created>
  <dcterms:modified xsi:type="dcterms:W3CDTF">2020-03-28T08:10:13Z</dcterms:modified>
</cp:coreProperties>
</file>