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0.xml" ContentType="application/vnd.openxmlformats-officedocument.themeOverrid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notesMasterIdLst>
    <p:notesMasterId r:id="rId28"/>
  </p:notesMasterIdLst>
  <p:sldIdLst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CD78-A7A4-4053-ACE5-567878DD6D5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3DECB-D490-4C78-886A-5B00F67DF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0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3DECB-D490-4C78-886A-5B00F67DFF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0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3054" indent="-2704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81621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14269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46918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79566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2214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44863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77511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507A3-8463-411B-8D8A-1E629FF9A259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3054" indent="-2704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81621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14269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46918" indent="-2163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79566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2214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44863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77511" indent="-21632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6C570A-4DCE-4DA3-A238-56CD2A2C5763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799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C2A6-D618-4203-B02F-533F69A68A1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E05D-D263-4F72-ABB4-326ED4E7A66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19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2904-D62E-4C92-A77E-6600656309F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4E42-DB91-48F6-9342-D16135A87ED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1493-B094-4FD0-B5C5-C51E07D05CA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87F0-1987-4134-92BD-9D2BB0809BB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7877-969D-43F5-8B19-5914863AF24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3E67-910C-4C34-ADBE-E8D584FD21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06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9E4D-97E1-4BEE-A2D3-7B2A286FCB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8BCB-1CC5-4244-8935-18E762C5B3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303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900-EA83-4019-8401-B69BAEBE67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FA4-E54D-4505-92E8-D87457CFB49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571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3766-1745-40FE-A8F7-C0F2C28EE9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A5D4-8551-4433-8584-60BF3C6962D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540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1532-3F82-4B21-B556-4173742ECB0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1A39-F3E5-4E46-AB81-8716174E80C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04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1C70-C52E-4F10-BD20-310EB1FA3C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8F67-3E7F-46C7-BBA4-3CE5B03043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2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CBBE-6576-4767-AA2B-3C29722DEAF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24AD-B522-49A9-BF38-1D4CB83BF05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47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B28E-B729-4881-865A-5CECDBDE3C4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AA4F-CDE7-45A6-A6A9-132042C1276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619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58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7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28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18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33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02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42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73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5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943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6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39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810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0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02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770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988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194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90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99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320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716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919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C2A6-D618-4203-B02F-533F69A68A1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E05D-D263-4F72-ABB4-326ED4E7A66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116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2904-D62E-4C92-A77E-6600656309F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4E42-DB91-48F6-9342-D16135A87ED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29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1493-B094-4FD0-B5C5-C51E07D05CA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87F0-1987-4134-92BD-9D2BB0809BB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7877-969D-43F5-8B19-5914863AF24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3E67-910C-4C34-ADBE-E8D584FD21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030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9E4D-97E1-4BEE-A2D3-7B2A286FCB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8BCB-1CC5-4244-8935-18E762C5B3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80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900-EA83-4019-8401-B69BAEBE67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FA4-E54D-4505-92E8-D87457CFB49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3766-1745-40FE-A8F7-C0F2C28EE9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A5D4-8551-4433-8584-60BF3C6962D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1532-3F82-4B21-B556-4173742ECB0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1A39-F3E5-4E46-AB81-8716174E80C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51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1C70-C52E-4F10-BD20-310EB1FA3C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8F67-3E7F-46C7-BBA4-3CE5B03043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874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CBBE-6576-4767-AA2B-3C29722DEAF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24AD-B522-49A9-BF38-1D4CB83BF05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940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B28E-B729-4881-865A-5CECDBDE3C4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AA4F-CDE7-45A6-A6A9-132042C1276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3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9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9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3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5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3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3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8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5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31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1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9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3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1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7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8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0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7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0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5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1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25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68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3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7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C2A6-D618-4203-B02F-533F69A68A1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E05D-D263-4F72-ABB4-326ED4E7A66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01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2904-D62E-4C92-A77E-6600656309F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4E42-DB91-48F6-9342-D16135A87ED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72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1493-B094-4FD0-B5C5-C51E07D05CA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87F0-1987-4134-92BD-9D2BB0809BB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23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7877-969D-43F5-8B19-5914863AF24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3E67-910C-4C34-ADBE-E8D584FD21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5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9E4D-97E1-4BEE-A2D3-7B2A286FCB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8BCB-1CC5-4244-8935-18E762C5B3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13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900-EA83-4019-8401-B69BAEBE67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FA4-E54D-4505-92E8-D87457CFB49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42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3766-1745-40FE-A8F7-C0F2C28EE9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A5D4-8551-4433-8584-60BF3C6962D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4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1532-3F82-4B21-B556-4173742ECB0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1A39-F3E5-4E46-AB81-8716174E80C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1C70-C52E-4F10-BD20-310EB1FA3C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8F67-3E7F-46C7-BBA4-3CE5B03043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7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CBBE-6576-4767-AA2B-3C29722DEAF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24AD-B522-49A9-BF38-1D4CB83BF05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40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B28E-B729-4881-865A-5CECDBDE3C4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AA4F-CDE7-45A6-A6A9-132042C1276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36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C2A6-D618-4203-B02F-533F69A68A1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E05D-D263-4F72-ABB4-326ED4E7A66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35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2904-D62E-4C92-A77E-6600656309F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4E42-DB91-48F6-9342-D16135A87ED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5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1493-B094-4FD0-B5C5-C51E07D05CA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87F0-1987-4134-92BD-9D2BB0809BB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4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7877-969D-43F5-8B19-5914863AF24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3E67-910C-4C34-ADBE-E8D584FD21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68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9E4D-97E1-4BEE-A2D3-7B2A286FCB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8BCB-1CC5-4244-8935-18E762C5B3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9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900-EA83-4019-8401-B69BAEBE67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FA4-E54D-4505-92E8-D87457CFB49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48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3766-1745-40FE-A8F7-C0F2C28EE9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A5D4-8551-4433-8584-60BF3C6962D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87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1532-3F82-4B21-B556-4173742ECB0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1A39-F3E5-4E46-AB81-8716174E80C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84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1C70-C52E-4F10-BD20-310EB1FA3C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8F67-3E7F-46C7-BBA4-3CE5B03043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4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CBBE-6576-4767-AA2B-3C29722DEAF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24AD-B522-49A9-BF38-1D4CB83BF05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B28E-B729-4881-865A-5CECDBDE3C4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AA4F-CDE7-45A6-A6A9-132042C1276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8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65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2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9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5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17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27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29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8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0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3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8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25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076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59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17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07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78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597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48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7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31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4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472B-6E01-4043-9B5C-30399BFAD1D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541A-C104-469E-BE1E-B92DC700D0B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2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95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C2A9-8D01-443E-9B8F-BDD495C59F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657-86DA-4181-90C8-241872A50BB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3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5C75-3603-4A57-9C8B-3A2CCFAE494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8FD-2CC8-43B0-AF0D-310AC3CA435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EA9-C482-44B3-900D-6F67B247DA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52D-1B86-49BA-87EE-DFAF0C49A50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060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E64F-94E1-4412-AF47-B9E954B4329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30E6-087A-426C-83F1-E97EE96D5E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32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405F-3207-4D1D-9CCF-A086BA9C316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9E88-7D2E-44D0-A807-929B787DB2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4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984-157B-49D4-8542-CA98EADB47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BF-0741-4564-8F39-16C426217C6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05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7B0-71FF-4679-B94B-A3AB0D60A06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7F7-B235-42F5-8D26-530E48EF48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37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DDC6-68D5-4CC0-899C-26ABFF048A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F59-784C-48DB-A6E8-5139738C554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388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BC1C-2D6E-4159-82AA-54813AEAA41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C044-3086-4BD2-8AD9-09D59507D28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88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57E3-7E09-43A3-AFE7-F5056F62124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DAFE-AD5B-40D0-83B2-75060701A0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C6764-D7C2-4A12-9103-0C567A088D1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0D8C0-53DA-4AE1-8B89-E5006A289A5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359E-400B-4D3B-B6C4-81971FC11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4F82-1DEF-4745-B1F4-46EC1296C1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C6764-D7C2-4A12-9103-0C567A088D1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0D8C0-53DA-4AE1-8B89-E5006A289A5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3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1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C6764-D7C2-4A12-9103-0C567A088D1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0D8C0-53DA-4AE1-8B89-E5006A289A5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0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C6764-D7C2-4A12-9103-0C567A088D1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0D8C0-53DA-4AE1-8B89-E5006A289A5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3324F-84AB-4370-AEDF-952D51EF9C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25.04.2020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AFB2C-F3FF-4AAF-982C-1A6B55C4C1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User\Downloads\CMJZ9a2KXXVTsY26CMs27Lr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" y="-3867"/>
            <a:ext cx="9216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00250" y="4357688"/>
            <a:ext cx="5072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 sz="40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ru-RU" altLang="ru-RU" sz="40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489454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</a:t>
            </a:r>
            <a:endParaRPr lang="kk-KZ" altLang="ru-RU" sz="4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7" y="505434"/>
            <a:ext cx="3106224" cy="37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42" y="1284340"/>
            <a:ext cx="2186435" cy="293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1267"/>
            <a:ext cx="3096344" cy="23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2161" y="1284341"/>
            <a:ext cx="2346026" cy="1814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kk-KZ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</a:p>
          <a:p>
            <a:pPr algn="ctr"/>
            <a:r>
              <a:rPr lang="kk-KZ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тілі </a:t>
            </a:r>
            <a:endParaRPr lang="ru-RU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8707" y="2134839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endParaRPr lang="ru-RU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118" y="4708525"/>
            <a:ext cx="757420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cap="all" dirty="0" smtClean="0">
                <a:ln w="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</a:t>
            </a:r>
          </a:p>
          <a:p>
            <a:pPr algn="ctr"/>
            <a:endParaRPr lang="ru-RU" sz="5400" b="1" cap="all" spc="0" dirty="0">
              <a:ln w="0">
                <a:solidFill>
                  <a:srgbClr val="00B05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95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wallpapers1.hellowallpaper.com/art_bulletin-board--01_14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024" y="1196752"/>
            <a:ext cx="78133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Жаңылтпашты жатқа жаз</a:t>
            </a:r>
          </a:p>
          <a:p>
            <a:pPr lvl="0" algn="ctr"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Ғарышкер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ұшты ғарышқа,</a:t>
            </a:r>
          </a:p>
          <a:p>
            <a:pPr lvl="0" algn="ctr"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Ғарышқа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ұшты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ғарышкер. </a:t>
            </a:r>
          </a:p>
          <a:p>
            <a:pPr lvl="0" algn="ctr"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Айтшы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ғарыш алыс па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ctr">
              <a:defRPr/>
            </a:pPr>
            <a:endParaRPr lang="kk-K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Қатесіз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каллиграфиялық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нормаларды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Етістіктің астын сыз, қай шақта тұрғанын тап.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0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126413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kk-KZ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ғу.  ОЙЛАН, ТАП</a:t>
            </a:r>
          </a:p>
          <a:p>
            <a:pPr>
              <a:defRPr/>
            </a:pPr>
            <a:r>
              <a:rPr lang="kk-KZ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Төмендегі жұрнақтар мен көмекші  сөздердің </a:t>
            </a:r>
            <a:r>
              <a:rPr lang="kk-KZ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 шаққа қатысты екенін тап</a:t>
            </a: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6" y="1587865"/>
            <a:ext cx="8245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ky.narod.ru/images_big/ramka2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62313" y="958426"/>
            <a:ext cx="464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Үйге тапсырма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6196" y="3445630"/>
            <a:ext cx="405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1266" y="1765170"/>
            <a:ext cx="5209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563C1"/>
              </a:buClr>
              <a:buFont typeface="Wingdings" panose="05000000000000000000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0563C1"/>
              </a:buClr>
              <a:buFont typeface="Wingdings" panose="05000000000000000000" pitchFamily="2" charset="2"/>
              <a:buNone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006" y="1788629"/>
            <a:ext cx="5605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80 –бет. 6-</a:t>
            </a:r>
            <a:r>
              <a:rPr kumimoji="0" lang="ru-RU" sz="2000" b="1" i="0" u="none" strike="noStrike" kern="0" cap="none" spc="0" normalizeH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1" i="0" u="none" strike="noStrike" kern="0" cap="none" spc="0" normalizeH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жаттығу: </a:t>
            </a:r>
            <a:r>
              <a:rPr kumimoji="0" lang="kk-KZ" sz="2000" b="1" i="0" u="none" strike="noStrike" kern="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пайдаланып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ғарышкерлері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құрап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266" y="2957978"/>
            <a:ext cx="5673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Тірек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сөзде</a:t>
            </a:r>
            <a:r>
              <a:rPr lang="ru-RU" sz="2000" b="1" i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қазақтан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ш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ыққан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тұңғ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ы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ш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ғарышкер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,</a:t>
            </a:r>
            <a:r>
              <a:rPr lang="ru-RU" sz="2000" b="1" spc="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«Союз</a:t>
            </a:r>
            <a:r>
              <a:rPr lang="ru-RU" sz="2000" b="1" spc="44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ТМ-1</a:t>
            </a:r>
            <a:r>
              <a:rPr lang="ru-RU" sz="2000" b="1" spc="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» 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ғарыш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кемесі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алғат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Мұсабаев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ғ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арыш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3</a:t>
            </a:r>
            <a:r>
              <a:rPr lang="ru-RU" sz="2000" b="1" spc="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рет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болу, 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Айдын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Ай</a:t>
            </a:r>
            <a:r>
              <a:rPr lang="ru-RU" sz="2000" b="1" spc="5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ы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мбетов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0" y="73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6502" y="332656"/>
            <a:ext cx="61755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Кері байланыс</a:t>
            </a:r>
            <a:endParaRPr lang="ru-RU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2231" y="35610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b="1" kern="0" dirty="0">
              <a:solidFill>
                <a:srgbClr val="FF33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ctr"/>
            <a:endParaRPr lang="en-US" sz="2800" b="1" kern="0" dirty="0">
              <a:solidFill>
                <a:srgbClr val="FF33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ctr"/>
            <a:endParaRPr lang="en-US" sz="2800" b="1" kern="0" dirty="0">
              <a:solidFill>
                <a:srgbClr val="FF33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9" name="Picture 3" descr="C:\Users\Дом\Pictures\unnamed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02" y="1447499"/>
            <a:ext cx="509180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2660" y="4484358"/>
            <a:ext cx="5519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Бөлім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бойынша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өтілген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тақырыпта</a:t>
            </a:r>
            <a:r>
              <a:rPr lang="ru-RU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р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ды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қаншал</a:t>
            </a:r>
            <a:r>
              <a:rPr lang="ru-RU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ы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қты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меңгергеніңді</a:t>
            </a:r>
            <a:r>
              <a:rPr lang="ru-RU" b="1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тиісті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баспалдаққа</a:t>
            </a:r>
            <a:r>
              <a:rPr lang="ru-RU" b="1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таңба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қою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</a:t>
            </a:r>
            <a:r>
              <a:rPr lang="ru-RU" b="1" spc="10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р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қылы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белгілеп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көрсет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900igr.net/up/datai/116835/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1175068" y="3463260"/>
            <a:ext cx="7239000" cy="19903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 err="1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Назарларыңызға</a:t>
            </a:r>
            <a:endParaRPr lang="ru-RU" sz="36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рахмет</a:t>
            </a:r>
            <a:r>
              <a:rPr lang="ru-RU" sz="36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628" name="Рисунок 4" descr="flowers_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92358"/>
            <a:ext cx="24288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1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ramki-vsem.ru/fon/sinij-fon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 descr="flowers_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309">
            <a:off x="5919575" y="3718877"/>
            <a:ext cx="24288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 descr="1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5" y="4262298"/>
            <a:ext cx="2428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113" y="889027"/>
            <a:ext cx="8347766" cy="44804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>
                <a:gd name="adj" fmla="val 7091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</a:rPr>
              <a:t>Тараудың аты: 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</a:rPr>
              <a:t>Ғарышқа саяхат </a:t>
            </a:r>
          </a:p>
          <a:p>
            <a:pPr algn="ctr"/>
            <a:r>
              <a:rPr lang="kk-KZ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</a:rPr>
              <a:t>Тақырыбы:</a:t>
            </a:r>
          </a:p>
          <a:p>
            <a:pPr algn="ctr"/>
            <a:r>
              <a:rPr lang="kk-KZ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</a:rPr>
              <a:t>Ғарыш дегеніміз не? </a:t>
            </a:r>
          </a:p>
          <a:p>
            <a:pPr algn="ctr"/>
            <a:r>
              <a:rPr lang="kk-KZ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</a:rPr>
              <a:t>Етістіктің шақтары 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869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kniet\Рисунок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" y="-632148"/>
            <a:ext cx="9149333" cy="74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63787" y="2132856"/>
            <a:ext cx="3888432" cy="236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i="1" kern="0" dirty="0">
                <a:solidFill>
                  <a:srgbClr val="FF0000"/>
                </a:solidFill>
              </a:rPr>
              <a:t>Мақсаты:</a:t>
            </a:r>
            <a:endParaRPr lang="en-US" sz="3600" b="1" i="1" kern="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4.</a:t>
            </a:r>
            <a:r>
              <a:rPr lang="ru-RU" sz="2800" b="1" i="1" spc="5" dirty="0" smtClean="0">
                <a:solidFill>
                  <a:srgbClr val="0033CC"/>
                </a:solidFill>
                <a:latin typeface="Times New Roman"/>
                <a:ea typeface="Times New Roman"/>
              </a:rPr>
              <a:t>4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.2.9 </a:t>
            </a:r>
            <a:r>
              <a:rPr lang="ru-RU" sz="2800" b="1" i="1" dirty="0">
                <a:solidFill>
                  <a:srgbClr val="0033CC"/>
                </a:solidFill>
                <a:latin typeface="Times New Roman"/>
                <a:ea typeface="Times New Roman"/>
              </a:rPr>
              <a:t>– </a:t>
            </a:r>
            <a:r>
              <a:rPr lang="ru-RU" sz="2800" b="1" i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ет</a:t>
            </a:r>
            <a:r>
              <a:rPr lang="kk-KZ" sz="28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істікті тиісті шақта (өткен шақ, келер шақ, осы шақ) қолдану </a:t>
            </a:r>
            <a:endParaRPr lang="ru-RU" sz="3600" b="1" i="1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 descr="flowers_8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0" descr="butterfly5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4218">
            <a:off x="38100" y="5208588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10" descr="butterfly5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4218">
            <a:off x="38100" y="325438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0" descr="butterfly5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4218">
            <a:off x="7439025" y="325438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0" descr="butterfly5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4218">
            <a:off x="7439025" y="5208588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548680"/>
            <a:ext cx="748883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err="1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Математикалық </a:t>
            </a:r>
            <a:r>
              <a:rPr lang="ru-RU" sz="54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диктант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928" y="620688"/>
            <a:ext cx="852015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err="1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Математикалық </a:t>
            </a:r>
            <a:r>
              <a:rPr lang="ru-RU" sz="54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диктант</a:t>
            </a: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7023"/>
            <a:ext cx="9448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1544018"/>
            <a:ext cx="77048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28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rgbClr val="FBE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rgbClr val="FBE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90708" y="1428983"/>
            <a:ext cx="55122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Тыңдалған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белгілейміз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kk-K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Етістіктің шақ түрлерін </a:t>
            </a:r>
            <a:endParaRPr lang="kk-KZ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k-K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нықтаймынз.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493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д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7" descr="_1_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7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06217" y="799018"/>
            <a:ext cx="80773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Тыңдалым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kk-K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Мұқият оқы. Мәтіннің негізгі тұстарын белгіле.</a:t>
            </a: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ҒАРЫШ ДЕГЕНІМІЗ НЕ?</a:t>
            </a:r>
          </a:p>
          <a:p>
            <a:pPr>
              <a:defRPr/>
            </a:pPr>
            <a:endParaRPr lang="kk-KZ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kk-KZ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Мәтіннен белгілеген тірек сөздерің бойынша мәтіннің мазмұнын </a:t>
            </a:r>
            <a:r>
              <a:rPr lang="kk-KZ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айтамыз.</a:t>
            </a:r>
            <a:endParaRPr lang="kk-KZ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kk-KZ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Мәтіндегі таралады, жетеді, тұрады, жатады етістіктерінің қай мезгілде болған әрекетті білдіріп тұрғанын </a:t>
            </a:r>
            <a:r>
              <a:rPr lang="kk-KZ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айтамыз.</a:t>
            </a:r>
            <a:endParaRPr lang="kk-KZ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д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0" y="18864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7" descr="_1_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7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39447" y="889555"/>
            <a:ext cx="8505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Айтылым</a:t>
            </a: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kk-KZ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kk-KZ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049" y="17728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Сөйлемдерді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қатесіз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етістіктерді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Етістіктердің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мезгілдік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ұғымда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жұмсалғанын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039" y="2982811"/>
            <a:ext cx="8316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    Жерді қоршаған бүкіл дүние «ғарыш» деп аталады. Ерте заманнан бастап ғалымдар ғарышты зерттеп </a:t>
            </a:r>
            <a:r>
              <a:rPr lang="kk-KZ" sz="3200" u="sng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отырды.</a:t>
            </a:r>
            <a:r>
              <a:rPr lang="kk-KZ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Ғарышқа тіршілік иелерін </a:t>
            </a:r>
            <a:r>
              <a:rPr lang="kk-KZ" sz="3200" u="sng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ұшыра бастады</a:t>
            </a:r>
            <a:endParaRPr lang="ru-RU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7" y="-819151"/>
            <a:ext cx="91440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895602" y="-315416"/>
            <a:ext cx="5544616" cy="3860800"/>
          </a:xfrm>
        </p:spPr>
        <p:txBody>
          <a:bodyPr/>
          <a:lstStyle/>
          <a:p>
            <a:pPr marL="80645" marR="39370">
              <a:lnSpc>
                <a:spcPct val="99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kk-KZ" sz="2800" b="1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Етістік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іс-ə</a:t>
            </a:r>
            <a:r>
              <a:rPr lang="ru-RU" sz="2400" b="1" spc="10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р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екеттің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жүз</a:t>
            </a:r>
            <a:r>
              <a:rPr lang="ru-RU" sz="2400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е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ге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асу</a:t>
            </a:r>
            <a:r>
              <a:rPr lang="ru-RU" sz="2400" b="1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ме</a:t>
            </a:r>
            <a:r>
              <a:rPr lang="ru-RU" sz="2400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з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гілін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(</a:t>
            </a:r>
            <a:r>
              <a:rPr lang="ru-RU" sz="2400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у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ақытын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)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білдіреді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.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Соған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орай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етістіктің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ү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ш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шағы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бола</a:t>
            </a:r>
            <a:r>
              <a:rPr lang="ru-RU" sz="2400" b="1" spc="5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д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ы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.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Олар</a:t>
            </a: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  <a:t>: </a:t>
            </a:r>
            <a:br>
              <a:rPr lang="ru-RU" sz="24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Calibri"/>
              </a:rPr>
            </a:br>
            <a:endParaRPr lang="ru-RU" sz="2800" b="1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 rot="-1474127">
            <a:off x="4051300" y="5091113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-171400"/>
            <a:ext cx="380844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Жаңа</a:t>
            </a:r>
            <a:r>
              <a:rPr lang="ru-RU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ru-RU" sz="44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ақпарат</a:t>
            </a:r>
            <a:endParaRPr lang="ru-RU" sz="4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10" y="4703968"/>
            <a:ext cx="1569191" cy="19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91312"/>
              </p:ext>
            </p:extLst>
          </p:nvPr>
        </p:nvGraphicFramePr>
        <p:xfrm>
          <a:off x="1043608" y="2641398"/>
          <a:ext cx="5040560" cy="756051"/>
        </p:xfrm>
        <a:graphic>
          <a:graphicData uri="http://schemas.openxmlformats.org/drawingml/2006/table">
            <a:tbl>
              <a:tblPr firstRow="1" firstCol="1" bandRow="1"/>
              <a:tblGrid>
                <a:gridCol w="156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655">
                <a:tc>
                  <a:txBody>
                    <a:bodyPr/>
                    <a:lstStyle/>
                    <a:p>
                      <a:pPr marL="292100" algn="l">
                        <a:lnSpc>
                          <a:spcPct val="92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Осы</a:t>
                      </a:r>
                      <a:r>
                        <a:rPr lang="ru-RU" sz="2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шақ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2410" algn="l">
                        <a:lnSpc>
                          <a:spcPct val="92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Өткен</a:t>
                      </a:r>
                      <a:r>
                        <a:rPr lang="ru-RU" sz="2000" spc="-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шақ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935" algn="l">
                        <a:lnSpc>
                          <a:spcPct val="92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Келер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шақ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35">
                <a:tc>
                  <a:txBody>
                    <a:bodyPr/>
                    <a:lstStyle/>
                    <a:p>
                      <a:pPr marL="230505" algn="ctr">
                        <a:lnSpc>
                          <a:spcPct val="88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ұшқалы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тұр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8920" algn="ctr">
                        <a:lnSpc>
                          <a:spcPct val="88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ұшырылды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ct val="88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ұшырмақ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3555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 дегеніміз не?  Мезгіл, кезең.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 деген қимыл атауы 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болады. Мысалы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өрікті шақта, дәнін же.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4145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User\Downloads\CMJZ9a2KXXVTsY26CMs27Lr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00250" y="4357688"/>
            <a:ext cx="5072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 sz="40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ru-RU" altLang="ru-RU" sz="40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4429125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</a:t>
            </a:r>
            <a:endParaRPr lang="kk-KZ" altLang="ru-RU" sz="4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 descr="C:\Users\Admin\Desktop\img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494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http://volna.org/wp-content/uploads/2016/09/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04" y="332656"/>
            <a:ext cx="4290591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16" y="4209389"/>
            <a:ext cx="313184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95846"/>
            <a:ext cx="8686800" cy="4525962"/>
          </a:xfrm>
        </p:spPr>
        <p:txBody>
          <a:bodyPr/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Жұмбақты оқып, шешуін тап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Аспанда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алып құс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Ызғып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ұшып барады.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Қарап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тұрсаң,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ғажайып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Соңында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қалады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Етістікті тауып, қай шақта тұрғанын байқа.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3168352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4" descr="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03064"/>
            <a:ext cx="1930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3020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354</Words>
  <Application>Microsoft Office PowerPoint</Application>
  <PresentationFormat>Экран (4:3)</PresentationFormat>
  <Paragraphs>93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1_Трек</vt:lpstr>
      <vt:lpstr>7_Тема Office</vt:lpstr>
      <vt:lpstr>2_Трек</vt:lpstr>
      <vt:lpstr>3_Трек</vt:lpstr>
      <vt:lpstr>4_Трек</vt:lpstr>
      <vt:lpstr>6_Трек</vt:lpstr>
      <vt:lpstr>5_Трек</vt:lpstr>
      <vt:lpstr>7_Трек</vt:lpstr>
      <vt:lpstr>8_Трек</vt:lpstr>
      <vt:lpstr>9_Тема Office</vt:lpstr>
      <vt:lpstr>10_Тема Office</vt:lpstr>
      <vt:lpstr>9_Трек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Етістік іс-əрекеттің жүзеге асу мезгілін (уақытын) білдіреді. Соған орай етістіктің үш шағы болады. Олар: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шолпан</dc:creator>
  <cp:lastModifiedBy>Пользователь</cp:lastModifiedBy>
  <cp:revision>22</cp:revision>
  <dcterms:created xsi:type="dcterms:W3CDTF">2020-03-31T21:05:17Z</dcterms:created>
  <dcterms:modified xsi:type="dcterms:W3CDTF">2020-04-25T10:06:06Z</dcterms:modified>
</cp:coreProperties>
</file>