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Override4.xml" ContentType="application/vnd.openxmlformats-officedocument.themeOverrid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Override5.xml" ContentType="application/vnd.openxmlformats-officedocument.themeOverrid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Override6.xml" ContentType="application/vnd.openxmlformats-officedocument.themeOverrid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Override7.xml" ContentType="application/vnd.openxmlformats-officedocument.themeOverrid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Override8.xml" ContentType="application/vnd.openxmlformats-officedocument.themeOverrid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Override9.xml" ContentType="application/vnd.openxmlformats-officedocument.themeOverrid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Override10.xml" ContentType="application/vnd.openxmlformats-officedocument.themeOverrid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20" r:id="rId5"/>
    <p:sldMasterId id="2147483732" r:id="rId6"/>
    <p:sldMasterId id="2147483756" r:id="rId7"/>
    <p:sldMasterId id="2147483768" r:id="rId8"/>
    <p:sldMasterId id="2147483780" r:id="rId9"/>
    <p:sldMasterId id="2147483792" r:id="rId10"/>
    <p:sldMasterId id="2147483804" r:id="rId11"/>
    <p:sldMasterId id="2147483816" r:id="rId12"/>
    <p:sldMasterId id="2147483828" r:id="rId13"/>
  </p:sldMasterIdLst>
  <p:notesMasterIdLst>
    <p:notesMasterId r:id="rId28"/>
  </p:notesMasterIdLst>
  <p:sldIdLst>
    <p:sldId id="257" r:id="rId14"/>
    <p:sldId id="258" r:id="rId15"/>
    <p:sldId id="259" r:id="rId16"/>
    <p:sldId id="260" r:id="rId17"/>
    <p:sldId id="262" r:id="rId18"/>
    <p:sldId id="263" r:id="rId19"/>
    <p:sldId id="264" r:id="rId20"/>
    <p:sldId id="266" r:id="rId21"/>
    <p:sldId id="267" r:id="rId22"/>
    <p:sldId id="268" r:id="rId23"/>
    <p:sldId id="269" r:id="rId24"/>
    <p:sldId id="270" r:id="rId25"/>
    <p:sldId id="271" r:id="rId26"/>
    <p:sldId id="27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FCD78-A7A4-4053-ACE5-567878DD6D5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3DECB-D490-4C78-886A-5B00F67DFF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09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3DECB-D490-4C78-886A-5B00F67DFF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06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1pPr>
            <a:lvl2pPr marL="703054" indent="-270405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2pPr>
            <a:lvl3pPr marL="1081621" indent="-216324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3pPr>
            <a:lvl4pPr marL="1514269" indent="-216324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4pPr>
            <a:lvl5pPr marL="1946918" indent="-216324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5pPr>
            <a:lvl6pPr marL="2379566" indent="-216324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6pPr>
            <a:lvl7pPr marL="2812214" indent="-216324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7pPr>
            <a:lvl8pPr marL="3244863" indent="-216324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8pPr>
            <a:lvl9pPr marL="3677511" indent="-216324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3F507A3-8463-411B-8D8A-1E629FF9A259}" type="slidenum">
              <a:rPr lang="ru-RU" altLang="ru-RU" sz="1200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ru-RU" altLang="ru-RU" sz="120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1pPr>
            <a:lvl2pPr marL="703054" indent="-270405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2pPr>
            <a:lvl3pPr marL="1081621" indent="-216324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3pPr>
            <a:lvl4pPr marL="1514269" indent="-216324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4pPr>
            <a:lvl5pPr marL="1946918" indent="-216324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5pPr>
            <a:lvl6pPr marL="2379566" indent="-216324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6pPr>
            <a:lvl7pPr marL="2812214" indent="-216324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7pPr>
            <a:lvl8pPr marL="3244863" indent="-216324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8pPr>
            <a:lvl9pPr marL="3677511" indent="-216324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86C570A-4DCE-4DA3-A238-56CD2A2C5763}" type="slidenum">
              <a:rPr lang="ru-RU" altLang="ru-RU" sz="1200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ru-RU" altLang="ru-RU" sz="120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472B-6E01-4043-9B5C-30399BFAD1D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541A-C104-469E-BE1E-B92DC700D0B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70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BC1C-2D6E-4159-82AA-54813AEAA4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C044-3086-4BD2-8AD9-09D59507D28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799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BC2A6-D618-4203-B02F-533F69A68A1B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5E05D-D263-4F72-ABB4-326ED4E7A66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6219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F2904-D62E-4C92-A77E-6600656309F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04E42-DB91-48F6-9342-D16135A87EDE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038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F1493-B094-4FD0-B5C5-C51E07D05CA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C87F0-1987-4134-92BD-9D2BB0809BB7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174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27877-969D-43F5-8B19-5914863AF24C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63E67-910C-4C34-ADBE-E8D584FD217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5106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19E4D-97E1-4BEE-A2D3-7B2A286FCB5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C8BCB-1CC5-4244-8935-18E762C5B36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4303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79900-EA83-4019-8401-B69BAEBE677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E0FA4-E54D-4505-92E8-D87457CFB49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5718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A3766-1745-40FE-A8F7-C0F2C28EE9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6A5D4-8551-4433-8584-60BF3C6962D3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540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D1532-3F82-4B21-B556-4173742ECB0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D1A39-F3E5-4E46-AB81-8716174E80C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3041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21C70-C52E-4F10-BD20-310EB1FA3C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E8F67-3E7F-46C7-BBA4-3CE5B030435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1825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4CBBE-6576-4767-AA2B-3C29722DEAF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624AD-B522-49A9-BF38-1D4CB83BF052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96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57E3-7E09-43A3-AFE7-F5056F62124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DAFE-AD5B-40D0-83B2-75060701A0E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5479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5B28E-B729-4881-865A-5CECDBDE3C4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6AA4F-CDE7-45A6-A6A9-132042C1276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6619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81581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377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282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57180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833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9024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5424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7732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56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472B-6E01-4043-9B5C-30399BFAD1D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541A-C104-469E-BE1E-B92DC700D0B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0943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72610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7398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810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003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90208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1770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988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1946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52907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89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C2A9-8D01-443E-9B8F-BDD495C59F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5C657-86DA-4181-90C8-241872A50BB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7993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4320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0716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919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BC2A6-D618-4203-B02F-533F69A68A1B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5E05D-D263-4F72-ABB4-326ED4E7A66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31162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F2904-D62E-4C92-A77E-6600656309F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04E42-DB91-48F6-9342-D16135A87EDE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01295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F1493-B094-4FD0-B5C5-C51E07D05CA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C87F0-1987-4134-92BD-9D2BB0809BB7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34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27877-969D-43F5-8B19-5914863AF24C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63E67-910C-4C34-ADBE-E8D584FD217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0030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19E4D-97E1-4BEE-A2D3-7B2A286FCB5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C8BCB-1CC5-4244-8935-18E762C5B36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480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79900-EA83-4019-8401-B69BAEBE677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E0FA4-E54D-4505-92E8-D87457CFB49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83261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A3766-1745-40FE-A8F7-C0F2C28EE9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6A5D4-8551-4433-8584-60BF3C6962D3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95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5C75-3603-4A57-9C8B-3A2CCFAE494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238FD-2CC8-43B0-AF0D-310AC3CA435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67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D1532-3F82-4B21-B556-4173742ECB0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D1A39-F3E5-4E46-AB81-8716174E80C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517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21C70-C52E-4F10-BD20-310EB1FA3C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E8F67-3E7F-46C7-BBA4-3CE5B030435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68748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4CBBE-6576-4767-AA2B-3C29722DEAF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624AD-B522-49A9-BF38-1D4CB83BF052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49404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5B28E-B729-4881-865A-5CECDBDE3C4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6AA4F-CDE7-45A6-A6A9-132042C1276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035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A1EA9-C482-44B3-900D-6F67B247DA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752D-1B86-49BA-87EE-DFAF0C49A50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885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1E64F-94E1-4412-AF47-B9E954B432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230E6-087A-426C-83F1-E97EE96D5E9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491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0405F-3207-4D1D-9CCF-A086BA9C316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9E88-7D2E-44D0-A807-929B787DB21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109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95984-157B-49D4-8542-CA98EADB47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CABF-0741-4564-8F39-16C426217C6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937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27B0-71FF-4679-B94B-A3AB0D60A06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67F7-B235-42F5-8D26-530E48EF487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1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C2A9-8D01-443E-9B8F-BDD495C59F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5C657-86DA-4181-90C8-241872A50BB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453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EDDC6-68D5-4CC0-899C-26ABFF048A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9CF59-784C-48DB-A6E8-5139738C554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902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BC1C-2D6E-4159-82AA-54813AEAA4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C044-3086-4BD2-8AD9-09D59507D28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32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57E3-7E09-43A3-AFE7-F5056F62124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DAFE-AD5B-40D0-83B2-75060701A0E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5334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82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597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1333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314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3156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29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059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5C75-3603-4A57-9C8B-3A2CCFAE494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238FD-2CC8-43B0-AF0D-310AC3CA435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843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3615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748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582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3755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472B-6E01-4043-9B5C-30399BFAD1D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541A-C104-469E-BE1E-B92DC700D0B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9058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C2A9-8D01-443E-9B8F-BDD495C59F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5C657-86DA-4181-90C8-241872A50BB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875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5C75-3603-4A57-9C8B-3A2CCFAE494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238FD-2CC8-43B0-AF0D-310AC3CA435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181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A1EA9-C482-44B3-900D-6F67B247DA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752D-1B86-49BA-87EE-DFAF0C49A50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201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1E64F-94E1-4412-AF47-B9E954B432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230E6-087A-426C-83F1-E97EE96D5E9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527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0405F-3207-4D1D-9CCF-A086BA9C316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9E88-7D2E-44D0-A807-929B787DB21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A1EA9-C482-44B3-900D-6F67B247DA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752D-1B86-49BA-87EE-DFAF0C49A50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120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95984-157B-49D4-8542-CA98EADB47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CABF-0741-4564-8F39-16C426217C6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2313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27B0-71FF-4679-B94B-A3AB0D60A06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67F7-B235-42F5-8D26-530E48EF487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258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EDDC6-68D5-4CC0-899C-26ABFF048A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9CF59-784C-48DB-A6E8-5139738C554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6682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BC1C-2D6E-4159-82AA-54813AEAA4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C044-3086-4BD2-8AD9-09D59507D28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8335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57E3-7E09-43A3-AFE7-F5056F62124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DAFE-AD5B-40D0-83B2-75060701A0E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0774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BC2A6-D618-4203-B02F-533F69A68A1B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5E05D-D263-4F72-ABB4-326ED4E7A66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018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F2904-D62E-4C92-A77E-6600656309F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04E42-DB91-48F6-9342-D16135A87EDE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6722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F1493-B094-4FD0-B5C5-C51E07D05CA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C87F0-1987-4134-92BD-9D2BB0809BB7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23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27877-969D-43F5-8B19-5914863AF24C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63E67-910C-4C34-ADBE-E8D584FD217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5650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19E4D-97E1-4BEE-A2D3-7B2A286FCB5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C8BCB-1CC5-4244-8935-18E762C5B36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45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1E64F-94E1-4412-AF47-B9E954B432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230E6-087A-426C-83F1-E97EE96D5E9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131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79900-EA83-4019-8401-B69BAEBE677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E0FA4-E54D-4505-92E8-D87457CFB49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8427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A3766-1745-40FE-A8F7-C0F2C28EE9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6A5D4-8551-4433-8584-60BF3C6962D3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3646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D1532-3F82-4B21-B556-4173742ECB0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D1A39-F3E5-4E46-AB81-8716174E80C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8571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21C70-C52E-4F10-BD20-310EB1FA3C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E8F67-3E7F-46C7-BBA4-3CE5B030435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875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4CBBE-6576-4767-AA2B-3C29722DEAF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624AD-B522-49A9-BF38-1D4CB83BF052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404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5B28E-B729-4881-865A-5CECDBDE3C4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6AA4F-CDE7-45A6-A6A9-132042C1276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5369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BC2A6-D618-4203-B02F-533F69A68A1B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5E05D-D263-4F72-ABB4-326ED4E7A66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357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F2904-D62E-4C92-A77E-6600656309F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04E42-DB91-48F6-9342-D16135A87EDE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0951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F1493-B094-4FD0-B5C5-C51E07D05CA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C87F0-1987-4134-92BD-9D2BB0809BB7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48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27877-969D-43F5-8B19-5914863AF24C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63E67-910C-4C34-ADBE-E8D584FD217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20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0405F-3207-4D1D-9CCF-A086BA9C316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9E88-7D2E-44D0-A807-929B787DB21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6681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19E4D-97E1-4BEE-A2D3-7B2A286FCB5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C8BCB-1CC5-4244-8935-18E762C5B36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7898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79900-EA83-4019-8401-B69BAEBE677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E0FA4-E54D-4505-92E8-D87457CFB49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5489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A3766-1745-40FE-A8F7-C0F2C28EE9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6A5D4-8551-4433-8584-60BF3C6962D3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6877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D1532-3F82-4B21-B556-4173742ECB0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D1A39-F3E5-4E46-AB81-8716174E80C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840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21C70-C52E-4F10-BD20-310EB1FA3C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E8F67-3E7F-46C7-BBA4-3CE5B030435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1144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4CBBE-6576-4767-AA2B-3C29722DEAFA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624AD-B522-49A9-BF38-1D4CB83BF052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7601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5B28E-B729-4881-865A-5CECDBDE3C4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6AA4F-CDE7-45A6-A6A9-132042C1276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6486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472B-6E01-4043-9B5C-30399BFAD1D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541A-C104-469E-BE1E-B92DC700D0B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6653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C2A9-8D01-443E-9B8F-BDD495C59F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5C657-86DA-4181-90C8-241872A50BB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6521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5C75-3603-4A57-9C8B-3A2CCFAE494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238FD-2CC8-43B0-AF0D-310AC3CA435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391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95984-157B-49D4-8542-CA98EADB47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CABF-0741-4564-8F39-16C426217C6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44562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A1EA9-C482-44B3-900D-6F67B247DA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752D-1B86-49BA-87EE-DFAF0C49A50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8179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1E64F-94E1-4412-AF47-B9E954B432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230E6-087A-426C-83F1-E97EE96D5E9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2227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0405F-3207-4D1D-9CCF-A086BA9C316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9E88-7D2E-44D0-A807-929B787DB21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3296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95984-157B-49D4-8542-CA98EADB47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CABF-0741-4564-8F39-16C426217C6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2688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27B0-71FF-4679-B94B-A3AB0D60A06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67F7-B235-42F5-8D26-530E48EF487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4509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EDDC6-68D5-4CC0-899C-26ABFF048A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9CF59-784C-48DB-A6E8-5139738C554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2830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BC1C-2D6E-4159-82AA-54813AEAA4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C044-3086-4BD2-8AD9-09D59507D28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874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57E3-7E09-43A3-AFE7-F5056F62124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DAFE-AD5B-40D0-83B2-75060701A0E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1281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472B-6E01-4043-9B5C-30399BFAD1D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541A-C104-469E-BE1E-B92DC700D0B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7255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C2A9-8D01-443E-9B8F-BDD495C59F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5C657-86DA-4181-90C8-241872A50BB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68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27B0-71FF-4679-B94B-A3AB0D60A06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67F7-B235-42F5-8D26-530E48EF487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076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5C75-3603-4A57-9C8B-3A2CCFAE494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238FD-2CC8-43B0-AF0D-310AC3CA435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59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A1EA9-C482-44B3-900D-6F67B247DA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752D-1B86-49BA-87EE-DFAF0C49A50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417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1E64F-94E1-4412-AF47-B9E954B432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230E6-087A-426C-83F1-E97EE96D5E9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9070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0405F-3207-4D1D-9CCF-A086BA9C316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9E88-7D2E-44D0-A807-929B787DB21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17806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95984-157B-49D4-8542-CA98EADB47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CABF-0741-4564-8F39-16C426217C6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55970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27B0-71FF-4679-B94B-A3AB0D60A06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67F7-B235-42F5-8D26-530E48EF487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4889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EDDC6-68D5-4CC0-899C-26ABFF048A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9CF59-784C-48DB-A6E8-5139738C554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1070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BC1C-2D6E-4159-82AA-54813AEAA4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C044-3086-4BD2-8AD9-09D59507D28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4314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57E3-7E09-43A3-AFE7-F5056F62124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DAFE-AD5B-40D0-83B2-75060701A0E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6241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472B-6E01-4043-9B5C-30399BFAD1D1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541A-C104-469E-BE1E-B92DC700D0B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92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EDDC6-68D5-4CC0-899C-26ABFF048A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9CF59-784C-48DB-A6E8-5139738C554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1695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C2A9-8D01-443E-9B8F-BDD495C59F2D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5C657-86DA-4181-90C8-241872A50BB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23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5C75-3603-4A57-9C8B-3A2CCFAE494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238FD-2CC8-43B0-AF0D-310AC3CA435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41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A1EA9-C482-44B3-900D-6F67B247DA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752D-1B86-49BA-87EE-DFAF0C49A50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0607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1E64F-94E1-4412-AF47-B9E954B43294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230E6-087A-426C-83F1-E97EE96D5E9A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63281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0405F-3207-4D1D-9CCF-A086BA9C316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9E88-7D2E-44D0-A807-929B787DB21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89475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95984-157B-49D4-8542-CA98EADB47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CABF-0741-4564-8F39-16C426217C6B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00599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27B0-71FF-4679-B94B-A3AB0D60A06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67F7-B235-42F5-8D26-530E48EF487C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13774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EDDC6-68D5-4CC0-899C-26ABFF048A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9CF59-784C-48DB-A6E8-5139738C554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388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BC1C-2D6E-4159-82AA-54813AEAA418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C044-3086-4BD2-8AD9-09D59507D28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6885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57E3-7E09-43A3-AFE7-F5056F621247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DAFE-AD5B-40D0-83B2-75060701A0E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45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F3324F-84AB-4370-AEDF-952D51EF9C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BAFB2C-F3FF-4AAF-982C-1A6B55C4C17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6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9C6764-D7C2-4A12-9103-0C567A088D1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E0D8C0-53DA-4AE1-8B89-E5006A289A5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1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65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F359E-400B-4D3B-B6C4-81971FC11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94F82-1DEF-4745-B1F4-46EC1296C1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89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9C6764-D7C2-4A12-9103-0C567A088D1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E0D8C0-53DA-4AE1-8B89-E5006A289A5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43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F3324F-84AB-4370-AEDF-952D51EF9C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BAFB2C-F3FF-4AAF-982C-1A6B55C4C17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2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16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F3324F-84AB-4370-AEDF-952D51EF9C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BAFB2C-F3FF-4AAF-982C-1A6B55C4C17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83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9C6764-D7C2-4A12-9103-0C567A088D1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E0D8C0-53DA-4AE1-8B89-E5006A289A5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900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9C6764-D7C2-4A12-9103-0C567A088D1E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E0D8C0-53DA-4AE1-8B89-E5006A289A5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35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F3324F-84AB-4370-AEDF-952D51EF9C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BAFB2C-F3FF-4AAF-982C-1A6B55C4C17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12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F3324F-84AB-4370-AEDF-952D51EF9C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BAFB2C-F3FF-4AAF-982C-1A6B55C4C17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220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F3324F-84AB-4370-AEDF-952D51EF9C13}" type="datetimeFigureOut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25.04.2020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BAFB2C-F3FF-4AAF-982C-1A6B55C4C179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16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22.png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C:\Users\User\Downloads\CMJZ9a2KXXVTsY26CMs27Lrq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" y="-3867"/>
            <a:ext cx="9216000" cy="6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000250" y="4357688"/>
            <a:ext cx="50720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kk-KZ" altLang="ru-RU" sz="400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endParaRPr lang="ru-RU" altLang="ru-RU" sz="400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4489454"/>
            <a:ext cx="8358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kk-KZ" altLang="ru-RU">
                <a:solidFill>
                  <a:srgbClr val="FFFF00"/>
                </a:solidFill>
                <a:latin typeface="Arial" charset="0"/>
                <a:cs typeface="Arial" charset="0"/>
              </a:rPr>
              <a:t>                            </a:t>
            </a:r>
            <a:endParaRPr lang="kk-KZ" altLang="ru-RU" sz="400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5" descr="06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6097" y="505434"/>
            <a:ext cx="3106224" cy="371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642" y="1284340"/>
            <a:ext cx="2186435" cy="293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51267"/>
            <a:ext cx="3096344" cy="237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012161" y="1284341"/>
            <a:ext cx="2346026" cy="181449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/>
            </a:prstTxWarp>
            <a:spAutoFit/>
          </a:bodyPr>
          <a:lstStyle/>
          <a:p>
            <a:pPr algn="ctr"/>
            <a:r>
              <a:rPr lang="kk-KZ" sz="32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33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 </a:t>
            </a:r>
          </a:p>
          <a:p>
            <a:pPr algn="ctr"/>
            <a:r>
              <a:rPr lang="kk-KZ" sz="32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33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тілі </a:t>
            </a:r>
            <a:endParaRPr lang="ru-RU" sz="32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003399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88707" y="2134839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</a:p>
          <a:p>
            <a:pPr algn="ctr"/>
            <a:r>
              <a:rPr lang="en-US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сыныбы</a:t>
            </a:r>
            <a:endParaRPr lang="ru-RU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68118" y="4708525"/>
            <a:ext cx="7574203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i="1" cap="all" dirty="0" smtClean="0">
                <a:ln w="0">
                  <a:solidFill>
                    <a:srgbClr val="FF0000"/>
                  </a:solidFill>
                </a:ln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оқыту</a:t>
            </a:r>
          </a:p>
          <a:p>
            <a:pPr algn="ctr"/>
            <a:endParaRPr lang="ru-RU" sz="5400" b="1" cap="all" spc="0" dirty="0">
              <a:ln w="0">
                <a:solidFill>
                  <a:srgbClr val="00B050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6951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1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http://wallpapers1.hellowallpaper.com/art_bulletin-board--01_14-1280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9024" y="1196752"/>
            <a:ext cx="78133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Жазылым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жатты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ғу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Жаңылтпашты жатқа жаз</a:t>
            </a:r>
          </a:p>
          <a:p>
            <a:pPr lvl="0" algn="ctr">
              <a:defRPr/>
            </a:pP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Ғарышкер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ұшты ғарышқа,</a:t>
            </a:r>
          </a:p>
          <a:p>
            <a:pPr lvl="0" algn="ctr">
              <a:defRPr/>
            </a:pP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Ғарышқа 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ұшты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ғарышкер. </a:t>
            </a:r>
          </a:p>
          <a:p>
            <a:pPr lvl="0" algn="ctr">
              <a:defRPr/>
            </a:pP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Айтшы</a:t>
            </a:r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ғарыш алыс па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 algn="ctr">
              <a:defRPr/>
            </a:pPr>
            <a:endParaRPr lang="kk-KZ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§"/>
              <a:defRPr/>
            </a:pP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Қатесіз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каллиграфиялық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нормаларды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сақта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Етістіктің астын сыз, қай шақта тұрғанын тап.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05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ownloads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188640"/>
            <a:ext cx="8126413" cy="1262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жатты</a:t>
            </a:r>
            <a:r>
              <a:rPr lang="kk-KZ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ғу.  ОЙЛАН, ТАП</a:t>
            </a:r>
          </a:p>
          <a:p>
            <a:pPr>
              <a:defRPr/>
            </a:pPr>
            <a:r>
              <a:rPr lang="kk-KZ" sz="24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Төмендегі жұрнақтар мен көмекші  сөздердің </a:t>
            </a:r>
            <a:r>
              <a:rPr lang="kk-KZ" sz="24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қай шаққа қатысты екенін тап</a:t>
            </a:r>
          </a:p>
        </p:txBody>
      </p:sp>
      <p:pic>
        <p:nvPicPr>
          <p:cNvPr id="983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56" y="1587865"/>
            <a:ext cx="8245925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76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ky.narod.ru/images_big/ramka2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62313" y="958426"/>
            <a:ext cx="46435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Үйге тапсырма</a:t>
            </a:r>
            <a:endParaRPr lang="ru-RU" sz="5400" b="1" dirty="0">
              <a:ln w="952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6196" y="3445630"/>
            <a:ext cx="40557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>
              <a:solidFill>
                <a:srgbClr val="00009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1266" y="1765170"/>
            <a:ext cx="520930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563C1"/>
              </a:buClr>
              <a:buFont typeface="Wingdings" panose="05000000000000000000" pitchFamily="2" charset="2"/>
              <a:buNone/>
            </a:pP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Clr>
                <a:srgbClr val="0563C1"/>
              </a:buClr>
              <a:buFont typeface="Wingdings" panose="05000000000000000000" pitchFamily="2" charset="2"/>
              <a:buNone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006" y="1788629"/>
            <a:ext cx="56054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80 –бет. 6-</a:t>
            </a:r>
            <a:r>
              <a:rPr kumimoji="0" lang="ru-RU" sz="2000" b="1" i="0" u="none" strike="noStrike" kern="0" cap="none" spc="0" normalizeH="0" noProof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kk-KZ" sz="2000" b="1" i="0" u="none" strike="noStrike" kern="0" cap="none" spc="0" normalizeH="0" noProof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жаттығу: </a:t>
            </a:r>
            <a:r>
              <a:rPr kumimoji="0" lang="kk-KZ" sz="2000" b="1" i="0" u="none" strike="noStrike" kern="0" cap="none" spc="0" normalizeH="0" baseline="0" noProof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Тірек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пайдаланып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«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ғарышкерлері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тақырыбына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мақала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құрап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81266" y="2957978"/>
            <a:ext cx="56731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Тірек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сөзде</a:t>
            </a:r>
            <a:r>
              <a:rPr lang="ru-RU" sz="2000" b="1" i="1" spc="5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р</a:t>
            </a:r>
            <a:r>
              <a:rPr lang="ru-RU" sz="2000" b="1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: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қазақтан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spc="5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ш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ыққан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тұңғ</a:t>
            </a:r>
            <a:r>
              <a:rPr lang="ru-RU" sz="2000" b="1" spc="5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ы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ш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ғарышкер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,</a:t>
            </a:r>
            <a:r>
              <a:rPr lang="ru-RU" sz="2000" b="1" spc="5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«Союз</a:t>
            </a:r>
            <a:r>
              <a:rPr lang="ru-RU" sz="2000" b="1" spc="44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ТМ-1</a:t>
            </a:r>
            <a:r>
              <a:rPr lang="ru-RU" sz="2000" b="1" spc="5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» 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ғарыш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кемесі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2000" b="1" spc="5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Т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алғат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Мұсабаев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2000" b="1" spc="5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ғ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арыш</a:t>
            </a:r>
            <a:r>
              <a:rPr lang="ru-RU" sz="2000" b="1" spc="5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т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а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3</a:t>
            </a:r>
            <a:r>
              <a:rPr lang="ru-RU" sz="2000" b="1" spc="5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рет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болу,  </a:t>
            </a:r>
          </a:p>
          <a:p>
            <a:pPr algn="ctr"/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Айдын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Ай</a:t>
            </a:r>
            <a:r>
              <a:rPr lang="ru-RU" sz="2000" b="1" spc="5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ы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мбетов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87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90" y="7309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16502" y="332656"/>
            <a:ext cx="617553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Кері байланыс</a:t>
            </a:r>
            <a:endParaRPr lang="ru-RU" sz="6600" b="1" dirty="0">
              <a:ln w="0"/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2231" y="356102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sz="2800" b="1" kern="0" dirty="0">
              <a:solidFill>
                <a:srgbClr val="FF3300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algn="ctr"/>
            <a:endParaRPr lang="en-US" sz="2800" b="1" kern="0" dirty="0">
              <a:solidFill>
                <a:srgbClr val="FF3300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algn="ctr"/>
            <a:endParaRPr lang="en-US" sz="2800" b="1" kern="0" dirty="0">
              <a:solidFill>
                <a:srgbClr val="FF3300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pic>
        <p:nvPicPr>
          <p:cNvPr id="9" name="Picture 3" descr="C:\Users\Дом\Pictures\unnamed (1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502" y="1447499"/>
            <a:ext cx="5091801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02660" y="4484358"/>
            <a:ext cx="55194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Бөлім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бойынша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өтілген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тақырыпта</a:t>
            </a:r>
            <a:r>
              <a:rPr lang="ru-RU" b="1" spc="5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р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ды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қаншал</a:t>
            </a:r>
            <a:r>
              <a:rPr lang="ru-RU" b="1" spc="5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ы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қты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меңгергеніңді</a:t>
            </a:r>
            <a:r>
              <a:rPr lang="ru-RU" b="1" spc="5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тиісті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баспалдаққа</a:t>
            </a:r>
            <a:r>
              <a:rPr lang="ru-RU" b="1" spc="5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таңба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қою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а</a:t>
            </a:r>
            <a:r>
              <a:rPr lang="ru-RU" b="1" spc="10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р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қылы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белгілеп</a:t>
            </a:r>
            <a:r>
              <a:rPr lang="ru-RU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</a:rPr>
              <a:t>көрсет</a:t>
            </a:r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70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http://900igr.net/up/datai/116835/0002-002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WordArt 4"/>
          <p:cNvSpPr>
            <a:spLocks noChangeArrowheads="1" noChangeShapeType="1" noTextEdit="1"/>
          </p:cNvSpPr>
          <p:nvPr/>
        </p:nvSpPr>
        <p:spPr bwMode="auto">
          <a:xfrm>
            <a:off x="1175068" y="3463260"/>
            <a:ext cx="7239000" cy="199032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80008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80008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80008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80008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kern="10" dirty="0" smtClean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kern="10" dirty="0" smtClean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10" dirty="0" err="1" smtClean="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Назарларыңызға</a:t>
            </a:r>
            <a:endParaRPr lang="ru-RU" sz="3600" b="1" kern="10" dirty="0">
              <a:ln w="2857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kern="10" dirty="0">
              <a:ln w="2857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10" dirty="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3600" b="1" kern="10" dirty="0" err="1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рахмет</a:t>
            </a:r>
            <a:r>
              <a:rPr lang="ru-RU" sz="3600" b="1" kern="10" dirty="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!</a:t>
            </a:r>
          </a:p>
        </p:txBody>
      </p:sp>
      <p:pic>
        <p:nvPicPr>
          <p:cNvPr id="26628" name="Рисунок 4" descr="flowers_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92358"/>
            <a:ext cx="2428875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410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http://ramki-vsem.ru/fon/sinij-fon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Рисунок 4" descr="flowers_4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9309">
            <a:off x="5919575" y="3718877"/>
            <a:ext cx="2428875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5" descr="10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5" y="4262298"/>
            <a:ext cx="242887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2113" y="889027"/>
            <a:ext cx="8347766" cy="448049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Bottom">
              <a:avLst>
                <a:gd name="adj" fmla="val 70910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 pitchFamily="34" charset="0"/>
              </a:rPr>
              <a:t>Тараудың аты: </a:t>
            </a:r>
          </a:p>
          <a:p>
            <a:pPr algn="ctr"/>
            <a:r>
              <a:rPr lang="kk-KZ" sz="54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0000FF"/>
                </a:solidFill>
                <a:latin typeface="Calibri" panose="020F0502020204030204" pitchFamily="34" charset="0"/>
              </a:rPr>
              <a:t>Ғарышқа саяхат </a:t>
            </a:r>
          </a:p>
          <a:p>
            <a:pPr algn="ctr"/>
            <a:r>
              <a:rPr lang="kk-KZ" sz="48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 pitchFamily="34" charset="0"/>
              </a:rPr>
              <a:t>Тақырыбы:</a:t>
            </a:r>
          </a:p>
          <a:p>
            <a:pPr algn="ctr"/>
            <a:r>
              <a:rPr lang="kk-KZ" sz="48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0000FF"/>
                </a:solidFill>
                <a:latin typeface="Calibri" panose="020F0502020204030204" pitchFamily="34" charset="0"/>
              </a:rPr>
              <a:t>Ғарыш дегеніміз не? </a:t>
            </a:r>
          </a:p>
          <a:p>
            <a:pPr algn="ctr"/>
            <a:r>
              <a:rPr lang="kk-KZ" sz="54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0000FF"/>
                </a:solidFill>
                <a:latin typeface="Calibri" panose="020F0502020204030204" pitchFamily="34" charset="0"/>
              </a:rPr>
              <a:t>Етістіктің шақтары </a:t>
            </a:r>
          </a:p>
          <a:p>
            <a:pPr algn="ctr"/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08869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akniet\Рисунок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" y="-632148"/>
            <a:ext cx="9149333" cy="749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2663787" y="2132856"/>
            <a:ext cx="3888432" cy="2369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kern="0" dirty="0">
                <a:solidFill>
                  <a:srgbClr val="FF0000"/>
                </a:solidFill>
              </a:rPr>
              <a:t>Мақсаты:</a:t>
            </a:r>
            <a:endParaRPr lang="en-US" sz="3600" b="1" i="1" kern="0" dirty="0"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ru-RU" sz="2800" b="1" i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4.</a:t>
            </a:r>
            <a:r>
              <a:rPr lang="ru-RU" sz="2800" b="1" i="1" spc="5" dirty="0" smtClean="0">
                <a:solidFill>
                  <a:srgbClr val="0033CC"/>
                </a:solidFill>
                <a:latin typeface="Times New Roman"/>
                <a:ea typeface="Times New Roman"/>
              </a:rPr>
              <a:t>4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.2.9 </a:t>
            </a:r>
            <a:r>
              <a:rPr lang="ru-RU" sz="2800" b="1" i="1" dirty="0">
                <a:solidFill>
                  <a:srgbClr val="0033CC"/>
                </a:solidFill>
                <a:latin typeface="Times New Roman"/>
                <a:ea typeface="Times New Roman"/>
              </a:rPr>
              <a:t>– </a:t>
            </a:r>
            <a:r>
              <a:rPr lang="ru-RU" sz="2800" b="1" i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ет</a:t>
            </a:r>
            <a:r>
              <a:rPr lang="kk-KZ" sz="2800" b="1" i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істікті тиісті шақта (өткен шақ, келер шақ, осы шақ) қолдану </a:t>
            </a:r>
            <a:endParaRPr lang="ru-RU" sz="3600" b="1" i="1" kern="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26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5" descr="flowers_89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Рисунок 10" descr="butterfly55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394218">
            <a:off x="38100" y="5208588"/>
            <a:ext cx="1666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Рисунок 10" descr="butterfly55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394218">
            <a:off x="38100" y="325438"/>
            <a:ext cx="1666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Рисунок 10" descr="butterfly55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394218">
            <a:off x="7439025" y="325438"/>
            <a:ext cx="1666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Рисунок 10" descr="butterfly55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394218">
            <a:off x="7439025" y="5208588"/>
            <a:ext cx="1666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27584" y="548680"/>
            <a:ext cx="7488831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 err="1">
                <a:ln w="12700">
                  <a:solidFill>
                    <a:srgbClr val="4E3B30">
                      <a:satMod val="155000"/>
                    </a:srgbClr>
                  </a:solidFill>
                  <a:prstDash val="solid"/>
                </a:ln>
                <a:solidFill>
                  <a:srgbClr val="FBE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Математикалық </a:t>
            </a:r>
            <a:r>
              <a:rPr lang="ru-RU" sz="5400" b="1" dirty="0">
                <a:ln w="12700">
                  <a:solidFill>
                    <a:srgbClr val="4E3B30">
                      <a:satMod val="155000"/>
                    </a:srgbClr>
                  </a:solidFill>
                  <a:prstDash val="solid"/>
                </a:ln>
                <a:solidFill>
                  <a:srgbClr val="FBE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диктант</a:t>
            </a:r>
          </a:p>
        </p:txBody>
      </p:sp>
      <p:pic>
        <p:nvPicPr>
          <p:cNvPr id="22536" name="Picture 2"/>
          <p:cNvPicPr>
            <a:picLocks noChangeAspect="1" noChangeArrowheads="1"/>
          </p:cNvPicPr>
          <p:nvPr/>
        </p:nvPicPr>
        <p:blipFill>
          <a:blip r:embed="rId4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928" y="620688"/>
            <a:ext cx="852015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 err="1">
                <a:ln w="12700">
                  <a:solidFill>
                    <a:srgbClr val="4E3B30">
                      <a:satMod val="155000"/>
                    </a:srgbClr>
                  </a:solidFill>
                  <a:prstDash val="solid"/>
                </a:ln>
                <a:solidFill>
                  <a:srgbClr val="FBE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Математикалық </a:t>
            </a:r>
            <a:r>
              <a:rPr lang="ru-RU" sz="5400" b="1" dirty="0">
                <a:ln w="12700">
                  <a:solidFill>
                    <a:srgbClr val="4E3B30">
                      <a:satMod val="155000"/>
                    </a:srgbClr>
                  </a:solidFill>
                  <a:prstDash val="solid"/>
                </a:ln>
                <a:solidFill>
                  <a:srgbClr val="FBE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диктант</a:t>
            </a:r>
          </a:p>
        </p:txBody>
      </p:sp>
      <p:pic>
        <p:nvPicPr>
          <p:cNvPr id="22538" name="Picture 2"/>
          <p:cNvPicPr>
            <a:picLocks noChangeAspect="1" noChangeArrowheads="1"/>
          </p:cNvPicPr>
          <p:nvPr/>
        </p:nvPicPr>
        <p:blipFill>
          <a:blip r:embed="rId4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7023"/>
            <a:ext cx="9448800" cy="712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27584" y="1544018"/>
            <a:ext cx="7704856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kk-KZ" sz="2800" b="1" dirty="0">
              <a:ln w="12700">
                <a:solidFill>
                  <a:srgbClr val="4E3B30">
                    <a:satMod val="155000"/>
                  </a:srgbClr>
                </a:solidFill>
                <a:prstDash val="solid"/>
              </a:ln>
              <a:solidFill>
                <a:srgbClr val="FBEEC9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ln w="12700">
                <a:solidFill>
                  <a:srgbClr val="4E3B30">
                    <a:satMod val="155000"/>
                  </a:srgbClr>
                </a:solidFill>
                <a:prstDash val="solid"/>
              </a:ln>
              <a:solidFill>
                <a:srgbClr val="FBEEC9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990708" y="1428983"/>
            <a:ext cx="551221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</a:pPr>
            <a:r>
              <a:rPr lang="ru-RU" alt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Тыңдалған</a:t>
            </a: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материал </a:t>
            </a:r>
            <a:r>
              <a:rPr lang="ru-RU" alt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тірек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белгілейміз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</a:pPr>
            <a:r>
              <a:rPr lang="kk-KZ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Етістіктің шақ түрлерін </a:t>
            </a:r>
            <a:endParaRPr lang="kk-KZ" alt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kk-KZ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нықтаймынз.</a:t>
            </a:r>
            <a:endParaRPr lang="ru-RU" alt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64936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2532" name="Picture 4" descr="да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00"/>
            <a:ext cx="91440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7" descr="_1_~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8788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06217" y="799018"/>
            <a:ext cx="807739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Тыңдалым</a:t>
            </a: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ru-RU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kk-KZ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жаттығу</a:t>
            </a:r>
            <a:r>
              <a:rPr lang="ru-RU" sz="28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Мұқият оқы. Мәтіннің негізгі тұстарын белгіле.</a:t>
            </a:r>
          </a:p>
          <a:p>
            <a:pPr>
              <a:defRPr/>
            </a:pPr>
            <a:endParaRPr lang="kk-KZ" sz="2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ҒАРЫШ ДЕГЕНІМІЗ НЕ?</a:t>
            </a:r>
          </a:p>
          <a:p>
            <a:pPr>
              <a:defRPr/>
            </a:pPr>
            <a:endParaRPr lang="kk-KZ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kk-KZ" sz="24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Мәтіннен белгілеген тірек сөздерің бойынша мәтіннің мазмұнын </a:t>
            </a:r>
            <a:r>
              <a:rPr lang="kk-KZ" sz="24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айтамыз.</a:t>
            </a:r>
            <a:endParaRPr lang="kk-KZ" sz="240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40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kk-KZ" sz="24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Мәтіндегі таралады, жетеді, тұрады, жатады етістіктерінің қай мезгілде болған әрекетті білдіріп тұрғанын </a:t>
            </a:r>
            <a:r>
              <a:rPr lang="kk-KZ" sz="24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айтамыз.</a:t>
            </a:r>
            <a:endParaRPr lang="kk-KZ" sz="240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73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2532" name="Picture 4" descr="да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70" y="188640"/>
            <a:ext cx="91440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7" descr="_1_~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8788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39447" y="889555"/>
            <a:ext cx="85056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Айтылым</a:t>
            </a:r>
            <a:r>
              <a:rPr lang="ru-RU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жазылым</a:t>
            </a:r>
            <a:r>
              <a:rPr lang="ru-RU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ru-RU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kk-KZ" sz="28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жаттығу</a:t>
            </a:r>
            <a:r>
              <a:rPr lang="ru-RU" sz="2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kk-KZ" sz="24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6049" y="1772816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§"/>
              <a:defRPr/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Сөйлемдерді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қатесіз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етістіктерді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табады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Етістіктердің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мезгілдік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ұғымда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жұмсалғанын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6039" y="2982811"/>
            <a:ext cx="83169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     Жерді қоршаған бүкіл дүние «ғарыш» деп аталады. Ерте заманнан бастап ғалымдар ғарышты зерттеп </a:t>
            </a:r>
            <a:r>
              <a:rPr lang="kk-KZ" sz="3200" u="sng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отырды.</a:t>
            </a:r>
            <a:r>
              <a:rPr lang="kk-KZ" sz="32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 Ғарышқа тіршілік иелерін </a:t>
            </a:r>
            <a:r>
              <a:rPr lang="kk-KZ" sz="3200" u="sng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ұшыра бастады</a:t>
            </a:r>
            <a:endParaRPr lang="ru-RU" sz="3200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56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77" y="-819151"/>
            <a:ext cx="9144000" cy="767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1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895602" y="-315416"/>
            <a:ext cx="5544616" cy="3860800"/>
          </a:xfrm>
        </p:spPr>
        <p:txBody>
          <a:bodyPr/>
          <a:lstStyle/>
          <a:p>
            <a:pPr marL="80645" marR="39370">
              <a:lnSpc>
                <a:spcPct val="99000"/>
              </a:lnSpc>
              <a:spcAft>
                <a:spcPts val="0"/>
              </a:spcAft>
            </a:pPr>
            <a:r>
              <a:rPr lang="kk-KZ" sz="2800" b="1" dirty="0" smtClean="0">
                <a:solidFill>
                  <a:srgbClr val="0000FF"/>
                </a:solidFill>
                <a:effectLst/>
                <a:latin typeface="Times New Roman" pitchFamily="18" charset="0"/>
              </a:rPr>
              <a:t/>
            </a:r>
            <a:br>
              <a:rPr lang="kk-KZ" sz="2800" b="1" dirty="0" smtClean="0">
                <a:solidFill>
                  <a:srgbClr val="0000FF"/>
                </a:solidFill>
                <a:effectLst/>
                <a:latin typeface="Times New Roman" pitchFamily="18" charset="0"/>
              </a:rPr>
            </a:b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Етістік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іс-ə</a:t>
            </a:r>
            <a:r>
              <a:rPr lang="ru-RU" sz="2400" b="1" spc="10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р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екеттің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жүз</a:t>
            </a:r>
            <a:r>
              <a:rPr lang="ru-RU" sz="2400" b="1" spc="5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е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ге</a:t>
            </a:r>
            <a:r>
              <a:rPr lang="ru-RU" sz="2400" b="1" dirty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асу</a:t>
            </a:r>
            <a:r>
              <a:rPr lang="ru-RU" sz="2400" b="1" spc="5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ме</a:t>
            </a:r>
            <a:r>
              <a:rPr lang="ru-RU" sz="2400" b="1" spc="5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з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гілін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(</a:t>
            </a:r>
            <a:r>
              <a:rPr lang="ru-RU" sz="2400" b="1" spc="5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у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ақытын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)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білдіреді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.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Соған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орай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етістіктің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spc="5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ү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ш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шағы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бола</a:t>
            </a:r>
            <a:r>
              <a:rPr lang="ru-RU" sz="2400" b="1" spc="5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д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ы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. </a:t>
            </a:r>
            <a:r>
              <a:rPr lang="ru-RU" sz="2400" b="1" dirty="0" err="1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Олар</a:t>
            </a:r>
            <a: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  <a:t>: </a:t>
            </a:r>
            <a:br>
              <a:rPr lang="ru-RU" sz="2400" b="1" dirty="0" smtClean="0">
                <a:solidFill>
                  <a:srgbClr val="0000FF"/>
                </a:solidFill>
                <a:effectLst/>
                <a:latin typeface="Times New Roman"/>
                <a:ea typeface="Times New Roman"/>
                <a:cs typeface="Calibri"/>
              </a:rPr>
            </a:br>
            <a:endParaRPr lang="ru-RU" sz="2800" b="1" dirty="0">
              <a:solidFill>
                <a:srgbClr val="0000FF"/>
              </a:solidFill>
              <a:effectLst/>
              <a:latin typeface="Times New Roman" pitchFamily="18" charset="0"/>
            </a:endParaRPr>
          </a:p>
        </p:txBody>
      </p:sp>
      <p:sp>
        <p:nvSpPr>
          <p:cNvPr id="18436" name="Прямоугольник 7"/>
          <p:cNvSpPr>
            <a:spLocks noChangeArrowheads="1"/>
          </p:cNvSpPr>
          <p:nvPr/>
        </p:nvSpPr>
        <p:spPr bwMode="auto">
          <a:xfrm rot="-1474127">
            <a:off x="4051300" y="5091113"/>
            <a:ext cx="30241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RU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RU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-171400"/>
            <a:ext cx="3808444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kern="10" dirty="0" err="1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/>
                <a:cs typeface="Times New Roman"/>
              </a:rPr>
              <a:t>Жаңа</a:t>
            </a:r>
            <a:r>
              <a:rPr lang="ru-RU" sz="4400" kern="10" dirty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lang="ru-RU" sz="4400" kern="10" dirty="0" err="1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/>
                <a:cs typeface="Times New Roman"/>
              </a:rPr>
              <a:t>ақпарат</a:t>
            </a:r>
            <a:endParaRPr lang="ru-RU" sz="44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910" y="4703968"/>
            <a:ext cx="1569191" cy="193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191312"/>
              </p:ext>
            </p:extLst>
          </p:nvPr>
        </p:nvGraphicFramePr>
        <p:xfrm>
          <a:off x="1043608" y="2641398"/>
          <a:ext cx="5040560" cy="756051"/>
        </p:xfrm>
        <a:graphic>
          <a:graphicData uri="http://schemas.openxmlformats.org/drawingml/2006/table">
            <a:tbl>
              <a:tblPr firstRow="1" firstCol="1" bandRow="1"/>
              <a:tblGrid>
                <a:gridCol w="1561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1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0655">
                <a:tc>
                  <a:txBody>
                    <a:bodyPr/>
                    <a:lstStyle/>
                    <a:p>
                      <a:pPr marL="292100" algn="l">
                        <a:lnSpc>
                          <a:spcPct val="9200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Осы</a:t>
                      </a:r>
                      <a:r>
                        <a:rPr lang="ru-RU" sz="2000" b="0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шақ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32410" algn="l">
                        <a:lnSpc>
                          <a:spcPct val="9200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Өткен</a:t>
                      </a:r>
                      <a:r>
                        <a:rPr lang="ru-RU" sz="2000" spc="-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шақ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935" algn="l">
                        <a:lnSpc>
                          <a:spcPct val="9200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Келер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шақ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635">
                <a:tc>
                  <a:txBody>
                    <a:bodyPr/>
                    <a:lstStyle/>
                    <a:p>
                      <a:pPr marL="230505" algn="ctr">
                        <a:lnSpc>
                          <a:spcPct val="88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ұшқалы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тұр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8920" algn="ctr">
                        <a:lnSpc>
                          <a:spcPct val="88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ұшырылды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ct val="88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ұшырмақ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979712" y="35550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Шақ дегеніміз не?  Мезгіл, кезең.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Шақ деген қимыл атауы </a:t>
            </a:r>
            <a:r>
              <a:rPr lang="kk-KZ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болады. Мысалы</a:t>
            </a:r>
            <a:r>
              <a:rPr lang="kk-KZ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өрікті шақта, дәнін же.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041459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C:\Users\User\Downloads\CMJZ9a2KXXVTsY26CMs27Lrq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000250" y="4357688"/>
            <a:ext cx="50720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kk-KZ" altLang="ru-RU" sz="400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endParaRPr lang="ru-RU" altLang="ru-RU" sz="400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7188" y="4429125"/>
            <a:ext cx="8358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kk-KZ" altLang="ru-RU">
                <a:solidFill>
                  <a:srgbClr val="FFFF00"/>
                </a:solidFill>
                <a:latin typeface="Arial" charset="0"/>
                <a:cs typeface="Arial" charset="0"/>
              </a:rPr>
              <a:t>                            </a:t>
            </a:r>
            <a:endParaRPr lang="kk-KZ" altLang="ru-RU" sz="400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Рисунок 5" descr="C:\Users\Admin\Desktop\img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85494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1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3" descr="http://volna.org/wp-content/uploads/2016/09/13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Рисунок 4" descr="10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704" y="332656"/>
            <a:ext cx="4290591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Рисунок 5" descr="10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816" y="4209389"/>
            <a:ext cx="313184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195846"/>
            <a:ext cx="8686800" cy="4525962"/>
          </a:xfrm>
        </p:spPr>
        <p:txBody>
          <a:bodyPr/>
          <a:lstStyle/>
          <a:p>
            <a:pPr marL="457200" lvl="0" indent="-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Айтылым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lvl="0" indent="-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жаттығу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0" indent="-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Жұмбақты оқып, шешуін тап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Аспанда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 алып құс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Ызғып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ұшып барады.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Қарап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тұрсаң,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ғажайып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Соңында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із қалады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kk-KZ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Етістікті тауып, қай шақта тұрғанын байқа.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kk-KZ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3168352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4" descr="10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803064"/>
            <a:ext cx="19304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73020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9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0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5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6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7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8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9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354</Words>
  <Application>Microsoft Office PowerPoint</Application>
  <PresentationFormat>Экран (4:3)</PresentationFormat>
  <Paragraphs>93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14</vt:i4>
      </vt:variant>
    </vt:vector>
  </HeadingPairs>
  <TitlesOfParts>
    <vt:vector size="36" baseType="lpstr">
      <vt:lpstr>SimSun</vt:lpstr>
      <vt:lpstr>Arial</vt:lpstr>
      <vt:lpstr>Calibri</vt:lpstr>
      <vt:lpstr>Calibri Light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1_Трек</vt:lpstr>
      <vt:lpstr>7_Тема Office</vt:lpstr>
      <vt:lpstr>2_Трек</vt:lpstr>
      <vt:lpstr>3_Трек</vt:lpstr>
      <vt:lpstr>4_Трек</vt:lpstr>
      <vt:lpstr>6_Трек</vt:lpstr>
      <vt:lpstr>5_Трек</vt:lpstr>
      <vt:lpstr>7_Трек</vt:lpstr>
      <vt:lpstr>8_Трек</vt:lpstr>
      <vt:lpstr>9_Тема Office</vt:lpstr>
      <vt:lpstr>10_Тема Office</vt:lpstr>
      <vt:lpstr>9_Трек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Етістік іс-əрекеттің жүзеге асу мезгілін (уақытын) білдіреді. Соған орай етістіктің үш шағы болады. Олар: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шолпан</dc:creator>
  <cp:lastModifiedBy>Пользователь</cp:lastModifiedBy>
  <cp:revision>22</cp:revision>
  <dcterms:created xsi:type="dcterms:W3CDTF">2020-03-31T21:05:17Z</dcterms:created>
  <dcterms:modified xsi:type="dcterms:W3CDTF">2020-04-25T10:06:06Z</dcterms:modified>
</cp:coreProperties>
</file>