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1240F-B07F-4C9E-923B-7392460C0BF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2671AB-A7C7-4F88-9473-748471850F3B}">
      <dgm:prSet phldrT="[Текст]"/>
      <dgm:spPr/>
      <dgm:t>
        <a:bodyPr/>
        <a:lstStyle/>
        <a:p>
          <a:r>
            <a:rPr lang="en-US" dirty="0">
              <a:latin typeface="Times New Roman KZ" panose="02020603050405020304" pitchFamily="18" charset="0"/>
              <a:ea typeface="Times New Roman KZ" panose="02020603050405020304" pitchFamily="18" charset="0"/>
            </a:rPr>
            <a:t>5-</a:t>
          </a:r>
          <a:r>
            <a:rPr lang="kk-KZ" dirty="0">
              <a:latin typeface="Times New Roman KZ" panose="02020603050405020304" pitchFamily="18" charset="0"/>
              <a:ea typeface="Times New Roman KZ" panose="02020603050405020304" pitchFamily="18" charset="0"/>
            </a:rPr>
            <a:t>сыныпқа келгенде болатын өзгерістер</a:t>
          </a:r>
          <a:endParaRPr lang="ru-RU" dirty="0">
            <a:latin typeface="Times New Roman KZ" panose="02020603050405020304" pitchFamily="18" charset="0"/>
            <a:ea typeface="Times New Roman KZ" panose="02020603050405020304" pitchFamily="18" charset="0"/>
          </a:endParaRPr>
        </a:p>
      </dgm:t>
    </dgm:pt>
    <dgm:pt modelId="{C4E3B86E-FF71-4A67-9BEE-CF895BC40AAA}" type="parTrans" cxnId="{C63DFE7C-4000-4EBE-B032-1AD6CBD490F8}">
      <dgm:prSet/>
      <dgm:spPr/>
      <dgm:t>
        <a:bodyPr/>
        <a:lstStyle/>
        <a:p>
          <a:endParaRPr lang="ru-RU"/>
        </a:p>
      </dgm:t>
    </dgm:pt>
    <dgm:pt modelId="{41349807-0ECE-4BAB-82AE-6D2630991656}" type="sibTrans" cxnId="{C63DFE7C-4000-4EBE-B032-1AD6CBD490F8}">
      <dgm:prSet/>
      <dgm:spPr/>
      <dgm:t>
        <a:bodyPr/>
        <a:lstStyle/>
        <a:p>
          <a:endParaRPr lang="ru-RU"/>
        </a:p>
      </dgm:t>
    </dgm:pt>
    <dgm:pt modelId="{BF9F0340-F265-4F0A-B9CC-BD8CF1844886}">
      <dgm:prSet/>
      <dgm:spPr/>
      <dgm:t>
        <a:bodyPr/>
        <a:lstStyle/>
        <a:p>
          <a:r>
            <a:rPr lang="ru-RU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Балалар</a:t>
          </a:r>
          <a:r>
            <a:rPr lang="ru-RU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негізгі</a:t>
          </a:r>
          <a:r>
            <a:rPr lang="ru-RU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бір</a:t>
          </a:r>
          <a:r>
            <a:rPr lang="ru-RU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мұғалімнен</a:t>
          </a:r>
          <a:r>
            <a:rPr lang="ru-RU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сынып</a:t>
          </a:r>
          <a:r>
            <a:rPr lang="ru-RU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жетекшісі</a:t>
          </a:r>
          <a:r>
            <a:rPr lang="ru-RU" dirty="0">
              <a:latin typeface="Times New Roman KZ" panose="02020603050405020304" pitchFamily="18" charset="0"/>
              <a:ea typeface="Times New Roman KZ" panose="02020603050405020304" pitchFamily="18" charset="0"/>
            </a:rPr>
            <a:t> мен </a:t>
          </a:r>
          <a:r>
            <a:rPr lang="ru-RU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пән</a:t>
          </a:r>
          <a:r>
            <a:rPr lang="ru-RU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мұғалімдеріне</a:t>
          </a:r>
          <a:r>
            <a:rPr lang="ru-RU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ауысады</a:t>
          </a:r>
          <a:endParaRPr lang="ru-RU" dirty="0">
            <a:latin typeface="Times New Roman KZ" panose="02020603050405020304" pitchFamily="18" charset="0"/>
            <a:ea typeface="Times New Roman KZ" panose="02020603050405020304" pitchFamily="18" charset="0"/>
          </a:endParaRPr>
        </a:p>
      </dgm:t>
    </dgm:pt>
    <dgm:pt modelId="{EDF18186-60E8-47B4-8ACF-DD10A1E62E2C}" type="parTrans" cxnId="{A342B338-F735-4541-B57E-33E2FE8B98E7}">
      <dgm:prSet/>
      <dgm:spPr/>
      <dgm:t>
        <a:bodyPr/>
        <a:lstStyle/>
        <a:p>
          <a:endParaRPr lang="ru-RU"/>
        </a:p>
      </dgm:t>
    </dgm:pt>
    <dgm:pt modelId="{DC466314-0B49-4304-A48D-002F0720240B}" type="sibTrans" cxnId="{A342B338-F735-4541-B57E-33E2FE8B98E7}">
      <dgm:prSet/>
      <dgm:spPr/>
      <dgm:t>
        <a:bodyPr/>
        <a:lstStyle/>
        <a:p>
          <a:endParaRPr lang="ru-RU"/>
        </a:p>
      </dgm:t>
    </dgm:pt>
    <dgm:pt modelId="{B59674BA-DC43-49EC-9EE3-CAEC2CD7CB57}">
      <dgm:prSet/>
      <dgm:spPr/>
      <dgm:t>
        <a:bodyPr/>
        <a:lstStyle/>
        <a:p>
          <a:r>
            <a:rPr lang="ru-RU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Сабақтар</a:t>
          </a:r>
          <a:r>
            <a:rPr lang="ru-RU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әр</a:t>
          </a:r>
          <a:r>
            <a:rPr lang="ru-RU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кабинеттерде</a:t>
          </a:r>
          <a:r>
            <a:rPr lang="ru-RU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өткізіледі</a:t>
          </a:r>
          <a:r>
            <a:rPr lang="ru-RU" dirty="0">
              <a:latin typeface="Times New Roman KZ" panose="02020603050405020304" pitchFamily="18" charset="0"/>
              <a:ea typeface="Times New Roman KZ" panose="02020603050405020304" pitchFamily="18" charset="0"/>
            </a:rPr>
            <a:t>;</a:t>
          </a:r>
        </a:p>
      </dgm:t>
    </dgm:pt>
    <dgm:pt modelId="{A3384726-4E7B-430F-B9D3-E77017BFA8F4}" type="parTrans" cxnId="{F52F6B9D-41F1-4620-BFFC-C606DE59CCAF}">
      <dgm:prSet/>
      <dgm:spPr/>
      <dgm:t>
        <a:bodyPr/>
        <a:lstStyle/>
        <a:p>
          <a:endParaRPr lang="ru-RU"/>
        </a:p>
      </dgm:t>
    </dgm:pt>
    <dgm:pt modelId="{85749F49-83DB-4C7A-819F-80E42C393668}" type="sibTrans" cxnId="{F52F6B9D-41F1-4620-BFFC-C606DE59CCAF}">
      <dgm:prSet/>
      <dgm:spPr/>
      <dgm:t>
        <a:bodyPr/>
        <a:lstStyle/>
        <a:p>
          <a:endParaRPr lang="ru-RU"/>
        </a:p>
      </dgm:t>
    </dgm:pt>
    <dgm:pt modelId="{629E9C40-2D48-4627-A3CC-4D1707DEFDFE}">
      <dgm:prSet custT="1"/>
      <dgm:spPr/>
      <dgm:t>
        <a:bodyPr/>
        <a:lstStyle/>
        <a:p>
          <a:r>
            <a:rPr lang="ru-RU" sz="20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Кейбір</a:t>
          </a:r>
          <a:r>
            <a:rPr lang="ru-RU" sz="20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балалар</a:t>
          </a:r>
          <a:r>
            <a:rPr lang="ru-RU" sz="20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басқа</a:t>
          </a:r>
          <a:r>
            <a:rPr lang="ru-RU" sz="20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мектептерден</a:t>
          </a:r>
          <a:r>
            <a:rPr lang="ru-RU" sz="20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ауысып</a:t>
          </a:r>
          <a:r>
            <a:rPr lang="ru-RU" sz="20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келді</a:t>
          </a:r>
          <a:r>
            <a:rPr lang="ru-RU" sz="20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немесе</a:t>
          </a:r>
          <a:r>
            <a:rPr lang="ru-RU" sz="20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басқа</a:t>
          </a:r>
          <a:r>
            <a:rPr lang="ru-RU" sz="20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қалалардан</a:t>
          </a:r>
          <a:r>
            <a:rPr lang="ru-RU" sz="20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келді</a:t>
          </a:r>
          <a:r>
            <a:rPr lang="ru-RU" sz="2000" dirty="0">
              <a:latin typeface="Times New Roman KZ" panose="02020603050405020304" pitchFamily="18" charset="0"/>
              <a:ea typeface="Times New Roman KZ" panose="02020603050405020304" pitchFamily="18" charset="0"/>
            </a:rPr>
            <a:t>, </a:t>
          </a:r>
          <a:r>
            <a:rPr lang="ru-RU" sz="20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яғни</a:t>
          </a:r>
          <a:r>
            <a:rPr lang="ru-RU" sz="20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ұйым</a:t>
          </a:r>
          <a:r>
            <a:rPr lang="ru-RU" sz="20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ортасын</a:t>
          </a:r>
          <a:r>
            <a:rPr lang="ru-RU" sz="20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ауыстырды</a:t>
          </a:r>
          <a:r>
            <a:rPr lang="ru-RU" sz="2000" dirty="0">
              <a:latin typeface="Times New Roman KZ" panose="02020603050405020304" pitchFamily="18" charset="0"/>
              <a:ea typeface="Times New Roman KZ" panose="02020603050405020304" pitchFamily="18" charset="0"/>
            </a:rPr>
            <a:t>;</a:t>
          </a:r>
        </a:p>
      </dgm:t>
    </dgm:pt>
    <dgm:pt modelId="{099DB2B2-25B7-4BAD-9CE0-3D358E0A9D3D}" type="parTrans" cxnId="{0A4B96C9-A64E-4F9F-AC28-050C49F9E618}">
      <dgm:prSet/>
      <dgm:spPr/>
      <dgm:t>
        <a:bodyPr/>
        <a:lstStyle/>
        <a:p>
          <a:endParaRPr lang="ru-RU"/>
        </a:p>
      </dgm:t>
    </dgm:pt>
    <dgm:pt modelId="{54EEEE86-EDF5-496D-9534-20FB5225C768}" type="sibTrans" cxnId="{0A4B96C9-A64E-4F9F-AC28-050C49F9E618}">
      <dgm:prSet/>
      <dgm:spPr/>
      <dgm:t>
        <a:bodyPr/>
        <a:lstStyle/>
        <a:p>
          <a:endParaRPr lang="ru-RU"/>
        </a:p>
      </dgm:t>
    </dgm:pt>
    <dgm:pt modelId="{10928F4D-B3E3-43C0-8965-2578F2711AC0}">
      <dgm:prSet custT="1"/>
      <dgm:spPr/>
      <dgm:t>
        <a:bodyPr/>
        <a:lstStyle/>
        <a:p>
          <a:r>
            <a:rPr lang="ru-RU" sz="1800" dirty="0">
              <a:latin typeface="Times New Roman KZ" panose="02020603050405020304" pitchFamily="18" charset="0"/>
              <a:ea typeface="Times New Roman KZ" panose="02020603050405020304" pitchFamily="18" charset="0"/>
            </a:rPr>
            <a:t>5 </a:t>
          </a:r>
          <a:r>
            <a:rPr lang="ru-RU" sz="18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сыныпта</a:t>
          </a:r>
          <a:r>
            <a:rPr lang="ru-RU" sz="18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оқу</a:t>
          </a:r>
          <a:r>
            <a:rPr lang="ru-RU" sz="18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жүктемесі</a:t>
          </a:r>
          <a:r>
            <a:rPr lang="ru-RU" sz="18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қосылды</a:t>
          </a:r>
          <a:r>
            <a:rPr lang="ru-RU" sz="1700" dirty="0"/>
            <a:t>.</a:t>
          </a:r>
        </a:p>
      </dgm:t>
    </dgm:pt>
    <dgm:pt modelId="{94ACAA1D-7F19-40B9-BB83-F74E63187146}" type="parTrans" cxnId="{BD08717D-3A51-4C01-93A1-EFAA54D72FEE}">
      <dgm:prSet/>
      <dgm:spPr/>
      <dgm:t>
        <a:bodyPr/>
        <a:lstStyle/>
        <a:p>
          <a:endParaRPr lang="ru-RU"/>
        </a:p>
      </dgm:t>
    </dgm:pt>
    <dgm:pt modelId="{015CA63A-1BD6-4FE3-9E04-EECF18F5938E}" type="sibTrans" cxnId="{BD08717D-3A51-4C01-93A1-EFAA54D72FEE}">
      <dgm:prSet/>
      <dgm:spPr/>
      <dgm:t>
        <a:bodyPr/>
        <a:lstStyle/>
        <a:p>
          <a:endParaRPr lang="ru-RU"/>
        </a:p>
      </dgm:t>
    </dgm:pt>
    <dgm:pt modelId="{8B792D08-B4A8-45A5-8D52-852D7FEEF1E1}" type="pres">
      <dgm:prSet presAssocID="{53A1240F-B07F-4C9E-923B-7392460C0BFB}" presName="Name0" presStyleCnt="0">
        <dgm:presLayoutVars>
          <dgm:dir/>
          <dgm:resizeHandles val="exact"/>
        </dgm:presLayoutVars>
      </dgm:prSet>
      <dgm:spPr/>
    </dgm:pt>
    <dgm:pt modelId="{DF9F549B-CDE5-4025-91B2-7874EDCEF2ED}" type="pres">
      <dgm:prSet presAssocID="{53A1240F-B07F-4C9E-923B-7392460C0BFB}" presName="cycle" presStyleCnt="0"/>
      <dgm:spPr/>
    </dgm:pt>
    <dgm:pt modelId="{9740775E-053A-45B7-9A2C-40D22EA11C60}" type="pres">
      <dgm:prSet presAssocID="{B72671AB-A7C7-4F88-9473-748471850F3B}" presName="nodeFirstNode" presStyleLbl="node1" presStyleIdx="0" presStyleCnt="5">
        <dgm:presLayoutVars>
          <dgm:bulletEnabled val="1"/>
        </dgm:presLayoutVars>
      </dgm:prSet>
      <dgm:spPr/>
    </dgm:pt>
    <dgm:pt modelId="{E0060C9B-A527-43F2-BA53-B9AE052F7C6F}" type="pres">
      <dgm:prSet presAssocID="{41349807-0ECE-4BAB-82AE-6D2630991656}" presName="sibTransFirstNode" presStyleLbl="bgShp" presStyleIdx="0" presStyleCnt="1"/>
      <dgm:spPr/>
    </dgm:pt>
    <dgm:pt modelId="{28CF16A8-E572-491D-AFC0-9BB8CAAD2C4E}" type="pres">
      <dgm:prSet presAssocID="{BF9F0340-F265-4F0A-B9CC-BD8CF1844886}" presName="nodeFollowingNodes" presStyleLbl="node1" presStyleIdx="1" presStyleCnt="5">
        <dgm:presLayoutVars>
          <dgm:bulletEnabled val="1"/>
        </dgm:presLayoutVars>
      </dgm:prSet>
      <dgm:spPr/>
    </dgm:pt>
    <dgm:pt modelId="{497C0A4A-E455-4D6B-A715-7510F35FBD08}" type="pres">
      <dgm:prSet presAssocID="{B59674BA-DC43-49EC-9EE3-CAEC2CD7CB57}" presName="nodeFollowingNodes" presStyleLbl="node1" presStyleIdx="2" presStyleCnt="5" custScaleX="112979" custScaleY="179283" custRadScaleRad="122503" custRadScaleInc="-43027">
        <dgm:presLayoutVars>
          <dgm:bulletEnabled val="1"/>
        </dgm:presLayoutVars>
      </dgm:prSet>
      <dgm:spPr/>
    </dgm:pt>
    <dgm:pt modelId="{A15E2E53-26CE-4B3D-818E-C6E492153741}" type="pres">
      <dgm:prSet presAssocID="{629E9C40-2D48-4627-A3CC-4D1707DEFDFE}" presName="nodeFollowingNodes" presStyleLbl="node1" presStyleIdx="3" presStyleCnt="5" custScaleX="159382" custScaleY="165747">
        <dgm:presLayoutVars>
          <dgm:bulletEnabled val="1"/>
        </dgm:presLayoutVars>
      </dgm:prSet>
      <dgm:spPr/>
    </dgm:pt>
    <dgm:pt modelId="{37B33F6F-0925-43D0-A4AE-4A81C2B0E0D1}" type="pres">
      <dgm:prSet presAssocID="{10928F4D-B3E3-43C0-8965-2578F2711AC0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4351011E-0105-4170-8FFC-FC72CB23804B}" type="presOf" srcId="{B72671AB-A7C7-4F88-9473-748471850F3B}" destId="{9740775E-053A-45B7-9A2C-40D22EA11C60}" srcOrd="0" destOrd="0" presId="urn:microsoft.com/office/officeart/2005/8/layout/cycle3"/>
    <dgm:cxn modelId="{A342B338-F735-4541-B57E-33E2FE8B98E7}" srcId="{53A1240F-B07F-4C9E-923B-7392460C0BFB}" destId="{BF9F0340-F265-4F0A-B9CC-BD8CF1844886}" srcOrd="1" destOrd="0" parTransId="{EDF18186-60E8-47B4-8ACF-DD10A1E62E2C}" sibTransId="{DC466314-0B49-4304-A48D-002F0720240B}"/>
    <dgm:cxn modelId="{F0DE526E-8CC7-461C-B0C6-59A2E50B6672}" type="presOf" srcId="{10928F4D-B3E3-43C0-8965-2578F2711AC0}" destId="{37B33F6F-0925-43D0-A4AE-4A81C2B0E0D1}" srcOrd="0" destOrd="0" presId="urn:microsoft.com/office/officeart/2005/8/layout/cycle3"/>
    <dgm:cxn modelId="{C63DFE7C-4000-4EBE-B032-1AD6CBD490F8}" srcId="{53A1240F-B07F-4C9E-923B-7392460C0BFB}" destId="{B72671AB-A7C7-4F88-9473-748471850F3B}" srcOrd="0" destOrd="0" parTransId="{C4E3B86E-FF71-4A67-9BEE-CF895BC40AAA}" sibTransId="{41349807-0ECE-4BAB-82AE-6D2630991656}"/>
    <dgm:cxn modelId="{BD08717D-3A51-4C01-93A1-EFAA54D72FEE}" srcId="{53A1240F-B07F-4C9E-923B-7392460C0BFB}" destId="{10928F4D-B3E3-43C0-8965-2578F2711AC0}" srcOrd="4" destOrd="0" parTransId="{94ACAA1D-7F19-40B9-BB83-F74E63187146}" sibTransId="{015CA63A-1BD6-4FE3-9E04-EECF18F5938E}"/>
    <dgm:cxn modelId="{721B4E8C-68D0-41A4-9A71-4253D7B87681}" type="presOf" srcId="{53A1240F-B07F-4C9E-923B-7392460C0BFB}" destId="{8B792D08-B4A8-45A5-8D52-852D7FEEF1E1}" srcOrd="0" destOrd="0" presId="urn:microsoft.com/office/officeart/2005/8/layout/cycle3"/>
    <dgm:cxn modelId="{0A35698F-E667-418A-B418-6DD8337BC84E}" type="presOf" srcId="{629E9C40-2D48-4627-A3CC-4D1707DEFDFE}" destId="{A15E2E53-26CE-4B3D-818E-C6E492153741}" srcOrd="0" destOrd="0" presId="urn:microsoft.com/office/officeart/2005/8/layout/cycle3"/>
    <dgm:cxn modelId="{F52F6B9D-41F1-4620-BFFC-C606DE59CCAF}" srcId="{53A1240F-B07F-4C9E-923B-7392460C0BFB}" destId="{B59674BA-DC43-49EC-9EE3-CAEC2CD7CB57}" srcOrd="2" destOrd="0" parTransId="{A3384726-4E7B-430F-B9D3-E77017BFA8F4}" sibTransId="{85749F49-83DB-4C7A-819F-80E42C393668}"/>
    <dgm:cxn modelId="{0A4B96C9-A64E-4F9F-AC28-050C49F9E618}" srcId="{53A1240F-B07F-4C9E-923B-7392460C0BFB}" destId="{629E9C40-2D48-4627-A3CC-4D1707DEFDFE}" srcOrd="3" destOrd="0" parTransId="{099DB2B2-25B7-4BAD-9CE0-3D358E0A9D3D}" sibTransId="{54EEEE86-EDF5-496D-9534-20FB5225C768}"/>
    <dgm:cxn modelId="{2B6EE2CE-D0FB-41EE-AAF2-2448233670E7}" type="presOf" srcId="{B59674BA-DC43-49EC-9EE3-CAEC2CD7CB57}" destId="{497C0A4A-E455-4D6B-A715-7510F35FBD08}" srcOrd="0" destOrd="0" presId="urn:microsoft.com/office/officeart/2005/8/layout/cycle3"/>
    <dgm:cxn modelId="{04879AEB-BC91-4658-8B6A-D6F4D3C38F63}" type="presOf" srcId="{41349807-0ECE-4BAB-82AE-6D2630991656}" destId="{E0060C9B-A527-43F2-BA53-B9AE052F7C6F}" srcOrd="0" destOrd="0" presId="urn:microsoft.com/office/officeart/2005/8/layout/cycle3"/>
    <dgm:cxn modelId="{6A159EF9-7384-4F30-B511-49CD76DCF108}" type="presOf" srcId="{BF9F0340-F265-4F0A-B9CC-BD8CF1844886}" destId="{28CF16A8-E572-491D-AFC0-9BB8CAAD2C4E}" srcOrd="0" destOrd="0" presId="urn:microsoft.com/office/officeart/2005/8/layout/cycle3"/>
    <dgm:cxn modelId="{B4D915CC-161B-40F4-9113-9F8D56E7D737}" type="presParOf" srcId="{8B792D08-B4A8-45A5-8D52-852D7FEEF1E1}" destId="{DF9F549B-CDE5-4025-91B2-7874EDCEF2ED}" srcOrd="0" destOrd="0" presId="urn:microsoft.com/office/officeart/2005/8/layout/cycle3"/>
    <dgm:cxn modelId="{6C048E9F-E8C4-4D8B-A34E-02F2E41869CF}" type="presParOf" srcId="{DF9F549B-CDE5-4025-91B2-7874EDCEF2ED}" destId="{9740775E-053A-45B7-9A2C-40D22EA11C60}" srcOrd="0" destOrd="0" presId="urn:microsoft.com/office/officeart/2005/8/layout/cycle3"/>
    <dgm:cxn modelId="{FECFB541-8D20-44B2-8E32-46EA256E4650}" type="presParOf" srcId="{DF9F549B-CDE5-4025-91B2-7874EDCEF2ED}" destId="{E0060C9B-A527-43F2-BA53-B9AE052F7C6F}" srcOrd="1" destOrd="0" presId="urn:microsoft.com/office/officeart/2005/8/layout/cycle3"/>
    <dgm:cxn modelId="{5435E4F0-13F5-4A6F-B764-3D724E89CF94}" type="presParOf" srcId="{DF9F549B-CDE5-4025-91B2-7874EDCEF2ED}" destId="{28CF16A8-E572-491D-AFC0-9BB8CAAD2C4E}" srcOrd="2" destOrd="0" presId="urn:microsoft.com/office/officeart/2005/8/layout/cycle3"/>
    <dgm:cxn modelId="{5256CCD6-7E7F-44AC-A8D6-61BF3509FC4E}" type="presParOf" srcId="{DF9F549B-CDE5-4025-91B2-7874EDCEF2ED}" destId="{497C0A4A-E455-4D6B-A715-7510F35FBD08}" srcOrd="3" destOrd="0" presId="urn:microsoft.com/office/officeart/2005/8/layout/cycle3"/>
    <dgm:cxn modelId="{F1B6328B-9C8A-4B79-ABA4-AD55600A4C84}" type="presParOf" srcId="{DF9F549B-CDE5-4025-91B2-7874EDCEF2ED}" destId="{A15E2E53-26CE-4B3D-818E-C6E492153741}" srcOrd="4" destOrd="0" presId="urn:microsoft.com/office/officeart/2005/8/layout/cycle3"/>
    <dgm:cxn modelId="{D63BBE4A-79BD-40CD-BD11-ADB8A1B7D383}" type="presParOf" srcId="{DF9F549B-CDE5-4025-91B2-7874EDCEF2ED}" destId="{37B33F6F-0925-43D0-A4AE-4A81C2B0E0D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68D84-554E-4B72-AC5B-9BBE5B7DBA3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C99683-CEB8-40F9-9460-A5F0789EB8BE}">
      <dgm:prSet phldrT="[Текст]"/>
      <dgm:spPr/>
      <dgm:t>
        <a:bodyPr/>
        <a:lstStyle/>
        <a:p>
          <a:r>
            <a:rPr lang="kk-KZ" dirty="0"/>
            <a:t>СЕЗІМТАЛ</a:t>
          </a:r>
          <a:endParaRPr lang="ru-RU" dirty="0"/>
        </a:p>
      </dgm:t>
    </dgm:pt>
    <dgm:pt modelId="{33742089-695B-4C3F-AA58-F19FE0E937A4}" type="parTrans" cxnId="{84D4AA63-13F5-488E-A8A2-195D9C0E15EB}">
      <dgm:prSet/>
      <dgm:spPr/>
      <dgm:t>
        <a:bodyPr/>
        <a:lstStyle/>
        <a:p>
          <a:endParaRPr lang="ru-RU"/>
        </a:p>
      </dgm:t>
    </dgm:pt>
    <dgm:pt modelId="{86C7B1B1-B37B-4B09-9301-0ACF8F53214D}" type="sibTrans" cxnId="{84D4AA63-13F5-488E-A8A2-195D9C0E15EB}">
      <dgm:prSet/>
      <dgm:spPr/>
      <dgm:t>
        <a:bodyPr/>
        <a:lstStyle/>
        <a:p>
          <a:endParaRPr lang="ru-RU"/>
        </a:p>
      </dgm:t>
    </dgm:pt>
    <dgm:pt modelId="{0E176D85-403F-4FAE-AD98-EA36CEF86D61}">
      <dgm:prSet phldrT="[Текст]"/>
      <dgm:spPr/>
      <dgm:t>
        <a:bodyPr/>
        <a:lstStyle/>
        <a:p>
          <a:r>
            <a:rPr lang="kk-KZ" dirty="0"/>
            <a:t>МАЗАСЫЗ</a:t>
          </a:r>
          <a:endParaRPr lang="ru-RU" dirty="0"/>
        </a:p>
      </dgm:t>
    </dgm:pt>
    <dgm:pt modelId="{5F438687-3AA2-4FC5-93DD-D494B6837FC3}" type="parTrans" cxnId="{ED3E814E-DF90-4DF6-8F8D-B1D088541A3F}">
      <dgm:prSet/>
      <dgm:spPr/>
      <dgm:t>
        <a:bodyPr/>
        <a:lstStyle/>
        <a:p>
          <a:endParaRPr lang="ru-RU"/>
        </a:p>
      </dgm:t>
    </dgm:pt>
    <dgm:pt modelId="{0F85CB66-F1F0-4B16-9853-CE626BCF18C2}" type="sibTrans" cxnId="{ED3E814E-DF90-4DF6-8F8D-B1D088541A3F}">
      <dgm:prSet/>
      <dgm:spPr/>
      <dgm:t>
        <a:bodyPr/>
        <a:lstStyle/>
        <a:p>
          <a:endParaRPr lang="ru-RU"/>
        </a:p>
      </dgm:t>
    </dgm:pt>
    <dgm:pt modelId="{F4B37702-DF44-4D82-85AE-DE651F00CDE9}">
      <dgm:prSet phldrT="[Текст]"/>
      <dgm:spPr/>
      <dgm:t>
        <a:bodyPr/>
        <a:lstStyle/>
        <a:p>
          <a:r>
            <a:rPr lang="kk-KZ" dirty="0"/>
            <a:t>ТЫНЫМСЫЗ</a:t>
          </a:r>
          <a:endParaRPr lang="ru-RU" dirty="0"/>
        </a:p>
      </dgm:t>
    </dgm:pt>
    <dgm:pt modelId="{53F6608A-4586-4203-8561-CB996B30FDE0}" type="parTrans" cxnId="{5028F9BF-8C1F-4D28-99B3-09B3B98204E6}">
      <dgm:prSet/>
      <dgm:spPr/>
      <dgm:t>
        <a:bodyPr/>
        <a:lstStyle/>
        <a:p>
          <a:endParaRPr lang="ru-RU"/>
        </a:p>
      </dgm:t>
    </dgm:pt>
    <dgm:pt modelId="{B0456C83-656C-46B5-B6D7-7F7AF751773B}" type="sibTrans" cxnId="{5028F9BF-8C1F-4D28-99B3-09B3B98204E6}">
      <dgm:prSet/>
      <dgm:spPr/>
      <dgm:t>
        <a:bodyPr/>
        <a:lstStyle/>
        <a:p>
          <a:endParaRPr lang="ru-RU"/>
        </a:p>
      </dgm:t>
    </dgm:pt>
    <dgm:pt modelId="{964C14CF-BF74-4809-90C0-2AD023E8FB0B}">
      <dgm:prSet phldrT="[Текст]"/>
      <dgm:spPr/>
      <dgm:t>
        <a:bodyPr/>
        <a:lstStyle/>
        <a:p>
          <a:r>
            <a:rPr lang="kk-KZ" dirty="0"/>
            <a:t>ЕҢБЕККЕ ҚАБІЛЕТІ ТӨМЕНДЕУ</a:t>
          </a:r>
          <a:endParaRPr lang="ru-RU" dirty="0"/>
        </a:p>
      </dgm:t>
    </dgm:pt>
    <dgm:pt modelId="{84337F68-1622-401C-9DC5-3879248FF861}" type="parTrans" cxnId="{8FA83A61-FE76-4840-A6FB-C2FCD33AE3BA}">
      <dgm:prSet/>
      <dgm:spPr/>
      <dgm:t>
        <a:bodyPr/>
        <a:lstStyle/>
        <a:p>
          <a:endParaRPr lang="ru-RU"/>
        </a:p>
      </dgm:t>
    </dgm:pt>
    <dgm:pt modelId="{15B01570-BD5C-4A5D-8DA5-8FFEF8FAFF18}" type="sibTrans" cxnId="{8FA83A61-FE76-4840-A6FB-C2FCD33AE3BA}">
      <dgm:prSet/>
      <dgm:spPr/>
      <dgm:t>
        <a:bodyPr/>
        <a:lstStyle/>
        <a:p>
          <a:endParaRPr lang="ru-RU"/>
        </a:p>
      </dgm:t>
    </dgm:pt>
    <dgm:pt modelId="{3DB9142C-B711-479E-B117-765DC40D2E6B}">
      <dgm:prSet phldrT="[Текст]"/>
      <dgm:spPr/>
      <dgm:t>
        <a:bodyPr/>
        <a:lstStyle/>
        <a:p>
          <a:r>
            <a:rPr lang="kk-KZ" dirty="0">
              <a:latin typeface="Times New Roman KZ" panose="02020603050405020304" pitchFamily="18" charset="0"/>
              <a:ea typeface="Times New Roman KZ" panose="02020603050405020304" pitchFamily="18" charset="0"/>
            </a:rPr>
            <a:t>Нәтижесінде</a:t>
          </a:r>
          <a:endParaRPr lang="ru-RU" dirty="0">
            <a:latin typeface="Times New Roman KZ" panose="02020603050405020304" pitchFamily="18" charset="0"/>
            <a:ea typeface="Times New Roman KZ" panose="02020603050405020304" pitchFamily="18" charset="0"/>
          </a:endParaRPr>
        </a:p>
      </dgm:t>
    </dgm:pt>
    <dgm:pt modelId="{A46F8D03-D6E1-4D1B-BAD6-9F56DD8A2A2B}" type="sibTrans" cxnId="{92EB832D-6A01-4B7B-9120-538A9B111473}">
      <dgm:prSet/>
      <dgm:spPr/>
      <dgm:t>
        <a:bodyPr/>
        <a:lstStyle/>
        <a:p>
          <a:endParaRPr lang="ru-RU"/>
        </a:p>
      </dgm:t>
    </dgm:pt>
    <dgm:pt modelId="{957481D3-C3B3-4CCD-A719-30D97D272AF1}" type="parTrans" cxnId="{92EB832D-6A01-4B7B-9120-538A9B111473}">
      <dgm:prSet/>
      <dgm:spPr/>
      <dgm:t>
        <a:bodyPr/>
        <a:lstStyle/>
        <a:p>
          <a:endParaRPr lang="ru-RU"/>
        </a:p>
      </dgm:t>
    </dgm:pt>
    <dgm:pt modelId="{291E275E-4468-4F25-B979-8B5CCBB86939}">
      <dgm:prSet/>
      <dgm:spPr/>
      <dgm:t>
        <a:bodyPr/>
        <a:lstStyle/>
        <a:p>
          <a:r>
            <a:rPr lang="ru-RU" dirty="0"/>
            <a:t>БІРЕУЛЕРІ КЕРІСІНШЕ ЕРКІН</a:t>
          </a:r>
        </a:p>
      </dgm:t>
    </dgm:pt>
    <dgm:pt modelId="{CC22E90A-CB3D-4A9F-A709-865D2019720F}" type="parTrans" cxnId="{BA6FC213-B323-48A5-BE43-4734C4B355D2}">
      <dgm:prSet/>
      <dgm:spPr/>
      <dgm:t>
        <a:bodyPr/>
        <a:lstStyle/>
        <a:p>
          <a:endParaRPr lang="ru-RU"/>
        </a:p>
      </dgm:t>
    </dgm:pt>
    <dgm:pt modelId="{04700870-5F36-4503-8A8A-532C7DFC6D2B}" type="sibTrans" cxnId="{BA6FC213-B323-48A5-BE43-4734C4B355D2}">
      <dgm:prSet/>
      <dgm:spPr/>
      <dgm:t>
        <a:bodyPr/>
        <a:lstStyle/>
        <a:p>
          <a:endParaRPr lang="ru-RU"/>
        </a:p>
      </dgm:t>
    </dgm:pt>
    <dgm:pt modelId="{F2FDE528-1E5A-434D-B39F-09B761E4D239}">
      <dgm:prSet phldrT="[Текст]"/>
      <dgm:spPr/>
    </dgm:pt>
    <dgm:pt modelId="{F911478F-9882-452E-A5D8-F7C3E7DC502F}" type="parTrans" cxnId="{1E46B4DA-462D-494F-9A8E-47C50A45B8FD}">
      <dgm:prSet/>
      <dgm:spPr/>
      <dgm:t>
        <a:bodyPr/>
        <a:lstStyle/>
        <a:p>
          <a:endParaRPr lang="ru-RU"/>
        </a:p>
      </dgm:t>
    </dgm:pt>
    <dgm:pt modelId="{153B95A9-0E3E-4039-BF96-481A29B676A1}" type="sibTrans" cxnId="{1E46B4DA-462D-494F-9A8E-47C50A45B8FD}">
      <dgm:prSet/>
      <dgm:spPr/>
      <dgm:t>
        <a:bodyPr/>
        <a:lstStyle/>
        <a:p>
          <a:endParaRPr lang="ru-RU"/>
        </a:p>
      </dgm:t>
    </dgm:pt>
    <dgm:pt modelId="{20F34091-A0A2-4FA2-B0ED-1DF9E40077B3}">
      <dgm:prSet phldrT="[Текст]"/>
      <dgm:spPr/>
      <dgm:t>
        <a:bodyPr/>
        <a:lstStyle/>
        <a:p>
          <a:r>
            <a:rPr lang="kk-KZ" dirty="0"/>
            <a:t>САЛҒЫРТ</a:t>
          </a:r>
          <a:endParaRPr lang="ru-RU" dirty="0"/>
        </a:p>
      </dgm:t>
    </dgm:pt>
    <dgm:pt modelId="{BF1B06B8-F387-49BA-8AC7-71ABD1E55897}" type="parTrans" cxnId="{EDC602AA-B87F-401A-B790-A1145D49989D}">
      <dgm:prSet/>
      <dgm:spPr/>
      <dgm:t>
        <a:bodyPr/>
        <a:lstStyle/>
        <a:p>
          <a:endParaRPr lang="ru-RU"/>
        </a:p>
      </dgm:t>
    </dgm:pt>
    <dgm:pt modelId="{3A590FA0-1D1F-4D41-8DA4-50CAC5DE8F71}" type="sibTrans" cxnId="{EDC602AA-B87F-401A-B790-A1145D49989D}">
      <dgm:prSet/>
      <dgm:spPr/>
      <dgm:t>
        <a:bodyPr/>
        <a:lstStyle/>
        <a:p>
          <a:endParaRPr lang="ru-RU"/>
        </a:p>
      </dgm:t>
    </dgm:pt>
    <dgm:pt modelId="{223F94BF-A4A1-43CA-A973-16D4D60967A9}">
      <dgm:prSet phldrT="[Текст]"/>
      <dgm:spPr/>
      <dgm:t>
        <a:bodyPr/>
        <a:lstStyle/>
        <a:p>
          <a:r>
            <a:rPr lang="kk-KZ" dirty="0"/>
            <a:t>ҰМЫТШАҚ</a:t>
          </a:r>
          <a:endParaRPr lang="ru-RU" dirty="0"/>
        </a:p>
      </dgm:t>
    </dgm:pt>
    <dgm:pt modelId="{F83BE5AF-0D06-4AFD-A5B9-305DB58EA163}" type="parTrans" cxnId="{82D7AA01-3A5F-416A-9D33-9BA25C4CA4D9}">
      <dgm:prSet/>
      <dgm:spPr/>
      <dgm:t>
        <a:bodyPr/>
        <a:lstStyle/>
        <a:p>
          <a:endParaRPr lang="ru-RU"/>
        </a:p>
      </dgm:t>
    </dgm:pt>
    <dgm:pt modelId="{3AD940AA-A738-475F-8511-B63638375BCC}" type="sibTrans" cxnId="{82D7AA01-3A5F-416A-9D33-9BA25C4CA4D9}">
      <dgm:prSet/>
      <dgm:spPr/>
      <dgm:t>
        <a:bodyPr/>
        <a:lstStyle/>
        <a:p>
          <a:endParaRPr lang="ru-RU"/>
        </a:p>
      </dgm:t>
    </dgm:pt>
    <dgm:pt modelId="{832D7BC6-6F43-4247-8074-B0C39460ECE8}">
      <dgm:prSet phldrT="[Текст]"/>
      <dgm:spPr/>
      <dgm:t>
        <a:bodyPr/>
        <a:lstStyle/>
        <a:p>
          <a:r>
            <a:rPr lang="kk-KZ" dirty="0"/>
            <a:t>КЕЙДЕ ҰЙҚЫСЫ МЕН ТӘБЕТІ БҰЗЫЛАДЫ </a:t>
          </a:r>
          <a:endParaRPr lang="ru-RU" dirty="0"/>
        </a:p>
      </dgm:t>
    </dgm:pt>
    <dgm:pt modelId="{2B1674AB-46DF-4B34-A71A-D5E9F7979743}" type="parTrans" cxnId="{A5B9DAD8-1DD1-4C81-8B28-62B6613F04A1}">
      <dgm:prSet/>
      <dgm:spPr/>
      <dgm:t>
        <a:bodyPr/>
        <a:lstStyle/>
        <a:p>
          <a:endParaRPr lang="ru-RU"/>
        </a:p>
      </dgm:t>
    </dgm:pt>
    <dgm:pt modelId="{A5E25BD3-14E1-4EA9-8E3C-DFA264EAFB8B}" type="sibTrans" cxnId="{A5B9DAD8-1DD1-4C81-8B28-62B6613F04A1}">
      <dgm:prSet/>
      <dgm:spPr/>
      <dgm:t>
        <a:bodyPr/>
        <a:lstStyle/>
        <a:p>
          <a:endParaRPr lang="ru-RU"/>
        </a:p>
      </dgm:t>
    </dgm:pt>
    <dgm:pt modelId="{795A22D2-53E5-4094-A9BB-17E3B8734DFE}" type="pres">
      <dgm:prSet presAssocID="{AC668D84-554E-4B72-AC5B-9BBE5B7DBA3C}" presName="composite" presStyleCnt="0">
        <dgm:presLayoutVars>
          <dgm:chMax val="1"/>
          <dgm:dir/>
          <dgm:resizeHandles val="exact"/>
        </dgm:presLayoutVars>
      </dgm:prSet>
      <dgm:spPr/>
    </dgm:pt>
    <dgm:pt modelId="{FBB76868-B223-4972-91ED-369B8958F51F}" type="pres">
      <dgm:prSet presAssocID="{AC668D84-554E-4B72-AC5B-9BBE5B7DBA3C}" presName="radial" presStyleCnt="0">
        <dgm:presLayoutVars>
          <dgm:animLvl val="ctr"/>
        </dgm:presLayoutVars>
      </dgm:prSet>
      <dgm:spPr/>
    </dgm:pt>
    <dgm:pt modelId="{9461D540-D433-4F34-90B5-77E800E57674}" type="pres">
      <dgm:prSet presAssocID="{3DB9142C-B711-479E-B117-765DC40D2E6B}" presName="centerShape" presStyleLbl="vennNode1" presStyleIdx="0" presStyleCnt="9"/>
      <dgm:spPr/>
    </dgm:pt>
    <dgm:pt modelId="{B319AE03-FF32-49CA-931A-C5D39EEAD6AB}" type="pres">
      <dgm:prSet presAssocID="{38C99683-CEB8-40F9-9460-A5F0789EB8BE}" presName="node" presStyleLbl="vennNode1" presStyleIdx="1" presStyleCnt="9">
        <dgm:presLayoutVars>
          <dgm:bulletEnabled val="1"/>
        </dgm:presLayoutVars>
      </dgm:prSet>
      <dgm:spPr/>
    </dgm:pt>
    <dgm:pt modelId="{582B7AD3-8577-4C9F-91FD-7B6767E8B42C}" type="pres">
      <dgm:prSet presAssocID="{0E176D85-403F-4FAE-AD98-EA36CEF86D61}" presName="node" presStyleLbl="vennNode1" presStyleIdx="2" presStyleCnt="9">
        <dgm:presLayoutVars>
          <dgm:bulletEnabled val="1"/>
        </dgm:presLayoutVars>
      </dgm:prSet>
      <dgm:spPr/>
    </dgm:pt>
    <dgm:pt modelId="{58220E87-D818-4A92-BA43-4D0672CA5441}" type="pres">
      <dgm:prSet presAssocID="{20F34091-A0A2-4FA2-B0ED-1DF9E40077B3}" presName="node" presStyleLbl="vennNode1" presStyleIdx="3" presStyleCnt="9">
        <dgm:presLayoutVars>
          <dgm:bulletEnabled val="1"/>
        </dgm:presLayoutVars>
      </dgm:prSet>
      <dgm:spPr/>
    </dgm:pt>
    <dgm:pt modelId="{DD028F9D-9D73-4B5F-8C83-87326CA264C3}" type="pres">
      <dgm:prSet presAssocID="{223F94BF-A4A1-43CA-A973-16D4D60967A9}" presName="node" presStyleLbl="vennNode1" presStyleIdx="4" presStyleCnt="9">
        <dgm:presLayoutVars>
          <dgm:bulletEnabled val="1"/>
        </dgm:presLayoutVars>
      </dgm:prSet>
      <dgm:spPr/>
    </dgm:pt>
    <dgm:pt modelId="{D3E61CE8-4634-49A9-BCBF-5FE71DB1F65E}" type="pres">
      <dgm:prSet presAssocID="{832D7BC6-6F43-4247-8074-B0C39460ECE8}" presName="node" presStyleLbl="vennNode1" presStyleIdx="5" presStyleCnt="9">
        <dgm:presLayoutVars>
          <dgm:bulletEnabled val="1"/>
        </dgm:presLayoutVars>
      </dgm:prSet>
      <dgm:spPr/>
    </dgm:pt>
    <dgm:pt modelId="{BBEC4F62-0374-49BA-A9BE-4C29B2B9374B}" type="pres">
      <dgm:prSet presAssocID="{291E275E-4468-4F25-B979-8B5CCBB86939}" presName="node" presStyleLbl="vennNode1" presStyleIdx="6" presStyleCnt="9">
        <dgm:presLayoutVars>
          <dgm:bulletEnabled val="1"/>
        </dgm:presLayoutVars>
      </dgm:prSet>
      <dgm:spPr/>
    </dgm:pt>
    <dgm:pt modelId="{F4A2EF28-2CC2-4630-8E38-D8F716B5F337}" type="pres">
      <dgm:prSet presAssocID="{F4B37702-DF44-4D82-85AE-DE651F00CDE9}" presName="node" presStyleLbl="vennNode1" presStyleIdx="7" presStyleCnt="9">
        <dgm:presLayoutVars>
          <dgm:bulletEnabled val="1"/>
        </dgm:presLayoutVars>
      </dgm:prSet>
      <dgm:spPr/>
    </dgm:pt>
    <dgm:pt modelId="{02C433EF-1E22-4CCA-9050-056E9F870AA1}" type="pres">
      <dgm:prSet presAssocID="{964C14CF-BF74-4809-90C0-2AD023E8FB0B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82D7AA01-3A5F-416A-9D33-9BA25C4CA4D9}" srcId="{3DB9142C-B711-479E-B117-765DC40D2E6B}" destId="{223F94BF-A4A1-43CA-A973-16D4D60967A9}" srcOrd="3" destOrd="0" parTransId="{F83BE5AF-0D06-4AFD-A5B9-305DB58EA163}" sibTransId="{3AD940AA-A738-475F-8511-B63638375BCC}"/>
    <dgm:cxn modelId="{BA6FC213-B323-48A5-BE43-4734C4B355D2}" srcId="{3DB9142C-B711-479E-B117-765DC40D2E6B}" destId="{291E275E-4468-4F25-B979-8B5CCBB86939}" srcOrd="5" destOrd="0" parTransId="{CC22E90A-CB3D-4A9F-A709-865D2019720F}" sibTransId="{04700870-5F36-4503-8A8A-532C7DFC6D2B}"/>
    <dgm:cxn modelId="{6440CB1E-4320-4994-B072-227F7D33872F}" type="presOf" srcId="{0E176D85-403F-4FAE-AD98-EA36CEF86D61}" destId="{582B7AD3-8577-4C9F-91FD-7B6767E8B42C}" srcOrd="0" destOrd="0" presId="urn:microsoft.com/office/officeart/2005/8/layout/radial3"/>
    <dgm:cxn modelId="{023BBA2B-C34D-4BDD-8BF9-528869B18B1C}" type="presOf" srcId="{964C14CF-BF74-4809-90C0-2AD023E8FB0B}" destId="{02C433EF-1E22-4CCA-9050-056E9F870AA1}" srcOrd="0" destOrd="0" presId="urn:microsoft.com/office/officeart/2005/8/layout/radial3"/>
    <dgm:cxn modelId="{92EB832D-6A01-4B7B-9120-538A9B111473}" srcId="{AC668D84-554E-4B72-AC5B-9BBE5B7DBA3C}" destId="{3DB9142C-B711-479E-B117-765DC40D2E6B}" srcOrd="0" destOrd="0" parTransId="{957481D3-C3B3-4CCD-A719-30D97D272AF1}" sibTransId="{A46F8D03-D6E1-4D1B-BAD6-9F56DD8A2A2B}"/>
    <dgm:cxn modelId="{A4BC8231-B4AB-4A04-8CF0-908EF739ACF4}" type="presOf" srcId="{3DB9142C-B711-479E-B117-765DC40D2E6B}" destId="{9461D540-D433-4F34-90B5-77E800E57674}" srcOrd="0" destOrd="0" presId="urn:microsoft.com/office/officeart/2005/8/layout/radial3"/>
    <dgm:cxn modelId="{9FBAB136-9E3B-4700-8E13-E6B2B66C57DD}" type="presOf" srcId="{291E275E-4468-4F25-B979-8B5CCBB86939}" destId="{BBEC4F62-0374-49BA-A9BE-4C29B2B9374B}" srcOrd="0" destOrd="0" presId="urn:microsoft.com/office/officeart/2005/8/layout/radial3"/>
    <dgm:cxn modelId="{F2E5C63F-E0E9-4599-BCE6-352F5B7777D0}" type="presOf" srcId="{F4B37702-DF44-4D82-85AE-DE651F00CDE9}" destId="{F4A2EF28-2CC2-4630-8E38-D8F716B5F337}" srcOrd="0" destOrd="0" presId="urn:microsoft.com/office/officeart/2005/8/layout/radial3"/>
    <dgm:cxn modelId="{8FA83A61-FE76-4840-A6FB-C2FCD33AE3BA}" srcId="{3DB9142C-B711-479E-B117-765DC40D2E6B}" destId="{964C14CF-BF74-4809-90C0-2AD023E8FB0B}" srcOrd="7" destOrd="0" parTransId="{84337F68-1622-401C-9DC5-3879248FF861}" sibTransId="{15B01570-BD5C-4A5D-8DA5-8FFEF8FAFF18}"/>
    <dgm:cxn modelId="{84D4AA63-13F5-488E-A8A2-195D9C0E15EB}" srcId="{3DB9142C-B711-479E-B117-765DC40D2E6B}" destId="{38C99683-CEB8-40F9-9460-A5F0789EB8BE}" srcOrd="0" destOrd="0" parTransId="{33742089-695B-4C3F-AA58-F19FE0E937A4}" sibTransId="{86C7B1B1-B37B-4B09-9301-0ACF8F53214D}"/>
    <dgm:cxn modelId="{0E799148-1297-4B81-A5EB-7AE8EBA44055}" type="presOf" srcId="{38C99683-CEB8-40F9-9460-A5F0789EB8BE}" destId="{B319AE03-FF32-49CA-931A-C5D39EEAD6AB}" srcOrd="0" destOrd="0" presId="urn:microsoft.com/office/officeart/2005/8/layout/radial3"/>
    <dgm:cxn modelId="{ED3E814E-DF90-4DF6-8F8D-B1D088541A3F}" srcId="{3DB9142C-B711-479E-B117-765DC40D2E6B}" destId="{0E176D85-403F-4FAE-AD98-EA36CEF86D61}" srcOrd="1" destOrd="0" parTransId="{5F438687-3AA2-4FC5-93DD-D494B6837FC3}" sibTransId="{0F85CB66-F1F0-4B16-9853-CE626BCF18C2}"/>
    <dgm:cxn modelId="{7F66AD88-FF53-4D3F-B823-37BA3F6E39C1}" type="presOf" srcId="{832D7BC6-6F43-4247-8074-B0C39460ECE8}" destId="{D3E61CE8-4634-49A9-BCBF-5FE71DB1F65E}" srcOrd="0" destOrd="0" presId="urn:microsoft.com/office/officeart/2005/8/layout/radial3"/>
    <dgm:cxn modelId="{EDC602AA-B87F-401A-B790-A1145D49989D}" srcId="{3DB9142C-B711-479E-B117-765DC40D2E6B}" destId="{20F34091-A0A2-4FA2-B0ED-1DF9E40077B3}" srcOrd="2" destOrd="0" parTransId="{BF1B06B8-F387-49BA-8AC7-71ABD1E55897}" sibTransId="{3A590FA0-1D1F-4D41-8DA4-50CAC5DE8F71}"/>
    <dgm:cxn modelId="{5028F9BF-8C1F-4D28-99B3-09B3B98204E6}" srcId="{3DB9142C-B711-479E-B117-765DC40D2E6B}" destId="{F4B37702-DF44-4D82-85AE-DE651F00CDE9}" srcOrd="6" destOrd="0" parTransId="{53F6608A-4586-4203-8561-CB996B30FDE0}" sibTransId="{B0456C83-656C-46B5-B6D7-7F7AF751773B}"/>
    <dgm:cxn modelId="{4EC3D5C0-EBBE-429E-85E3-44D58B5D84E8}" type="presOf" srcId="{223F94BF-A4A1-43CA-A973-16D4D60967A9}" destId="{DD028F9D-9D73-4B5F-8C83-87326CA264C3}" srcOrd="0" destOrd="0" presId="urn:microsoft.com/office/officeart/2005/8/layout/radial3"/>
    <dgm:cxn modelId="{A5B9DAD8-1DD1-4C81-8B28-62B6613F04A1}" srcId="{3DB9142C-B711-479E-B117-765DC40D2E6B}" destId="{832D7BC6-6F43-4247-8074-B0C39460ECE8}" srcOrd="4" destOrd="0" parTransId="{2B1674AB-46DF-4B34-A71A-D5E9F7979743}" sibTransId="{A5E25BD3-14E1-4EA9-8E3C-DFA264EAFB8B}"/>
    <dgm:cxn modelId="{1E46B4DA-462D-494F-9A8E-47C50A45B8FD}" srcId="{AC668D84-554E-4B72-AC5B-9BBE5B7DBA3C}" destId="{F2FDE528-1E5A-434D-B39F-09B761E4D239}" srcOrd="1" destOrd="0" parTransId="{F911478F-9882-452E-A5D8-F7C3E7DC502F}" sibTransId="{153B95A9-0E3E-4039-BF96-481A29B676A1}"/>
    <dgm:cxn modelId="{ED831EE4-3B44-4C92-884A-216B99842838}" type="presOf" srcId="{20F34091-A0A2-4FA2-B0ED-1DF9E40077B3}" destId="{58220E87-D818-4A92-BA43-4D0672CA5441}" srcOrd="0" destOrd="0" presId="urn:microsoft.com/office/officeart/2005/8/layout/radial3"/>
    <dgm:cxn modelId="{43A937FB-E778-47A8-A9B2-43932735D170}" type="presOf" srcId="{AC668D84-554E-4B72-AC5B-9BBE5B7DBA3C}" destId="{795A22D2-53E5-4094-A9BB-17E3B8734DFE}" srcOrd="0" destOrd="0" presId="urn:microsoft.com/office/officeart/2005/8/layout/radial3"/>
    <dgm:cxn modelId="{C29A2EA0-CE00-46A1-B085-9D60B2B869EB}" type="presParOf" srcId="{795A22D2-53E5-4094-A9BB-17E3B8734DFE}" destId="{FBB76868-B223-4972-91ED-369B8958F51F}" srcOrd="0" destOrd="0" presId="urn:microsoft.com/office/officeart/2005/8/layout/radial3"/>
    <dgm:cxn modelId="{BF957BD0-40B0-4633-9355-7B0FDB9BEAA2}" type="presParOf" srcId="{FBB76868-B223-4972-91ED-369B8958F51F}" destId="{9461D540-D433-4F34-90B5-77E800E57674}" srcOrd="0" destOrd="0" presId="urn:microsoft.com/office/officeart/2005/8/layout/radial3"/>
    <dgm:cxn modelId="{42C83492-E4C4-4BF2-BECE-6979246E9726}" type="presParOf" srcId="{FBB76868-B223-4972-91ED-369B8958F51F}" destId="{B319AE03-FF32-49CA-931A-C5D39EEAD6AB}" srcOrd="1" destOrd="0" presId="urn:microsoft.com/office/officeart/2005/8/layout/radial3"/>
    <dgm:cxn modelId="{19BDFAC2-D236-4007-96E3-D22C5F4D56A0}" type="presParOf" srcId="{FBB76868-B223-4972-91ED-369B8958F51F}" destId="{582B7AD3-8577-4C9F-91FD-7B6767E8B42C}" srcOrd="2" destOrd="0" presId="urn:microsoft.com/office/officeart/2005/8/layout/radial3"/>
    <dgm:cxn modelId="{1C7B51C2-A61C-4D5E-BF59-420A90AE36D8}" type="presParOf" srcId="{FBB76868-B223-4972-91ED-369B8958F51F}" destId="{58220E87-D818-4A92-BA43-4D0672CA5441}" srcOrd="3" destOrd="0" presId="urn:microsoft.com/office/officeart/2005/8/layout/radial3"/>
    <dgm:cxn modelId="{2686C9D5-A7AA-4D43-BFE0-8D1DD7CD7882}" type="presParOf" srcId="{FBB76868-B223-4972-91ED-369B8958F51F}" destId="{DD028F9D-9D73-4B5F-8C83-87326CA264C3}" srcOrd="4" destOrd="0" presId="urn:microsoft.com/office/officeart/2005/8/layout/radial3"/>
    <dgm:cxn modelId="{2F115A36-9CB6-4091-AFB6-9C3562FA5DF8}" type="presParOf" srcId="{FBB76868-B223-4972-91ED-369B8958F51F}" destId="{D3E61CE8-4634-49A9-BCBF-5FE71DB1F65E}" srcOrd="5" destOrd="0" presId="urn:microsoft.com/office/officeart/2005/8/layout/radial3"/>
    <dgm:cxn modelId="{9D176D9E-6B13-426E-8DA2-5674B71556C9}" type="presParOf" srcId="{FBB76868-B223-4972-91ED-369B8958F51F}" destId="{BBEC4F62-0374-49BA-A9BE-4C29B2B9374B}" srcOrd="6" destOrd="0" presId="urn:microsoft.com/office/officeart/2005/8/layout/radial3"/>
    <dgm:cxn modelId="{D6322CC4-1D1F-4B7B-8DD2-FB691D7B70A7}" type="presParOf" srcId="{FBB76868-B223-4972-91ED-369B8958F51F}" destId="{F4A2EF28-2CC2-4630-8E38-D8F716B5F337}" srcOrd="7" destOrd="0" presId="urn:microsoft.com/office/officeart/2005/8/layout/radial3"/>
    <dgm:cxn modelId="{C0F18AA4-7D18-4372-AF0A-3B635DAB9B75}" type="presParOf" srcId="{FBB76868-B223-4972-91ED-369B8958F51F}" destId="{02C433EF-1E22-4CCA-9050-056E9F870AA1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60C9B-A527-43F2-BA53-B9AE052F7C6F}">
      <dsp:nvSpPr>
        <dsp:cNvPr id="0" name=""/>
        <dsp:cNvSpPr/>
      </dsp:nvSpPr>
      <dsp:spPr>
        <a:xfrm>
          <a:off x="1374164" y="-282582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0775E-053A-45B7-9A2C-40D22EA11C60}">
      <dsp:nvSpPr>
        <dsp:cNvPr id="0" name=""/>
        <dsp:cNvSpPr/>
      </dsp:nvSpPr>
      <dsp:spPr>
        <a:xfrm>
          <a:off x="2799953" y="-248269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5-</a:t>
          </a:r>
          <a:r>
            <a:rPr lang="kk-KZ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сыныпқа келгенде болатын өзгерістер</a:t>
          </a:r>
          <a:endParaRPr lang="ru-RU" sz="1800" kern="1200" dirty="0">
            <a:latin typeface="Times New Roman KZ" panose="02020603050405020304" pitchFamily="18" charset="0"/>
            <a:ea typeface="Times New Roman KZ" panose="02020603050405020304" pitchFamily="18" charset="0"/>
          </a:endParaRPr>
        </a:p>
      </dsp:txBody>
      <dsp:txXfrm>
        <a:off x="2861659" y="-186563"/>
        <a:ext cx="2404681" cy="1140634"/>
      </dsp:txXfrm>
    </dsp:sp>
    <dsp:sp modelId="{28CF16A8-E572-491D-AFC0-9BB8CAAD2C4E}">
      <dsp:nvSpPr>
        <dsp:cNvPr id="0" name=""/>
        <dsp:cNvSpPr/>
      </dsp:nvSpPr>
      <dsp:spPr>
        <a:xfrm>
          <a:off x="4981774" y="1336916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Балалар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негізгі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бір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мұғалімнен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сынып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жетекшісі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мен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пән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мұғалімдеріне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ауысады</a:t>
          </a:r>
          <a:endParaRPr lang="ru-RU" sz="1800" kern="1200" dirty="0">
            <a:latin typeface="Times New Roman KZ" panose="02020603050405020304" pitchFamily="18" charset="0"/>
            <a:ea typeface="Times New Roman KZ" panose="02020603050405020304" pitchFamily="18" charset="0"/>
          </a:endParaRPr>
        </a:p>
      </dsp:txBody>
      <dsp:txXfrm>
        <a:off x="5043480" y="1398622"/>
        <a:ext cx="2404681" cy="1140634"/>
      </dsp:txXfrm>
    </dsp:sp>
    <dsp:sp modelId="{497C0A4A-E455-4D6B-A715-7510F35FBD08}">
      <dsp:nvSpPr>
        <dsp:cNvPr id="0" name=""/>
        <dsp:cNvSpPr/>
      </dsp:nvSpPr>
      <dsp:spPr>
        <a:xfrm>
          <a:off x="5113034" y="2872077"/>
          <a:ext cx="2856215" cy="2266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Сабақтар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әр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кабинеттерде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өткізіледі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;</a:t>
          </a:r>
        </a:p>
      </dsp:txBody>
      <dsp:txXfrm>
        <a:off x="5223662" y="2982705"/>
        <a:ext cx="2634959" cy="2044965"/>
      </dsp:txXfrm>
    </dsp:sp>
    <dsp:sp modelId="{A15E2E53-26CE-4B3D-818E-C6E492153741}">
      <dsp:nvSpPr>
        <dsp:cNvPr id="0" name=""/>
        <dsp:cNvSpPr/>
      </dsp:nvSpPr>
      <dsp:spPr>
        <a:xfrm>
          <a:off x="700896" y="3486265"/>
          <a:ext cx="4029326" cy="2095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Кейбір</a:t>
          </a:r>
          <a:r>
            <a:rPr lang="ru-RU" sz="20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балалар</a:t>
          </a:r>
          <a:r>
            <a:rPr lang="ru-RU" sz="20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басқа</a:t>
          </a:r>
          <a:r>
            <a:rPr lang="ru-RU" sz="20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мектептерден</a:t>
          </a:r>
          <a:r>
            <a:rPr lang="ru-RU" sz="20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ауысып</a:t>
          </a:r>
          <a:r>
            <a:rPr lang="ru-RU" sz="20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келді</a:t>
          </a:r>
          <a:r>
            <a:rPr lang="ru-RU" sz="20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немесе</a:t>
          </a:r>
          <a:r>
            <a:rPr lang="ru-RU" sz="20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басқа</a:t>
          </a:r>
          <a:r>
            <a:rPr lang="ru-RU" sz="20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қалалардан</a:t>
          </a:r>
          <a:r>
            <a:rPr lang="ru-RU" sz="20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келді</a:t>
          </a:r>
          <a:r>
            <a:rPr lang="ru-RU" sz="20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, </a:t>
          </a:r>
          <a:r>
            <a:rPr lang="ru-RU" sz="20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яғни</a:t>
          </a:r>
          <a:r>
            <a:rPr lang="ru-RU" sz="20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ұйым</a:t>
          </a:r>
          <a:r>
            <a:rPr lang="ru-RU" sz="20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ортасын</a:t>
          </a:r>
          <a:r>
            <a:rPr lang="ru-RU" sz="20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20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ауыстырды</a:t>
          </a:r>
          <a:r>
            <a:rPr lang="ru-RU" sz="20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;</a:t>
          </a:r>
        </a:p>
      </dsp:txBody>
      <dsp:txXfrm>
        <a:off x="803171" y="3588540"/>
        <a:ext cx="3824776" cy="1890569"/>
      </dsp:txXfrm>
    </dsp:sp>
    <dsp:sp modelId="{37B33F6F-0925-43D0-A4AE-4A81C2B0E0D1}">
      <dsp:nvSpPr>
        <dsp:cNvPr id="0" name=""/>
        <dsp:cNvSpPr/>
      </dsp:nvSpPr>
      <dsp:spPr>
        <a:xfrm>
          <a:off x="618131" y="1336916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5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сыныпта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оқу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жүктемесі</a:t>
          </a:r>
          <a:r>
            <a:rPr lang="ru-RU" sz="1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 </a:t>
          </a:r>
          <a:r>
            <a:rPr lang="ru-RU" sz="1800" kern="1200" dirty="0" err="1">
              <a:latin typeface="Times New Roman KZ" panose="02020603050405020304" pitchFamily="18" charset="0"/>
              <a:ea typeface="Times New Roman KZ" panose="02020603050405020304" pitchFamily="18" charset="0"/>
            </a:rPr>
            <a:t>қосылды</a:t>
          </a:r>
          <a:r>
            <a:rPr lang="ru-RU" sz="1700" kern="1200" dirty="0"/>
            <a:t>.</a:t>
          </a:r>
        </a:p>
      </dsp:txBody>
      <dsp:txXfrm>
        <a:off x="679837" y="1398622"/>
        <a:ext cx="2404681" cy="1140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1D540-D433-4F34-90B5-77E800E57674}">
      <dsp:nvSpPr>
        <dsp:cNvPr id="0" name=""/>
        <dsp:cNvSpPr/>
      </dsp:nvSpPr>
      <dsp:spPr>
        <a:xfrm>
          <a:off x="2723974" y="1191772"/>
          <a:ext cx="2968975" cy="29689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kern="1200" dirty="0">
              <a:latin typeface="Times New Roman KZ" panose="02020603050405020304" pitchFamily="18" charset="0"/>
              <a:ea typeface="Times New Roman KZ" panose="02020603050405020304" pitchFamily="18" charset="0"/>
            </a:rPr>
            <a:t>Нәтижесінде</a:t>
          </a:r>
          <a:endParaRPr lang="ru-RU" sz="2800" kern="1200" dirty="0">
            <a:latin typeface="Times New Roman KZ" panose="02020603050405020304" pitchFamily="18" charset="0"/>
            <a:ea typeface="Times New Roman KZ" panose="02020603050405020304" pitchFamily="18" charset="0"/>
          </a:endParaRPr>
        </a:p>
      </dsp:txBody>
      <dsp:txXfrm>
        <a:off x="3158770" y="1626568"/>
        <a:ext cx="2099383" cy="2099383"/>
      </dsp:txXfrm>
    </dsp:sp>
    <dsp:sp modelId="{B319AE03-FF32-49CA-931A-C5D39EEAD6AB}">
      <dsp:nvSpPr>
        <dsp:cNvPr id="0" name=""/>
        <dsp:cNvSpPr/>
      </dsp:nvSpPr>
      <dsp:spPr>
        <a:xfrm>
          <a:off x="3466218" y="529"/>
          <a:ext cx="1484487" cy="1484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kern="1200" dirty="0"/>
            <a:t>СЕЗІМТАЛ</a:t>
          </a:r>
          <a:endParaRPr lang="ru-RU" sz="1300" kern="1200" dirty="0"/>
        </a:p>
      </dsp:txBody>
      <dsp:txXfrm>
        <a:off x="3683616" y="217927"/>
        <a:ext cx="1049691" cy="1049691"/>
      </dsp:txXfrm>
    </dsp:sp>
    <dsp:sp modelId="{582B7AD3-8577-4C9F-91FD-7B6767E8B42C}">
      <dsp:nvSpPr>
        <dsp:cNvPr id="0" name=""/>
        <dsp:cNvSpPr/>
      </dsp:nvSpPr>
      <dsp:spPr>
        <a:xfrm>
          <a:off x="4833399" y="566834"/>
          <a:ext cx="1484487" cy="1484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kern="1200" dirty="0"/>
            <a:t>МАЗАСЫЗ</a:t>
          </a:r>
          <a:endParaRPr lang="ru-RU" sz="1300" kern="1200" dirty="0"/>
        </a:p>
      </dsp:txBody>
      <dsp:txXfrm>
        <a:off x="5050797" y="784232"/>
        <a:ext cx="1049691" cy="1049691"/>
      </dsp:txXfrm>
    </dsp:sp>
    <dsp:sp modelId="{58220E87-D818-4A92-BA43-4D0672CA5441}">
      <dsp:nvSpPr>
        <dsp:cNvPr id="0" name=""/>
        <dsp:cNvSpPr/>
      </dsp:nvSpPr>
      <dsp:spPr>
        <a:xfrm>
          <a:off x="5399704" y="1934016"/>
          <a:ext cx="1484487" cy="1484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kern="1200" dirty="0"/>
            <a:t>САЛҒЫРТ</a:t>
          </a:r>
          <a:endParaRPr lang="ru-RU" sz="1300" kern="1200" dirty="0"/>
        </a:p>
      </dsp:txBody>
      <dsp:txXfrm>
        <a:off x="5617102" y="2151414"/>
        <a:ext cx="1049691" cy="1049691"/>
      </dsp:txXfrm>
    </dsp:sp>
    <dsp:sp modelId="{DD028F9D-9D73-4B5F-8C83-87326CA264C3}">
      <dsp:nvSpPr>
        <dsp:cNvPr id="0" name=""/>
        <dsp:cNvSpPr/>
      </dsp:nvSpPr>
      <dsp:spPr>
        <a:xfrm>
          <a:off x="4833399" y="3301197"/>
          <a:ext cx="1484487" cy="1484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kern="1200" dirty="0"/>
            <a:t>ҰМЫТШАҚ</a:t>
          </a:r>
          <a:endParaRPr lang="ru-RU" sz="1300" kern="1200" dirty="0"/>
        </a:p>
      </dsp:txBody>
      <dsp:txXfrm>
        <a:off x="5050797" y="3518595"/>
        <a:ext cx="1049691" cy="1049691"/>
      </dsp:txXfrm>
    </dsp:sp>
    <dsp:sp modelId="{D3E61CE8-4634-49A9-BCBF-5FE71DB1F65E}">
      <dsp:nvSpPr>
        <dsp:cNvPr id="0" name=""/>
        <dsp:cNvSpPr/>
      </dsp:nvSpPr>
      <dsp:spPr>
        <a:xfrm>
          <a:off x="3466218" y="3867502"/>
          <a:ext cx="1484487" cy="1484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kern="1200" dirty="0"/>
            <a:t>КЕЙДЕ ҰЙҚЫСЫ МЕН ТӘБЕТІ БҰЗЫЛАДЫ </a:t>
          </a:r>
          <a:endParaRPr lang="ru-RU" sz="1300" kern="1200" dirty="0"/>
        </a:p>
      </dsp:txBody>
      <dsp:txXfrm>
        <a:off x="3683616" y="4084900"/>
        <a:ext cx="1049691" cy="1049691"/>
      </dsp:txXfrm>
    </dsp:sp>
    <dsp:sp modelId="{BBEC4F62-0374-49BA-A9BE-4C29B2B9374B}">
      <dsp:nvSpPr>
        <dsp:cNvPr id="0" name=""/>
        <dsp:cNvSpPr/>
      </dsp:nvSpPr>
      <dsp:spPr>
        <a:xfrm>
          <a:off x="2099037" y="3301197"/>
          <a:ext cx="1484487" cy="1484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БІРЕУЛЕРІ КЕРІСІНШЕ ЕРКІН</a:t>
          </a:r>
        </a:p>
      </dsp:txBody>
      <dsp:txXfrm>
        <a:off x="2316435" y="3518595"/>
        <a:ext cx="1049691" cy="1049691"/>
      </dsp:txXfrm>
    </dsp:sp>
    <dsp:sp modelId="{F4A2EF28-2CC2-4630-8E38-D8F716B5F337}">
      <dsp:nvSpPr>
        <dsp:cNvPr id="0" name=""/>
        <dsp:cNvSpPr/>
      </dsp:nvSpPr>
      <dsp:spPr>
        <a:xfrm>
          <a:off x="1532732" y="1934016"/>
          <a:ext cx="1484487" cy="1484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kern="1200" dirty="0"/>
            <a:t>ТЫНЫМСЫЗ</a:t>
          </a:r>
          <a:endParaRPr lang="ru-RU" sz="1300" kern="1200" dirty="0"/>
        </a:p>
      </dsp:txBody>
      <dsp:txXfrm>
        <a:off x="1750130" y="2151414"/>
        <a:ext cx="1049691" cy="1049691"/>
      </dsp:txXfrm>
    </dsp:sp>
    <dsp:sp modelId="{02C433EF-1E22-4CCA-9050-056E9F870AA1}">
      <dsp:nvSpPr>
        <dsp:cNvPr id="0" name=""/>
        <dsp:cNvSpPr/>
      </dsp:nvSpPr>
      <dsp:spPr>
        <a:xfrm>
          <a:off x="2099037" y="566834"/>
          <a:ext cx="1484487" cy="1484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kern="1200" dirty="0"/>
            <a:t>ЕҢБЕККЕ ҚАБІЛЕТІ ТӨМЕНДЕУ</a:t>
          </a:r>
          <a:endParaRPr lang="ru-RU" sz="1300" kern="1200" dirty="0"/>
        </a:p>
      </dsp:txBody>
      <dsp:txXfrm>
        <a:off x="2316435" y="784232"/>
        <a:ext cx="1049691" cy="1049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87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2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22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2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42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27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8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8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8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3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31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8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71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57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8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08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9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C8311D-A9CD-4078-A255-9A5A118EB6E5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4CF98A-D7F4-4D52-BC2F-4382783D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0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914399"/>
            <a:ext cx="92964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4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604764"/>
            <a:ext cx="10587038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Физиологтар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психологтар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сабаққа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қызығушылығын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оятатын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ісшараларды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анықтап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мөлшерін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анықтап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796583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Қозғалыс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белсенділігі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бастауыш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орта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буында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оқитын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күніне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5км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жүруі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2576" y="2595468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Таза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ауада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күнделікті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кем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дегенде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1,5сағат,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демалыс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күндері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3сағат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3280527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күніне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10сағат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ұйықтау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күндері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ұйқы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қанбаса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демалыс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күндері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ұйқысы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қанып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ұйықтау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2576" y="4159933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тамақтану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Ақуыз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мидың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жақсартады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жеміс-жидектер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 иммунитет пен ас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қорытуды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жақсартады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5280082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Күнтәртібін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 Бала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күнтәртіппен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жүретін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шаршамай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тиянақты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750" y="986209"/>
            <a:ext cx="4152899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ағзасының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гормонды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өзгеріске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түсетінін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ұмытпаған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жөн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86574" y="4658096"/>
            <a:ext cx="3871913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Демалыс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күндері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оқытып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отырғызып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қоймау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3" y="2795588"/>
            <a:ext cx="48196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3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267" y="1713239"/>
            <a:ext cx="6786563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Балаға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бұйрық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беріп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айқайлау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эмоцияналды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жағдайын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нашарлатады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Психологтар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екілік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алып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қалса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сабақтан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тынығуына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рұқсат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керектігін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айтады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Тәжірибе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көрсеткендей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тынығып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үлгерімі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арта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түседі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1" y="686872"/>
            <a:ext cx="3066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Ата-ананың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қолдауы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49" y="2296663"/>
            <a:ext cx="3235578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7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990" y="729734"/>
            <a:ext cx="5304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Психологтың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кеңесі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en-US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a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та-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аналарға</a:t>
            </a:r>
            <a:endParaRPr lang="ru-RU" sz="2800" dirty="0">
              <a:latin typeface="Times New Roman KZ" panose="02020603050405020304" pitchFamily="18" charset="0"/>
              <a:ea typeface="Times New Roman KZ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1538" y="5127992"/>
            <a:ext cx="10129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«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Баланың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сабаққа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деген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мотивациясын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қалай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көтеруге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болатыны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жайында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5" y="1781175"/>
            <a:ext cx="44005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4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5860" y="4985743"/>
            <a:ext cx="10829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9115" y="501134"/>
            <a:ext cx="5304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Психологтың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кеңесі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en-US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a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та-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аналарға</a:t>
            </a:r>
            <a:endParaRPr lang="ru-RU" sz="2800" dirty="0">
              <a:latin typeface="Times New Roman KZ" panose="02020603050405020304" pitchFamily="18" charset="0"/>
              <a:ea typeface="Times New Roman KZ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988" y="11294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1.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Балаңызбен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мектепке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бару мен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білім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алудың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маңыздылығын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талқылаңыз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Бұл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өте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маңызды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6863" y="19957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2. 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Балаңызға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ешқандай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тапсырма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берілмесе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оның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30минут 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уақытын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қайталау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жаттығу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жұмыстарына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жұмсауын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қадағалаңыз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1988" y="29191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4.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Баламен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бірге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отырып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оның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қандай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да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бір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жетістіктерін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талқылаңыз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Қажет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болса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оның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қандай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да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бір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жағымсыз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 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іс-әрекеттеріне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шектеу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жасаңыз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76863" y="38905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5.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Жақсы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іс-әрекеттерін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мақтаңыз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Тек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қана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жағымсыз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әрекеттерін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айта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бермеңіз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988" y="46625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6.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Балаңыз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емтиханды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нашар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тапсырса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да,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оған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демеу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болатын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сөздер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айтыңыз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93507" y="5357009"/>
            <a:ext cx="6462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7.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Балаңыздың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мектепте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үлгерімі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нашар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болатын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болса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оған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қосымша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көмек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көрсетуге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үйде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дайындауға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мұғалім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шақыртыңыз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739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6599" y="5594154"/>
            <a:ext cx="4600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13. Баланы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жақсы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көріңіз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1952" y="840543"/>
            <a:ext cx="5304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Психологтың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кеңесі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en-US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a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та-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аналарға</a:t>
            </a:r>
            <a:endParaRPr lang="ru-RU" sz="2800" dirty="0">
              <a:latin typeface="Times New Roman KZ" panose="02020603050405020304" pitchFamily="18" charset="0"/>
              <a:ea typeface="Times New Roman KZ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125" y="14702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8.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Баланың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мұғалімімен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оған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қандай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да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бір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көмек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көрсететін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альтернативті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көмектер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сұрап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сөйлесіңіз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40647" y="21209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9.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бастысы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баланың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үлгерімі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мен 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тәртібі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туралы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хабардар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етіп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отыратын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адам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-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мұғалімімен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әрқашанда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байланыста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болыңыз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6300" y="30988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10.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Оқу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үрдісі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кезіндегі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баланың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нәтижелерін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уақытылы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қадағалап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отырыңыз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91175" y="385752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11 Баланы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мадақтаудың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әдісін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ойлап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табыңыз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(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бүкіл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отбасының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алдында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мақтау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).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Оған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мотивация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болатындай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баланың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нақтылы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іс-әрекетін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мақтаңыз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6300" y="48643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12.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Жасөспірімге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үнемі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қолдау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көрсетіп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отырыңыз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Жақсы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сөз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айтып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кеңестер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беріп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отырыңыз</a:t>
            </a:r>
            <a:r>
              <a:rPr lang="ru-RU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084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4" y="1100138"/>
            <a:ext cx="7743824" cy="45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6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949821"/>
            <a:ext cx="5110162" cy="38270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9348" y="752772"/>
            <a:ext cx="11280011" cy="5933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4-сынып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оқушыларының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ата-аналарына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кеңес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4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1995487"/>
            <a:ext cx="4333875" cy="38594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4338" y="548373"/>
            <a:ext cx="11372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Бастауыш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мектеппен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салыстырғанда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бесінші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сыныпта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оқыту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шарттары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түбегейлі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өзгереді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8008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926327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3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2676" y="2843212"/>
            <a:ext cx="6472237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бесінші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сыныпта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оқудың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басында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сыныпта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оқығандай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сипаттағы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жағдайларына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бейімделу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кезеңін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бастан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кешеді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88" y="1071562"/>
            <a:ext cx="2657475" cy="1771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288" y="1071562"/>
            <a:ext cx="381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Бейімделу кезеңі </a:t>
            </a:r>
            <a:endParaRPr lang="ru-RU" sz="3200" dirty="0">
              <a:latin typeface="Times New Roman KZ" panose="02020603050405020304" pitchFamily="18" charset="0"/>
              <a:ea typeface="Times New Roman KZ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4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16557564"/>
              </p:ext>
            </p:extLst>
          </p:nvPr>
        </p:nvGraphicFramePr>
        <p:xfrm>
          <a:off x="1743075" y="785814"/>
          <a:ext cx="8416925" cy="535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195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2939" y="867073"/>
            <a:ext cx="9571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  <a:latin typeface="Times New Roman KZ" panose="02020603050405020304" pitchFamily="18" charset="0"/>
                <a:ea typeface="Times New Roman KZ" panose="02020603050405020304" pitchFamily="18" charset="0"/>
              </a:rPr>
              <a:t>ТУЫНДАЙТЫН СҰРАҚТАР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1790402"/>
            <a:ext cx="2752341" cy="41674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6325" y="1909879"/>
            <a:ext cx="7326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«Неге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оқушының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оқу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үлгерімі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төмендейді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?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1697" y="2474862"/>
            <a:ext cx="3374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«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Оған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кім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кінәлі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6325" y="303002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5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сынып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оқушыларының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ата-аналарынан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«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Бастауыш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мектепте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жақсы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тіпті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үздік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оқыған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баламның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орта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буынға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барғанда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неліктен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оқу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үлгерімі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төмендеді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?»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деген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сұрақтар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туындауы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8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мүмкін</a:t>
            </a:r>
            <a:r>
              <a:rPr lang="ru-RU" sz="28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734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963" y="644009"/>
            <a:ext cx="5118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Неге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олай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болатынын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талдап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көрелік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1523" y="1371600"/>
            <a:ext cx="11029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5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сыныпта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 4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сыныпқа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қарағанда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сабақ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жүктемесі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ауыр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оның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үстіне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 бала орта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буынға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үйрену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барысында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қандай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да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бір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эмоционалдық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күйзелісті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бастан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кешіреді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ағзасының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гормондарының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өзгеруінен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де ми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қабығында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қозу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жылдам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жүреді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де, ал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тоқтау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үдерісі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баяу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жүреді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Бұл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баланың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іс-әрекетінен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байқалады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Мұндай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күйде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балаға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назарын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сабаққа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аудару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,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зейінін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бір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нәрсеге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ұзаққа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шоғырландыру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 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қиынға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түседі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Оқушының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өтпелі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кезеңінде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оны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сабақ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пен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бағадан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гөрі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құрдастарымен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қарым-қатынасы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көп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алаңдататынын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ұмытпаған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жөн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Бала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танымдық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қызығушылығын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ғаламтор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мен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достарының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арасынан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іздейді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Сондықтан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5сыныпта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оқу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үлгерімінің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төмендеуі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 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кең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тараған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заңды</a:t>
            </a:r>
            <a:r>
              <a:rPr lang="ru-RU" sz="24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24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құбылыс</a:t>
            </a:r>
            <a:endParaRPr lang="ru-RU" sz="2400" dirty="0">
              <a:latin typeface="Times New Roman KZ" panose="02020603050405020304" pitchFamily="18" charset="0"/>
              <a:ea typeface="Times New Roman KZ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0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5791" y="686872"/>
            <a:ext cx="3150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Не </a:t>
            </a:r>
            <a:r>
              <a:rPr lang="ru-RU" sz="3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істеу</a:t>
            </a:r>
            <a:r>
              <a:rPr lang="ru-RU" sz="3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 </a:t>
            </a:r>
            <a:r>
              <a:rPr lang="ru-RU" sz="3600" dirty="0" err="1">
                <a:latin typeface="Times New Roman KZ" panose="02020603050405020304" pitchFamily="18" charset="0"/>
                <a:ea typeface="Times New Roman KZ" panose="02020603050405020304" pitchFamily="18" charset="0"/>
              </a:rPr>
              <a:t>керек</a:t>
            </a:r>
            <a:r>
              <a:rPr lang="ru-RU" sz="3600" dirty="0">
                <a:latin typeface="Times New Roman KZ" panose="02020603050405020304" pitchFamily="18" charset="0"/>
                <a:ea typeface="Times New Roman KZ" panose="02020603050405020304" pitchFamily="18" charset="0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44" y="1824038"/>
            <a:ext cx="40957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24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400</TotalTime>
  <Words>417</Words>
  <Application>Microsoft Office PowerPoint</Application>
  <PresentationFormat>Широкоэкранный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</dc:creator>
  <cp:lastModifiedBy>77028615539</cp:lastModifiedBy>
  <cp:revision>53</cp:revision>
  <dcterms:created xsi:type="dcterms:W3CDTF">2020-05-09T11:23:38Z</dcterms:created>
  <dcterms:modified xsi:type="dcterms:W3CDTF">2020-05-09T18:32:16Z</dcterms:modified>
</cp:coreProperties>
</file>