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4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DB0F-4884-4CA0-B329-B68BE49E836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89DB-FF75-4BCC-B2F4-46CA23F223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DB0F-4884-4CA0-B329-B68BE49E836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89DB-FF75-4BCC-B2F4-46CA23F223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DB0F-4884-4CA0-B329-B68BE49E836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89DB-FF75-4BCC-B2F4-46CA23F223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DB0F-4884-4CA0-B329-B68BE49E836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89DB-FF75-4BCC-B2F4-46CA23F223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DB0F-4884-4CA0-B329-B68BE49E836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89DB-FF75-4BCC-B2F4-46CA23F223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DB0F-4884-4CA0-B329-B68BE49E836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89DB-FF75-4BCC-B2F4-46CA23F223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DB0F-4884-4CA0-B329-B68BE49E836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89DB-FF75-4BCC-B2F4-46CA23F223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DB0F-4884-4CA0-B329-B68BE49E836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89DB-FF75-4BCC-B2F4-46CA23F223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DB0F-4884-4CA0-B329-B68BE49E836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89DB-FF75-4BCC-B2F4-46CA23F223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DB0F-4884-4CA0-B329-B68BE49E836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89DB-FF75-4BCC-B2F4-46CA23F223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DB0F-4884-4CA0-B329-B68BE49E836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89DB-FF75-4BCC-B2F4-46CA23F223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DB0F-4884-4CA0-B329-B68BE49E836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989DB-FF75-4BCC-B2F4-46CA23F223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79458105_58-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642966"/>
            <a:ext cx="9358346" cy="78581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Theme of lesson: hot or cold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Grade 1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79458105_58-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642966"/>
            <a:ext cx="9358346" cy="78581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words:</a:t>
            </a:r>
            <a:br>
              <a:rPr lang="en-US" dirty="0" smtClean="0"/>
            </a:br>
            <a:r>
              <a:rPr lang="en-US" dirty="0" smtClean="0"/>
              <a:t>hot(</a:t>
            </a:r>
            <a:r>
              <a:rPr lang="ru-RU" dirty="0" smtClean="0"/>
              <a:t>хот</a:t>
            </a:r>
            <a:r>
              <a:rPr lang="en-US" dirty="0" smtClean="0"/>
              <a:t>)-</a:t>
            </a:r>
            <a:r>
              <a:rPr lang="kk-KZ" dirty="0" smtClean="0"/>
              <a:t>ыстық</a:t>
            </a:r>
            <a:br>
              <a:rPr lang="kk-KZ" dirty="0" smtClean="0"/>
            </a:br>
            <a:r>
              <a:rPr lang="en-US" dirty="0" smtClean="0"/>
              <a:t>cold(</a:t>
            </a:r>
            <a:r>
              <a:rPr lang="ru-RU" dirty="0" err="1" smtClean="0"/>
              <a:t>колд</a:t>
            </a:r>
            <a:r>
              <a:rPr lang="en-US" dirty="0" smtClean="0"/>
              <a:t>)-</a:t>
            </a:r>
            <a:r>
              <a:rPr lang="kk-KZ" dirty="0" smtClean="0"/>
              <a:t>суық</a:t>
            </a:r>
            <a:br>
              <a:rPr lang="kk-KZ" dirty="0" smtClean="0"/>
            </a:br>
            <a:r>
              <a:rPr lang="en-US" dirty="0" smtClean="0"/>
              <a:t>drink(</a:t>
            </a:r>
            <a:r>
              <a:rPr lang="kk-KZ" dirty="0" smtClean="0"/>
              <a:t>дринк</a:t>
            </a:r>
            <a:r>
              <a:rPr lang="en-US" dirty="0" smtClean="0"/>
              <a:t>)</a:t>
            </a:r>
            <a:r>
              <a:rPr lang="kk-KZ" dirty="0" smtClean="0"/>
              <a:t>-ішу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eat(</a:t>
            </a:r>
            <a:r>
              <a:rPr lang="kk-KZ" dirty="0" smtClean="0"/>
              <a:t>ит</a:t>
            </a:r>
            <a:r>
              <a:rPr lang="en-US" dirty="0" smtClean="0"/>
              <a:t>)</a:t>
            </a:r>
            <a:r>
              <a:rPr lang="kk-KZ" dirty="0" smtClean="0"/>
              <a:t>-жеу</a:t>
            </a:r>
            <a:br>
              <a:rPr lang="kk-KZ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79458105_58-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642966"/>
            <a:ext cx="9358346" cy="78581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286519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New sentences,</a:t>
            </a:r>
            <a:r>
              <a:rPr lang="kk-KZ" dirty="0" smtClean="0"/>
              <a:t>жаңа сөлем 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This is___, Is it hot/cold?</a:t>
            </a:r>
            <a:br>
              <a:rPr lang="en-US" dirty="0" smtClean="0"/>
            </a:br>
            <a:r>
              <a:rPr lang="kk-KZ" dirty="0" smtClean="0"/>
              <a:t>Бұл</a:t>
            </a:r>
            <a:r>
              <a:rPr lang="en-US" dirty="0" smtClean="0"/>
              <a:t>____, </a:t>
            </a:r>
            <a:r>
              <a:rPr lang="kk-KZ" dirty="0" smtClean="0"/>
              <a:t>ол суық/ыстық па?</a:t>
            </a:r>
            <a:br>
              <a:rPr lang="kk-KZ" dirty="0" smtClean="0"/>
            </a:br>
            <a:r>
              <a:rPr lang="en-US" dirty="0" smtClean="0"/>
              <a:t>Yes, it is/ </a:t>
            </a:r>
            <a:r>
              <a:rPr lang="en-US" dirty="0" err="1" smtClean="0"/>
              <a:t>No,it</a:t>
            </a:r>
            <a:r>
              <a:rPr lang="en-US" dirty="0" smtClean="0"/>
              <a:t> isn’t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This is milk, Is it hot?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Yes, it is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/>
          <a:srcRect l="71622" t="-357" r="460" b="80827"/>
          <a:stretch/>
        </p:blipFill>
        <p:spPr>
          <a:xfrm>
            <a:off x="642910" y="3571876"/>
            <a:ext cx="2897505" cy="14638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79458105_58-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642966"/>
            <a:ext cx="9358346" cy="78581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 task:</a:t>
            </a:r>
            <a:br>
              <a:rPr lang="en-US" dirty="0" smtClean="0"/>
            </a:br>
            <a:r>
              <a:rPr lang="en-US" dirty="0" smtClean="0"/>
              <a:t>new words-</a:t>
            </a:r>
            <a:r>
              <a:rPr lang="kk-KZ" dirty="0" smtClean="0"/>
              <a:t>сөздерді жаттау</a:t>
            </a:r>
            <a:br>
              <a:rPr lang="kk-KZ" dirty="0" smtClean="0"/>
            </a:br>
            <a:r>
              <a:rPr lang="kk-KZ" dirty="0" smtClean="0"/>
              <a:t>төмендегі жаттығуды жасау</a:t>
            </a:r>
            <a:br>
              <a:rPr lang="kk-KZ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79458105_58-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80"/>
            <a:ext cx="9358346" cy="78581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35146" t="13896" r="33473" b="9429"/>
          <a:stretch>
            <a:fillRect/>
          </a:stretch>
        </p:blipFill>
        <p:spPr bwMode="auto">
          <a:xfrm>
            <a:off x="1571604" y="0"/>
            <a:ext cx="6000792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20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Theme of lesson: hot or cold</vt:lpstr>
      <vt:lpstr>New words: hot(хот)-ыстық cold(колд)-суық drink(дринк)-ішу eat(ит)-жеу </vt:lpstr>
      <vt:lpstr>New sentences,жаңа сөлем : This is___, Is it hot/cold? Бұл____, ол суық/ыстық па? Yes, it is/ No,it isn’t                        This is milk, Is it hot?                        Yes, it is  </vt:lpstr>
      <vt:lpstr>Home task: new words-сөздерді жаттау төмендегі жаттығуды жасау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2020-04-07T15:22:24Z</dcterms:created>
  <dcterms:modified xsi:type="dcterms:W3CDTF">2020-04-07T15:59:49Z</dcterms:modified>
</cp:coreProperties>
</file>