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02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994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7898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89985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10256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3755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80307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10108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79356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8361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7430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5718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8639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7663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7759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0769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6665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7908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B0CA8D-8830-4028-9BFE-887CA5DAB06D}" type="datetimeFigureOut">
              <a:rPr lang="x-none" smtClean="0"/>
              <a:pPr/>
              <a:t>10.12.2019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A1A448-C89C-4886-ABEF-29A0819DA87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988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igher_education" TargetMode="External"/><Relationship Id="rId13" Type="http://schemas.openxmlformats.org/officeDocument/2006/relationships/hyperlink" Target="https://en.wikipedia.org/wiki/Congregationalism_in_the_United_States" TargetMode="External"/><Relationship Id="rId3" Type="http://schemas.openxmlformats.org/officeDocument/2006/relationships/hyperlink" Target="https://en.wikipedia.org/wiki/Ivy_League" TargetMode="External"/><Relationship Id="rId7" Type="http://schemas.openxmlformats.org/officeDocument/2006/relationships/hyperlink" Target="https://en.wikipedia.org/wiki/List_of_Colonial_Colleges" TargetMode="External"/><Relationship Id="rId12" Type="http://schemas.openxmlformats.org/officeDocument/2006/relationships/hyperlink" Target="https://en.wikipedia.org/wiki/Culture_of_England" TargetMode="External"/><Relationship Id="rId2" Type="http://schemas.openxmlformats.org/officeDocument/2006/relationships/hyperlink" Target="https://en.wikipedia.org/wiki/Private_univers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leazar_Wheelock" TargetMode="External"/><Relationship Id="rId11" Type="http://schemas.openxmlformats.org/officeDocument/2006/relationships/hyperlink" Target="https://en.wikipedia.org/wiki/Native_Americans_in_the_United_States" TargetMode="External"/><Relationship Id="rId5" Type="http://schemas.openxmlformats.org/officeDocument/2006/relationships/hyperlink" Target="https://en.wikipedia.org/wiki/Hanover,_New_Hampshire" TargetMode="External"/><Relationship Id="rId10" Type="http://schemas.openxmlformats.org/officeDocument/2006/relationships/hyperlink" Target="https://en.wikipedia.org/wiki/American_Revolution" TargetMode="External"/><Relationship Id="rId4" Type="http://schemas.openxmlformats.org/officeDocument/2006/relationships/hyperlink" Target="https://en.wikipedia.org/wiki/Doctoral_university" TargetMode="External"/><Relationship Id="rId9" Type="http://schemas.openxmlformats.org/officeDocument/2006/relationships/hyperlink" Target="https://en.wikipedia.org/wiki/Colonial_colleges" TargetMode="External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beral_arts_colleges_in_the_United_States" TargetMode="External"/><Relationship Id="rId2" Type="http://schemas.openxmlformats.org/officeDocument/2006/relationships/hyperlink" Target="https://en.wikipedia.org/wiki/Private_schoo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en.wikipedia.org/wiki/Quakers" TargetMode="External"/><Relationship Id="rId4" Type="http://schemas.openxmlformats.org/officeDocument/2006/relationships/hyperlink" Target="https://en.wikipedia.org/wiki/Swarthmore,_Pennsylvani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9B23E3-FD67-4347-AD61-F633E9ED1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-9563" y="686243"/>
            <a:ext cx="10656569" cy="2766528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our world</a:t>
            </a:r>
            <a:endParaRPr lang="x-none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4436" y="380010"/>
            <a:ext cx="754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“Өзін-өзі тану” АҮД гуманитарлық колледжі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2089" y="4441371"/>
            <a:ext cx="3574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Group:  KBA-103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Group members: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Kuderinova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Ayazhan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Kaizhan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Adema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Akbota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Erzhankyzy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Akerke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8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Dartmouth college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Dartmouth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College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 tooltip="Private university"/>
              </a:rPr>
              <a:t>private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 tooltip="Ivy League"/>
              </a:rPr>
              <a:t>Ivy League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 tooltip="Doctoral university"/>
              </a:rPr>
              <a:t>research university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in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 tooltip="Hanover, New Hampshire"/>
              </a:rPr>
              <a:t>Hanover, New Hampshire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United States. Established in 1769 by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6" tooltip="Eleazar Wheelock"/>
              </a:rPr>
              <a:t>Eleazar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 tooltip="Eleazar Wheelock"/>
              </a:rPr>
              <a:t> Wheelock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it is the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 tooltip="List of Colonial Colleges"/>
              </a:rPr>
              <a:t>ninth-oldest institution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of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 tooltip="Higher education"/>
              </a:rPr>
              <a:t>higher education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in the United States and one of the nine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 tooltip="Colonial colleges"/>
              </a:rPr>
              <a:t>colonial colleges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chartered before the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0" tooltip="American Revolution"/>
              </a:rPr>
              <a:t>American Revolution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Although founded as a school to educate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1" tooltip="Native Americans in the United States"/>
              </a:rPr>
              <a:t>Native Americans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in Christian theology and the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2" tooltip="Culture of England"/>
              </a:rPr>
              <a:t>English way of life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Dartmouth primarily trained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3" tooltip="Congregationalism in the United States"/>
              </a:rPr>
              <a:t>Congregationalist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ministers throughout its early history before it gradually secularized, emerging at the turn of the 20th century from relative obscurity into national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prominence.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Dartmouth College shield.sv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000219" y="289440"/>
            <a:ext cx="1428750" cy="153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turkavenue.com/images/stories/Top_25_College_2016/r-No-17-Dartmouth-Colle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turkavenue.com/images/stories/Top_25_College_2016/r-No-17-Dartmouth-Colle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https://i.pinimg.com/originals/ca/da/d9/cadad9c3e838bb8013138a9294ac3e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379" y="261258"/>
            <a:ext cx="7824643" cy="5868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bloximages.newyork1.vip.townnews.com/richmond.com/content/tncms/assets/v3/editorial/6/e1/6e196cee-099e-11e7-a50f-3bbb275ff59c/58c96f1e6fd78.image.jpg?resize=969%2C6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8805">
            <a:off x="5809839" y="130364"/>
            <a:ext cx="5977482" cy="3886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s://pbs.twimg.com/media/DNk9kPLVAAIAm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78368">
            <a:off x="307245" y="162049"/>
            <a:ext cx="5928598" cy="3954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clearpoint.digital/wp-content/uploads/2018/02/harvar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6702" y="2602099"/>
            <a:ext cx="7292311" cy="410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62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54C893-73DF-41F6-9F7D-21814EEA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35" y="165297"/>
            <a:ext cx="9527343" cy="103045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5 college of world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BD9CF51-470F-478C-BCE2-B92D5406D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39" y="1514328"/>
            <a:ext cx="7143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9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A7360A-92F8-4270-8635-84C6D480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9" y="331450"/>
            <a:ext cx="10396882" cy="115196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Pomona college</a:t>
            </a:r>
            <a:endParaRPr lang="x-none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501521-54C9-4284-B1ED-9693D90ECC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7861" y="2205900"/>
            <a:ext cx="10746398" cy="331118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Pomona College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is a private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liberal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arts college in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Claremont,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California. It was founded in 1887 by a group of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Congregationalists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who wanted to recreate a "college of the New England type" in Southern California, and in the 1920s, it became the founding member of the Claremont Colleges consortium.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Pomona is a four-year undergraduate institution, and enrolled approximately 1,700 students representing all 50 U.S. states and 63 countries as of fall 2018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The college offers 48 majors and 600 courses, though students have access to nearly 2000 additional courses at the other Claremont Colleges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The college's 140-acre (57 ha) main campus is in a residential community near the foothills of the San Gabriel Mountains.</a:t>
            </a:r>
          </a:p>
          <a:p>
            <a:pPr marL="0" indent="0">
              <a:buNone/>
            </a:pP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omona College seal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0858" y="237506"/>
            <a:ext cx="1238250" cy="199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772BD3-4DBF-4CF2-A5A3-11657E52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03" y="331450"/>
            <a:ext cx="10396882" cy="1151965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Williams college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45CBBD-41DE-4B9F-AB7E-CCBDE0103D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704" y="2063396"/>
            <a:ext cx="10830804" cy="3311189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Williams College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 is a private liberal arts college in Williamstown, Massachusetts. It was established in 1793 with funds from the estate of Ephraim Williams, a colonist from the 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Provinceof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Massachusetts Bay who was killed in the French and Indian War in 1755.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Williams is on a 450-acre (1.8 km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campus in Williamstown, in the Berkshires in rural northwestern Massachusetts. The campus contains more than 100 academic, athletic, and residential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buildings.There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are 357 voting faculty members, with a student-to-faculty ratio of 7:1. As of 2018, the school has an enrollment of 2,020 undergraduate students and 54 graduate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students.The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college competes in the NCAA Division III New England Small College Athletic Conference, and competes in the conference as the 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Ephs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The athletic program has been highly successful, as Williams College has won 22 of the last 24 College Directors'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Cups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NCAA Division III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Williams College Seal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1472" y="260288"/>
            <a:ext cx="1428750" cy="1419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16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upload.wikimedia.org/wikipedia/commons/thumb/d/db/West_College.jpg/258px-West_Colle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0094" y="783318"/>
            <a:ext cx="5843340" cy="3895560"/>
          </a:xfrm>
          <a:prstGeom prst="rect">
            <a:avLst/>
          </a:prstGeom>
          <a:noFill/>
        </p:spPr>
      </p:pic>
      <p:pic>
        <p:nvPicPr>
          <p:cNvPr id="25604" name="Picture 4" descr="https://upload.wikimedia.org/wikipedia/commons/thumb/1/12/Morgan_Hall.jpg/290px-Morgan_H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201" y="835272"/>
            <a:ext cx="4941360" cy="33567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88332" y="4963885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Williams' Campus.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73862" y="4586246"/>
            <a:ext cx="1634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college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6D93F8-11B9-461E-9D2D-57CCD74C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" y="331450"/>
            <a:ext cx="10857600" cy="115196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Amherst college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2D19E8-25ED-41A7-8BE9-3A45148904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2908" y="2063396"/>
            <a:ext cx="10857599" cy="331118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Amherst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College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 private liberal arts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in Amherst,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Massachusetts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Founded in 1821 as an attempt to relocate Williams College by its then-president Zephaniah Swift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Mooe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Amherst is the third oldest institution of higher education in Massachusetts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The institution was named after the town, which in turn had been named after Jeffery, Lord Amherst, Commander-in-Chief of British forces of North America during the French and Indian War. Originally established as a men's college, Amherst became coeducational in 1975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Amherst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historically had close relationships and rivalries with Williams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and Wesleyan University, which form the Little Three colleges. The college is a member of the Five College Consortium, which allows its students to attend classes at four other Pioneer Valley institutions: Mount Holyoke College, Smith College, Hampshire College, and the University of Massachusetts Amherst.</a:t>
            </a:r>
          </a:p>
          <a:p>
            <a:pPr marL="0" indent="0">
              <a:buNone/>
            </a:pP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Amherst College Seal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1472" y="204850"/>
            <a:ext cx="1428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015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Swarthmore college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87037" y="1671511"/>
            <a:ext cx="10394707" cy="3311189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Swarthmore College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a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 tooltip="Private school"/>
              </a:rPr>
              <a:t>private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 tooltip="Liberal arts colleges in the United States"/>
              </a:rPr>
              <a:t>liberal arts college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 in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4" tooltip="Swarthmore, Pennsylvania"/>
              </a:rPr>
              <a:t>Swarthmore, Pennsylvania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 Founded in 1864, with its first classes being held in 1869, Swarthmore was one of the earliest coeducational colleges in the United States. It was established to be a college "...under the care of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5" tooltip="Quakers"/>
              </a:rPr>
              <a:t>Friends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at which an education may be obtained equal to that of the best institutions of learning in our country.“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By 1906, Swarthmore had dropped its religious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affiliation and became officially non-sectarian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Formal Seal of Swarthmore College, Swarthmore, PA, USA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17092" y="339415"/>
            <a:ext cx="1428750" cy="144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kubrick.htvapps.com/htv-prod-media.s3.amazonaws.com/images/swarthmore-1556725215.jpg?crop=1.00xw:0.997xh;0,0&amp;amp;resize=1200:*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148" y="242928"/>
            <a:ext cx="9987148" cy="5634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61</TotalTime>
  <Words>65</Words>
  <Application>Microsoft Office PowerPoint</Application>
  <PresentationFormat>Произвольный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Главное мероприятие</vt:lpstr>
      <vt:lpstr>College of our world</vt:lpstr>
      <vt:lpstr>Слайд 2</vt:lpstr>
      <vt:lpstr>TOP 5 college of world</vt:lpstr>
      <vt:lpstr>Pomona college</vt:lpstr>
      <vt:lpstr>Williams college</vt:lpstr>
      <vt:lpstr>Слайд 6</vt:lpstr>
      <vt:lpstr>Amherst college</vt:lpstr>
      <vt:lpstr>Swarthmore college</vt:lpstr>
      <vt:lpstr>Слайд 9</vt:lpstr>
      <vt:lpstr>Dartmouth college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of our world</dc:title>
  <dc:creator>Acer Acer</dc:creator>
  <cp:lastModifiedBy>tutor</cp:lastModifiedBy>
  <cp:revision>8</cp:revision>
  <dcterms:created xsi:type="dcterms:W3CDTF">2019-12-09T18:36:28Z</dcterms:created>
  <dcterms:modified xsi:type="dcterms:W3CDTF">2019-12-10T07:43:48Z</dcterms:modified>
</cp:coreProperties>
</file>