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8D35D17-507E-44D4-B3A8-509E54051CAC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E0BB77F-20C1-4724-9282-016FADE7811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772400" cy="2808312"/>
          </a:xfrm>
        </p:spPr>
        <p:txBody>
          <a:bodyPr>
            <a:normAutofit/>
          </a:bodyPr>
          <a:lstStyle/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–grade</a:t>
            </a:r>
            <a:br>
              <a:rPr lang="en-US" dirty="0" smtClean="0"/>
            </a:br>
            <a:r>
              <a:rPr lang="en-US" dirty="0" smtClean="0"/>
              <a:t>Theme: Passive forms</a:t>
            </a:r>
            <a:br>
              <a:rPr lang="en-US" dirty="0" smtClean="0"/>
            </a:br>
            <a:r>
              <a:rPr lang="en-US" dirty="0" smtClean="0"/>
              <a:t>present/past passive </a:t>
            </a:r>
            <a:br>
              <a:rPr lang="en-US" dirty="0" smtClean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3501008"/>
            <a:ext cx="6400800" cy="1473200"/>
          </a:xfrm>
        </p:spPr>
        <p:txBody>
          <a:bodyPr/>
          <a:lstStyle/>
          <a:p>
            <a:r>
              <a:rPr lang="en-US" dirty="0" smtClean="0"/>
              <a:t>Learning objective: 6.6.9.1Use appropriately an increased variety of present and past simple active and some passive forms on a growing range of familiar and curricular topics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5065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640960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4486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0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3070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32" y="116632"/>
            <a:ext cx="8685348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7132" y="3464426"/>
            <a:ext cx="859382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Ырықты және ырықсыз етістердің бір бірінен айырмашылығы: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Ырықты етісте іс әрекетті істеген адам  сөйлемнің басында келеді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Ырықсыз етісте іс – әрекетті жасаған адам сөйлемнің соңында келеді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Немесе көрінбеуі де мүмкін.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Іс әрекеттің иесін көрсету үшін біз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“by”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деген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Жалғауды пайдаланамыз мысалда келтірілгеніндей. Ал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“with”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біз сөлемдегі </a:t>
            </a:r>
          </a:p>
          <a:p>
            <a:r>
              <a:rPr lang="kk-KZ" smtClean="0">
                <a:latin typeface="Times New Roman" pitchFamily="18" charset="0"/>
                <a:cs typeface="Times New Roman" pitchFamily="18" charset="0"/>
              </a:rPr>
              <a:t>толықтауышты көрсету үшін пайдаланамыз.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ырықты етістегі бастауыш ырықсыз етісте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Толықтауыштың орынын алмастырады. Ал ырықсыз етістегі толықтауыш , ырықты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Етісте бастауыштың қызметін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атқарады.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03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35559" y="54868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Ex-5,</a:t>
            </a:r>
            <a:r>
              <a:rPr lang="en-US" dirty="0">
                <a:solidFill>
                  <a:srgbClr val="FF0000"/>
                </a:solidFill>
              </a:rPr>
              <a:t> ex-6</a:t>
            </a:r>
            <a:r>
              <a:rPr lang="en-US" dirty="0" smtClean="0">
                <a:solidFill>
                  <a:srgbClr val="FF0000"/>
                </a:solidFill>
              </a:rPr>
              <a:t> p91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098" name="Picture 2" descr="Traffic Light Feedback by Fulenwider's Fancy | Teachers Pay Teach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348880"/>
            <a:ext cx="6840760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543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37</TotalTime>
  <Words>112</Words>
  <Application>Microsoft Office PowerPoint</Application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6th –grade Theme: Passive forms present/past passive   </vt:lpstr>
      <vt:lpstr>Презентация PowerPoint</vt:lpstr>
      <vt:lpstr>Презентация PowerPoint</vt:lpstr>
      <vt:lpstr>Презентация PowerPoint</vt:lpstr>
      <vt:lpstr>  Ex-5, ex-6 p91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5</cp:revision>
  <dcterms:created xsi:type="dcterms:W3CDTF">2020-04-16T07:19:04Z</dcterms:created>
  <dcterms:modified xsi:type="dcterms:W3CDTF">2020-04-16T07:59:11Z</dcterms:modified>
</cp:coreProperties>
</file>