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63" r:id="rId3"/>
    <p:sldId id="264" r:id="rId4"/>
    <p:sldId id="265" r:id="rId5"/>
    <p:sldId id="266" r:id="rId6"/>
    <p:sldId id="257" r:id="rId7"/>
    <p:sldId id="267" r:id="rId8"/>
    <p:sldId id="268" r:id="rId9"/>
    <p:sldId id="259" r:id="rId10"/>
    <p:sldId id="269" r:id="rId11"/>
    <p:sldId id="262" r:id="rId12"/>
    <p:sldId id="270" r:id="rId13"/>
    <p:sldId id="261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slide" Target="../slides/slide6.xml"/><Relationship Id="rId1" Type="http://schemas.openxmlformats.org/officeDocument/2006/relationships/slide" Target="../slides/slide11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C17D91-F12B-46E3-AFDE-5464110B29B9}" type="doc">
      <dgm:prSet loTypeId="urn:microsoft.com/office/officeart/2005/8/layout/vProcess5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3113DF6-6E28-438E-B16C-5758DA796FB4}">
      <dgm:prSet phldrT="[Текст]"/>
      <dgm:spPr/>
      <dgm:t>
        <a:bodyPr/>
        <a:lstStyle/>
        <a:p>
          <a:r>
            <a:rPr lang="kk-KZ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«Киностудия» аялдамасы</a:t>
          </a:r>
          <a:endParaRPr lang="ru-RU" b="1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219DDA57-FA18-4B38-B723-95F2DA5CDCDC}" type="parTrans" cxnId="{2AF1E164-A5DC-431B-A1DE-BB2D80568E9C}">
      <dgm:prSet/>
      <dgm:spPr/>
      <dgm:t>
        <a:bodyPr/>
        <a:lstStyle/>
        <a:p>
          <a:endParaRPr lang="ru-RU"/>
        </a:p>
      </dgm:t>
    </dgm:pt>
    <dgm:pt modelId="{0B315672-B092-41BA-A419-71B6470854DD}" type="sibTrans" cxnId="{2AF1E164-A5DC-431B-A1DE-BB2D80568E9C}">
      <dgm:prSet/>
      <dgm:spPr/>
      <dgm:t>
        <a:bodyPr/>
        <a:lstStyle/>
        <a:p>
          <a:endParaRPr lang="ru-RU"/>
        </a:p>
      </dgm:t>
    </dgm:pt>
    <dgm:pt modelId="{77E0C9AC-FF02-4FB4-A0CE-13DF973A68E4}">
      <dgm:prSet phldrT="[Текст]"/>
      <dgm:spPr/>
      <dgm:t>
        <a:bodyPr/>
        <a:lstStyle/>
        <a:p>
          <a:r>
            <a:rPr lang="kk-KZ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«Ізденіс» аялдамасы</a:t>
          </a:r>
          <a:endParaRPr lang="ru-RU" b="1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9B3676A7-D05E-4BE0-999A-985AB807290F}" type="parTrans" cxnId="{5A8A667B-F42A-4080-904C-1A32C677AFCF}">
      <dgm:prSet/>
      <dgm:spPr/>
      <dgm:t>
        <a:bodyPr/>
        <a:lstStyle/>
        <a:p>
          <a:endParaRPr lang="ru-RU"/>
        </a:p>
      </dgm:t>
    </dgm:pt>
    <dgm:pt modelId="{3DDD6215-D286-43E3-971D-1B514C1472CF}" type="sibTrans" cxnId="{5A8A667B-F42A-4080-904C-1A32C677AFCF}">
      <dgm:prSet/>
      <dgm:spPr/>
      <dgm:t>
        <a:bodyPr/>
        <a:lstStyle/>
        <a:p>
          <a:endParaRPr lang="ru-RU"/>
        </a:p>
      </dgm:t>
    </dgm:pt>
    <dgm:pt modelId="{CBA2A8CE-8706-4CFD-9305-1C88572F96EB}">
      <dgm:prSet phldrT="[Текст]"/>
      <dgm:spPr/>
      <dgm:t>
        <a:bodyPr/>
        <a:lstStyle/>
        <a:p>
          <a:r>
            <a:rPr lang="kk-KZ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«Бекініс» аялдамасы</a:t>
          </a:r>
          <a:endParaRPr lang="ru-RU" b="1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6F5E8D36-388E-482A-8D19-3C22FA534F43}" type="parTrans" cxnId="{B60520AB-D66B-4F37-BEDB-3E4AAD89775C}">
      <dgm:prSet/>
      <dgm:spPr/>
      <dgm:t>
        <a:bodyPr/>
        <a:lstStyle/>
        <a:p>
          <a:endParaRPr lang="ru-RU"/>
        </a:p>
      </dgm:t>
    </dgm:pt>
    <dgm:pt modelId="{819315E9-B4FC-4AFC-B331-3176384A1060}" type="sibTrans" cxnId="{B60520AB-D66B-4F37-BEDB-3E4AAD89775C}">
      <dgm:prSet/>
      <dgm:spPr/>
      <dgm:t>
        <a:bodyPr/>
        <a:lstStyle/>
        <a:p>
          <a:endParaRPr lang="ru-RU"/>
        </a:p>
      </dgm:t>
    </dgm:pt>
    <dgm:pt modelId="{1D0A9560-2BBB-4FD4-8622-B921B07DAF6C}">
      <dgm:prSet phldrT="[Текст]"/>
      <dgm:spPr/>
      <dgm:t>
        <a:bodyPr/>
        <a:lstStyle/>
        <a:p>
          <a:r>
            <a:rPr lang="kk-KZ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«Алғашқы мәре» аялдамасы</a:t>
          </a:r>
          <a:endParaRPr lang="ru-RU" b="1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280FB81A-A155-41C9-9785-24A60A98ED6A}" type="parTrans" cxnId="{5B33A47F-1C86-463C-82F7-1E26F8376224}">
      <dgm:prSet/>
      <dgm:spPr/>
      <dgm:t>
        <a:bodyPr/>
        <a:lstStyle/>
        <a:p>
          <a:endParaRPr lang="ru-RU"/>
        </a:p>
      </dgm:t>
    </dgm:pt>
    <dgm:pt modelId="{2AFD2393-064F-4164-88C1-B1B4669C3852}" type="sibTrans" cxnId="{5B33A47F-1C86-463C-82F7-1E26F8376224}">
      <dgm:prSet/>
      <dgm:spPr/>
      <dgm:t>
        <a:bodyPr/>
        <a:lstStyle/>
        <a:p>
          <a:endParaRPr lang="ru-RU"/>
        </a:p>
      </dgm:t>
    </dgm:pt>
    <dgm:pt modelId="{B708D28C-364E-4B18-B885-91625E37F25B}">
      <dgm:prSet phldrT="[Текст]"/>
      <dgm:spPr/>
      <dgm:t>
        <a:bodyPr/>
        <a:lstStyle/>
        <a:p>
          <a:r>
            <a:rPr lang="kk-KZ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«Лебіз» аялдамасы</a:t>
          </a:r>
          <a:endParaRPr lang="ru-RU" b="1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8724493E-5D86-44ED-884D-CDE517D8E407}" type="parTrans" cxnId="{87B9740E-9681-496D-90A5-1ADE2E85C920}">
      <dgm:prSet/>
      <dgm:spPr/>
      <dgm:t>
        <a:bodyPr/>
        <a:lstStyle/>
        <a:p>
          <a:endParaRPr lang="ru-RU"/>
        </a:p>
      </dgm:t>
    </dgm:pt>
    <dgm:pt modelId="{1A221D47-AC35-4738-8BB9-C8CB9E691F51}" type="sibTrans" cxnId="{87B9740E-9681-496D-90A5-1ADE2E85C920}">
      <dgm:prSet/>
      <dgm:spPr/>
      <dgm:t>
        <a:bodyPr/>
        <a:lstStyle/>
        <a:p>
          <a:endParaRPr lang="ru-RU"/>
        </a:p>
      </dgm:t>
    </dgm:pt>
    <dgm:pt modelId="{C6B73A50-4B17-4E3B-A364-D5D1E9FFCBBD}" type="pres">
      <dgm:prSet presAssocID="{98C17D91-F12B-46E3-AFDE-5464110B29B9}" presName="outerComposite" presStyleCnt="0">
        <dgm:presLayoutVars>
          <dgm:chMax val="5"/>
          <dgm:dir/>
          <dgm:resizeHandles val="exact"/>
        </dgm:presLayoutVars>
      </dgm:prSet>
      <dgm:spPr/>
    </dgm:pt>
    <dgm:pt modelId="{809C3FC9-8054-4BD7-B692-DFAAFED562D7}" type="pres">
      <dgm:prSet presAssocID="{98C17D91-F12B-46E3-AFDE-5464110B29B9}" presName="dummyMaxCanvas" presStyleCnt="0">
        <dgm:presLayoutVars/>
      </dgm:prSet>
      <dgm:spPr/>
    </dgm:pt>
    <dgm:pt modelId="{D0FF5E5E-C781-44E1-821D-3205109595D8}" type="pres">
      <dgm:prSet presAssocID="{98C17D91-F12B-46E3-AFDE-5464110B29B9}" presName="FiveNodes_1" presStyleLbl="node1" presStyleIdx="0" presStyleCnt="5">
        <dgm:presLayoutVars>
          <dgm:bulletEnabled val="1"/>
        </dgm:presLayoutVars>
      </dgm:prSet>
      <dgm:spPr/>
    </dgm:pt>
    <dgm:pt modelId="{0162AE64-A03A-471A-9864-5DE3F49159F2}" type="pres">
      <dgm:prSet presAssocID="{98C17D91-F12B-46E3-AFDE-5464110B29B9}" presName="FiveNodes_2" presStyleLbl="node1" presStyleIdx="1" presStyleCnt="5">
        <dgm:presLayoutVars>
          <dgm:bulletEnabled val="1"/>
        </dgm:presLayoutVars>
      </dgm:prSet>
      <dgm:spPr/>
    </dgm:pt>
    <dgm:pt modelId="{3B240C72-F04B-4301-841A-EE51D53F1388}" type="pres">
      <dgm:prSet presAssocID="{98C17D91-F12B-46E3-AFDE-5464110B29B9}" presName="FiveNodes_3" presStyleLbl="node1" presStyleIdx="2" presStyleCnt="5">
        <dgm:presLayoutVars>
          <dgm:bulletEnabled val="1"/>
        </dgm:presLayoutVars>
      </dgm:prSet>
      <dgm:spPr/>
    </dgm:pt>
    <dgm:pt modelId="{DFDD2928-9E6A-4C48-A694-97D015C24547}" type="pres">
      <dgm:prSet presAssocID="{98C17D91-F12B-46E3-AFDE-5464110B29B9}" presName="FiveNodes_4" presStyleLbl="node1" presStyleIdx="3" presStyleCnt="5">
        <dgm:presLayoutVars>
          <dgm:bulletEnabled val="1"/>
        </dgm:presLayoutVars>
      </dgm:prSet>
      <dgm:spPr/>
    </dgm:pt>
    <dgm:pt modelId="{8DB100FD-AC4B-47E5-AFE4-8253ED0B5156}" type="pres">
      <dgm:prSet presAssocID="{98C17D91-F12B-46E3-AFDE-5464110B29B9}" presName="FiveNodes_5" presStyleLbl="node1" presStyleIdx="4" presStyleCnt="5">
        <dgm:presLayoutVars>
          <dgm:bulletEnabled val="1"/>
        </dgm:presLayoutVars>
      </dgm:prSet>
      <dgm:spPr/>
    </dgm:pt>
    <dgm:pt modelId="{9AEA25EC-D75D-4AF7-BFE0-037E00FF47CD}" type="pres">
      <dgm:prSet presAssocID="{98C17D91-F12B-46E3-AFDE-5464110B29B9}" presName="FiveConn_1-2" presStyleLbl="fgAccFollowNode1" presStyleIdx="0" presStyleCnt="4">
        <dgm:presLayoutVars>
          <dgm:bulletEnabled val="1"/>
        </dgm:presLayoutVars>
      </dgm:prSet>
      <dgm:spPr/>
    </dgm:pt>
    <dgm:pt modelId="{1E11BF40-8216-4BCA-816E-7E27882DCB77}" type="pres">
      <dgm:prSet presAssocID="{98C17D91-F12B-46E3-AFDE-5464110B29B9}" presName="FiveConn_2-3" presStyleLbl="fgAccFollowNode1" presStyleIdx="1" presStyleCnt="4">
        <dgm:presLayoutVars>
          <dgm:bulletEnabled val="1"/>
        </dgm:presLayoutVars>
      </dgm:prSet>
      <dgm:spPr/>
    </dgm:pt>
    <dgm:pt modelId="{B31FFBF6-7DB0-42F5-97A0-A3A334091C31}" type="pres">
      <dgm:prSet presAssocID="{98C17D91-F12B-46E3-AFDE-5464110B29B9}" presName="FiveConn_3-4" presStyleLbl="fgAccFollowNode1" presStyleIdx="2" presStyleCnt="4">
        <dgm:presLayoutVars>
          <dgm:bulletEnabled val="1"/>
        </dgm:presLayoutVars>
      </dgm:prSet>
      <dgm:spPr/>
    </dgm:pt>
    <dgm:pt modelId="{99E4E17B-CF38-47A8-8691-64E9233F3107}" type="pres">
      <dgm:prSet presAssocID="{98C17D91-F12B-46E3-AFDE-5464110B29B9}" presName="FiveConn_4-5" presStyleLbl="fgAccFollowNode1" presStyleIdx="3" presStyleCnt="4">
        <dgm:presLayoutVars>
          <dgm:bulletEnabled val="1"/>
        </dgm:presLayoutVars>
      </dgm:prSet>
      <dgm:spPr/>
    </dgm:pt>
    <dgm:pt modelId="{4B2132FE-6B32-4DE7-934C-53F77B2507A0}" type="pres">
      <dgm:prSet presAssocID="{98C17D91-F12B-46E3-AFDE-5464110B29B9}" presName="FiveNodes_1_text" presStyleLbl="node1" presStyleIdx="4" presStyleCnt="5">
        <dgm:presLayoutVars>
          <dgm:bulletEnabled val="1"/>
        </dgm:presLayoutVars>
      </dgm:prSet>
      <dgm:spPr/>
    </dgm:pt>
    <dgm:pt modelId="{7ADF7B0F-C2C6-45BF-A855-5FBDC60B43D8}" type="pres">
      <dgm:prSet presAssocID="{98C17D91-F12B-46E3-AFDE-5464110B29B9}" presName="FiveNodes_2_text" presStyleLbl="node1" presStyleIdx="4" presStyleCnt="5">
        <dgm:presLayoutVars>
          <dgm:bulletEnabled val="1"/>
        </dgm:presLayoutVars>
      </dgm:prSet>
      <dgm:spPr/>
    </dgm:pt>
    <dgm:pt modelId="{071AF21B-E4CE-46B0-AA96-316A292DF1CD}" type="pres">
      <dgm:prSet presAssocID="{98C17D91-F12B-46E3-AFDE-5464110B29B9}" presName="FiveNodes_3_text" presStyleLbl="node1" presStyleIdx="4" presStyleCnt="5">
        <dgm:presLayoutVars>
          <dgm:bulletEnabled val="1"/>
        </dgm:presLayoutVars>
      </dgm:prSet>
      <dgm:spPr/>
    </dgm:pt>
    <dgm:pt modelId="{FF988430-5B5E-4D35-AD8B-067FA443AF61}" type="pres">
      <dgm:prSet presAssocID="{98C17D91-F12B-46E3-AFDE-5464110B29B9}" presName="FiveNodes_4_text" presStyleLbl="node1" presStyleIdx="4" presStyleCnt="5">
        <dgm:presLayoutVars>
          <dgm:bulletEnabled val="1"/>
        </dgm:presLayoutVars>
      </dgm:prSet>
      <dgm:spPr/>
    </dgm:pt>
    <dgm:pt modelId="{345F40FA-68E9-4235-8F96-B7B5EABFF627}" type="pres">
      <dgm:prSet presAssocID="{98C17D91-F12B-46E3-AFDE-5464110B29B9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F26F90B-0391-4CC6-969D-E4EEE224270C}" type="presOf" srcId="{1D0A9560-2BBB-4FD4-8622-B921B07DAF6C}" destId="{4B2132FE-6B32-4DE7-934C-53F77B2507A0}" srcOrd="1" destOrd="0" presId="urn:microsoft.com/office/officeart/2005/8/layout/vProcess5"/>
    <dgm:cxn modelId="{87B9740E-9681-496D-90A5-1ADE2E85C920}" srcId="{98C17D91-F12B-46E3-AFDE-5464110B29B9}" destId="{B708D28C-364E-4B18-B885-91625E37F25B}" srcOrd="4" destOrd="0" parTransId="{8724493E-5D86-44ED-884D-CDE517D8E407}" sibTransId="{1A221D47-AC35-4738-8BB9-C8CB9E691F51}"/>
    <dgm:cxn modelId="{A65B455B-1E93-4BE5-BB1E-3C6C0061F2D3}" type="presOf" srcId="{98C17D91-F12B-46E3-AFDE-5464110B29B9}" destId="{C6B73A50-4B17-4E3B-A364-D5D1E9FFCBBD}" srcOrd="0" destOrd="0" presId="urn:microsoft.com/office/officeart/2005/8/layout/vProcess5"/>
    <dgm:cxn modelId="{ECDD3E43-8895-466A-81CD-006C458CE6F5}" type="presOf" srcId="{B708D28C-364E-4B18-B885-91625E37F25B}" destId="{345F40FA-68E9-4235-8F96-B7B5EABFF627}" srcOrd="1" destOrd="0" presId="urn:microsoft.com/office/officeart/2005/8/layout/vProcess5"/>
    <dgm:cxn modelId="{2AF1E164-A5DC-431B-A1DE-BB2D80568E9C}" srcId="{98C17D91-F12B-46E3-AFDE-5464110B29B9}" destId="{B3113DF6-6E28-438E-B16C-5758DA796FB4}" srcOrd="1" destOrd="0" parTransId="{219DDA57-FA18-4B38-B723-95F2DA5CDCDC}" sibTransId="{0B315672-B092-41BA-A419-71B6470854DD}"/>
    <dgm:cxn modelId="{87181152-9FE5-46E4-A74E-F12F7943E336}" type="presOf" srcId="{B3113DF6-6E28-438E-B16C-5758DA796FB4}" destId="{7ADF7B0F-C2C6-45BF-A855-5FBDC60B43D8}" srcOrd="1" destOrd="0" presId="urn:microsoft.com/office/officeart/2005/8/layout/vProcess5"/>
    <dgm:cxn modelId="{436B4776-F157-4B6B-8ACA-4E79C2ABE717}" type="presOf" srcId="{1D0A9560-2BBB-4FD4-8622-B921B07DAF6C}" destId="{D0FF5E5E-C781-44E1-821D-3205109595D8}" srcOrd="0" destOrd="0" presId="urn:microsoft.com/office/officeart/2005/8/layout/vProcess5"/>
    <dgm:cxn modelId="{A40B0E78-1182-4E47-8746-64FBB8C92AEF}" type="presOf" srcId="{CBA2A8CE-8706-4CFD-9305-1C88572F96EB}" destId="{DFDD2928-9E6A-4C48-A694-97D015C24547}" srcOrd="0" destOrd="0" presId="urn:microsoft.com/office/officeart/2005/8/layout/vProcess5"/>
    <dgm:cxn modelId="{5A8A667B-F42A-4080-904C-1A32C677AFCF}" srcId="{98C17D91-F12B-46E3-AFDE-5464110B29B9}" destId="{77E0C9AC-FF02-4FB4-A0CE-13DF973A68E4}" srcOrd="2" destOrd="0" parTransId="{9B3676A7-D05E-4BE0-999A-985AB807290F}" sibTransId="{3DDD6215-D286-43E3-971D-1B514C1472CF}"/>
    <dgm:cxn modelId="{5B33A47F-1C86-463C-82F7-1E26F8376224}" srcId="{98C17D91-F12B-46E3-AFDE-5464110B29B9}" destId="{1D0A9560-2BBB-4FD4-8622-B921B07DAF6C}" srcOrd="0" destOrd="0" parTransId="{280FB81A-A155-41C9-9785-24A60A98ED6A}" sibTransId="{2AFD2393-064F-4164-88C1-B1B4669C3852}"/>
    <dgm:cxn modelId="{A516AD82-F07B-439F-B071-B47EF30F1106}" type="presOf" srcId="{77E0C9AC-FF02-4FB4-A0CE-13DF973A68E4}" destId="{071AF21B-E4CE-46B0-AA96-316A292DF1CD}" srcOrd="1" destOrd="0" presId="urn:microsoft.com/office/officeart/2005/8/layout/vProcess5"/>
    <dgm:cxn modelId="{0577C992-AD84-4298-AE10-D41C7EAD8A0A}" type="presOf" srcId="{819315E9-B4FC-4AFC-B331-3176384A1060}" destId="{99E4E17B-CF38-47A8-8691-64E9233F3107}" srcOrd="0" destOrd="0" presId="urn:microsoft.com/office/officeart/2005/8/layout/vProcess5"/>
    <dgm:cxn modelId="{B4A5319B-44AA-452E-85B7-E2960910D3E9}" type="presOf" srcId="{3DDD6215-D286-43E3-971D-1B514C1472CF}" destId="{B31FFBF6-7DB0-42F5-97A0-A3A334091C31}" srcOrd="0" destOrd="0" presId="urn:microsoft.com/office/officeart/2005/8/layout/vProcess5"/>
    <dgm:cxn modelId="{1F359FA7-4CAF-467E-B18A-0C78F0CF9563}" type="presOf" srcId="{2AFD2393-064F-4164-88C1-B1B4669C3852}" destId="{9AEA25EC-D75D-4AF7-BFE0-037E00FF47CD}" srcOrd="0" destOrd="0" presId="urn:microsoft.com/office/officeart/2005/8/layout/vProcess5"/>
    <dgm:cxn modelId="{B60520AB-D66B-4F37-BEDB-3E4AAD89775C}" srcId="{98C17D91-F12B-46E3-AFDE-5464110B29B9}" destId="{CBA2A8CE-8706-4CFD-9305-1C88572F96EB}" srcOrd="3" destOrd="0" parTransId="{6F5E8D36-388E-482A-8D19-3C22FA534F43}" sibTransId="{819315E9-B4FC-4AFC-B331-3176384A1060}"/>
    <dgm:cxn modelId="{693500B9-4B0F-4DBC-AEB9-3FACED1DDA38}" type="presOf" srcId="{B3113DF6-6E28-438E-B16C-5758DA796FB4}" destId="{0162AE64-A03A-471A-9864-5DE3F49159F2}" srcOrd="0" destOrd="0" presId="urn:microsoft.com/office/officeart/2005/8/layout/vProcess5"/>
    <dgm:cxn modelId="{03FB10C2-A954-4174-83F3-7C61ECA7761F}" type="presOf" srcId="{CBA2A8CE-8706-4CFD-9305-1C88572F96EB}" destId="{FF988430-5B5E-4D35-AD8B-067FA443AF61}" srcOrd="1" destOrd="0" presId="urn:microsoft.com/office/officeart/2005/8/layout/vProcess5"/>
    <dgm:cxn modelId="{87526ED0-4576-4C96-B10A-24FE41E5416A}" type="presOf" srcId="{0B315672-B092-41BA-A419-71B6470854DD}" destId="{1E11BF40-8216-4BCA-816E-7E27882DCB77}" srcOrd="0" destOrd="0" presId="urn:microsoft.com/office/officeart/2005/8/layout/vProcess5"/>
    <dgm:cxn modelId="{69A9A9E3-E31F-48B7-A6DA-F2CC5ED635D2}" type="presOf" srcId="{77E0C9AC-FF02-4FB4-A0CE-13DF973A68E4}" destId="{3B240C72-F04B-4301-841A-EE51D53F1388}" srcOrd="0" destOrd="0" presId="urn:microsoft.com/office/officeart/2005/8/layout/vProcess5"/>
    <dgm:cxn modelId="{8FC37DF3-741B-46F4-B3B4-BCD5660A19CE}" type="presOf" srcId="{B708D28C-364E-4B18-B885-91625E37F25B}" destId="{8DB100FD-AC4B-47E5-AFE4-8253ED0B5156}" srcOrd="0" destOrd="0" presId="urn:microsoft.com/office/officeart/2005/8/layout/vProcess5"/>
    <dgm:cxn modelId="{42A37AE2-A889-45B8-80E3-95A22862B02C}" type="presParOf" srcId="{C6B73A50-4B17-4E3B-A364-D5D1E9FFCBBD}" destId="{809C3FC9-8054-4BD7-B692-DFAAFED562D7}" srcOrd="0" destOrd="0" presId="urn:microsoft.com/office/officeart/2005/8/layout/vProcess5"/>
    <dgm:cxn modelId="{72AA3079-5E9C-4E05-BF65-3F4DB1D9C197}" type="presParOf" srcId="{C6B73A50-4B17-4E3B-A364-D5D1E9FFCBBD}" destId="{D0FF5E5E-C781-44E1-821D-3205109595D8}" srcOrd="1" destOrd="0" presId="urn:microsoft.com/office/officeart/2005/8/layout/vProcess5"/>
    <dgm:cxn modelId="{0132AA63-A1E8-440C-8B48-D358D00BE9A3}" type="presParOf" srcId="{C6B73A50-4B17-4E3B-A364-D5D1E9FFCBBD}" destId="{0162AE64-A03A-471A-9864-5DE3F49159F2}" srcOrd="2" destOrd="0" presId="urn:microsoft.com/office/officeart/2005/8/layout/vProcess5"/>
    <dgm:cxn modelId="{6BB062DE-90D6-4904-BF43-A193F7500B9F}" type="presParOf" srcId="{C6B73A50-4B17-4E3B-A364-D5D1E9FFCBBD}" destId="{3B240C72-F04B-4301-841A-EE51D53F1388}" srcOrd="3" destOrd="0" presId="urn:microsoft.com/office/officeart/2005/8/layout/vProcess5"/>
    <dgm:cxn modelId="{0405D8A7-24E6-4DD3-8523-67053B68CA85}" type="presParOf" srcId="{C6B73A50-4B17-4E3B-A364-D5D1E9FFCBBD}" destId="{DFDD2928-9E6A-4C48-A694-97D015C24547}" srcOrd="4" destOrd="0" presId="urn:microsoft.com/office/officeart/2005/8/layout/vProcess5"/>
    <dgm:cxn modelId="{51F49BEC-6D50-455F-90FB-057B51A6BAF2}" type="presParOf" srcId="{C6B73A50-4B17-4E3B-A364-D5D1E9FFCBBD}" destId="{8DB100FD-AC4B-47E5-AFE4-8253ED0B5156}" srcOrd="5" destOrd="0" presId="urn:microsoft.com/office/officeart/2005/8/layout/vProcess5"/>
    <dgm:cxn modelId="{67FBA7AB-4449-4447-8195-4C6B6EFE2469}" type="presParOf" srcId="{C6B73A50-4B17-4E3B-A364-D5D1E9FFCBBD}" destId="{9AEA25EC-D75D-4AF7-BFE0-037E00FF47CD}" srcOrd="6" destOrd="0" presId="urn:microsoft.com/office/officeart/2005/8/layout/vProcess5"/>
    <dgm:cxn modelId="{39C1C22E-79DA-4673-9453-738AF178B984}" type="presParOf" srcId="{C6B73A50-4B17-4E3B-A364-D5D1E9FFCBBD}" destId="{1E11BF40-8216-4BCA-816E-7E27882DCB77}" srcOrd="7" destOrd="0" presId="urn:microsoft.com/office/officeart/2005/8/layout/vProcess5"/>
    <dgm:cxn modelId="{B6717989-C202-41E2-9CA9-8EEB6EA8AEC3}" type="presParOf" srcId="{C6B73A50-4B17-4E3B-A364-D5D1E9FFCBBD}" destId="{B31FFBF6-7DB0-42F5-97A0-A3A334091C31}" srcOrd="8" destOrd="0" presId="urn:microsoft.com/office/officeart/2005/8/layout/vProcess5"/>
    <dgm:cxn modelId="{C1601E49-D340-4653-93CF-9A933052413C}" type="presParOf" srcId="{C6B73A50-4B17-4E3B-A364-D5D1E9FFCBBD}" destId="{99E4E17B-CF38-47A8-8691-64E9233F3107}" srcOrd="9" destOrd="0" presId="urn:microsoft.com/office/officeart/2005/8/layout/vProcess5"/>
    <dgm:cxn modelId="{E634E470-1BF8-4D4A-B0AA-AF4A8938A803}" type="presParOf" srcId="{C6B73A50-4B17-4E3B-A364-D5D1E9FFCBBD}" destId="{4B2132FE-6B32-4DE7-934C-53F77B2507A0}" srcOrd="10" destOrd="0" presId="urn:microsoft.com/office/officeart/2005/8/layout/vProcess5"/>
    <dgm:cxn modelId="{7F0A0C50-FC77-4137-856E-FC43A9E08A3C}" type="presParOf" srcId="{C6B73A50-4B17-4E3B-A364-D5D1E9FFCBBD}" destId="{7ADF7B0F-C2C6-45BF-A855-5FBDC60B43D8}" srcOrd="11" destOrd="0" presId="urn:microsoft.com/office/officeart/2005/8/layout/vProcess5"/>
    <dgm:cxn modelId="{15973F0A-8C7B-4D9F-B78A-C1D6303E790F}" type="presParOf" srcId="{C6B73A50-4B17-4E3B-A364-D5D1E9FFCBBD}" destId="{071AF21B-E4CE-46B0-AA96-316A292DF1CD}" srcOrd="12" destOrd="0" presId="urn:microsoft.com/office/officeart/2005/8/layout/vProcess5"/>
    <dgm:cxn modelId="{492333E7-707C-456C-8230-99D1E88AA510}" type="presParOf" srcId="{C6B73A50-4B17-4E3B-A364-D5D1E9FFCBBD}" destId="{FF988430-5B5E-4D35-AD8B-067FA443AF61}" srcOrd="13" destOrd="0" presId="urn:microsoft.com/office/officeart/2005/8/layout/vProcess5"/>
    <dgm:cxn modelId="{BF10DF30-6933-40AD-86F4-A4B6648CE640}" type="presParOf" srcId="{C6B73A50-4B17-4E3B-A364-D5D1E9FFCBBD}" destId="{345F40FA-68E9-4235-8F96-B7B5EABFF62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D4C27D-71A9-4AA5-B801-F1CE41A6B04A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B2DB285-E32C-466F-A606-0E005A1D0C64}">
      <dgm:prSet phldrT="[Текст]"/>
      <dgm:spPr/>
      <dgm:t>
        <a:bodyPr/>
        <a:lstStyle/>
        <a:p>
          <a:r>
            <a:rPr lang="kk-KZ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ҰЛЫ ОТАН СОҒЫСЫ</a:t>
          </a:r>
          <a:endParaRPr lang="ru-RU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7E73716-9E60-4A32-856B-D532858977F9}" type="parTrans" cxnId="{0438375A-C697-4EA2-B469-1D2B26D17BBB}">
      <dgm:prSet/>
      <dgm:spPr/>
      <dgm:t>
        <a:bodyPr/>
        <a:lstStyle/>
        <a:p>
          <a:endParaRPr lang="ru-RU"/>
        </a:p>
      </dgm:t>
    </dgm:pt>
    <dgm:pt modelId="{4BA48952-0631-4293-BEA3-B2C82F8E4D55}" type="sibTrans" cxnId="{0438375A-C697-4EA2-B469-1D2B26D17BBB}">
      <dgm:prSet/>
      <dgm:spPr/>
      <dgm:t>
        <a:bodyPr/>
        <a:lstStyle/>
        <a:p>
          <a:endParaRPr lang="ru-RU"/>
        </a:p>
      </dgm:t>
    </dgm:pt>
    <dgm:pt modelId="{2DC080E9-71CB-4F1F-A7EF-AC90DCBE0D7F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Өлкетанушылар</a:t>
          </a:r>
          <a:endParaRPr lang="ru-RU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81F2BA83-0291-4F9F-8CB5-3012E495A18A}" type="parTrans" cxnId="{4155D4E9-C3F6-4A5D-B8F5-C72DD92DC11A}">
      <dgm:prSet/>
      <dgm:spPr/>
      <dgm:t>
        <a:bodyPr/>
        <a:lstStyle/>
        <a:p>
          <a:endParaRPr lang="ru-RU"/>
        </a:p>
      </dgm:t>
    </dgm:pt>
    <dgm:pt modelId="{0B1FFED7-FD40-4ACB-AA30-0DD2A34F06BC}" type="sibTrans" cxnId="{4155D4E9-C3F6-4A5D-B8F5-C72DD92DC11A}">
      <dgm:prSet/>
      <dgm:spPr/>
      <dgm:t>
        <a:bodyPr/>
        <a:lstStyle/>
        <a:p>
          <a:endParaRPr lang="ru-RU"/>
        </a:p>
      </dgm:t>
    </dgm:pt>
    <dgm:pt modelId="{30DB3EC4-42DB-43D9-9330-61F002ABE6DB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Тарихшылар</a:t>
          </a:r>
          <a:endParaRPr lang="ru-RU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FE08AEF-19AC-407F-8F2E-76CAA1130B96}" type="sibTrans" cxnId="{5F6D552A-E70E-440F-BE46-4369E955F730}">
      <dgm:prSet/>
      <dgm:spPr/>
      <dgm:t>
        <a:bodyPr/>
        <a:lstStyle/>
        <a:p>
          <a:endParaRPr lang="ru-RU"/>
        </a:p>
      </dgm:t>
    </dgm:pt>
    <dgm:pt modelId="{156E9977-6980-4AA2-80EF-4BBAE23759D9}" type="parTrans" cxnId="{5F6D552A-E70E-440F-BE46-4369E955F730}">
      <dgm:prSet/>
      <dgm:spPr/>
      <dgm:t>
        <a:bodyPr/>
        <a:lstStyle/>
        <a:p>
          <a:endParaRPr lang="ru-RU"/>
        </a:p>
      </dgm:t>
    </dgm:pt>
    <dgm:pt modelId="{A49E22AA-CFF1-422D-A64C-8F94F0669709}">
      <dgm:prSet phldrT="[Текст]"/>
      <dgm:spPr/>
      <dgm:t>
        <a:bodyPr/>
        <a:lstStyle/>
        <a:p>
          <a:r>
            <a:rPr lang="kk-KZ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Әдебиетшілер</a:t>
          </a:r>
          <a:endParaRPr lang="ru-RU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EC3919F-5557-4895-B21E-D6695A997FC1}" type="sibTrans" cxnId="{BB22E573-5ADF-4819-A01F-A89DE49EBFB2}">
      <dgm:prSet/>
      <dgm:spPr/>
      <dgm:t>
        <a:bodyPr/>
        <a:lstStyle/>
        <a:p>
          <a:endParaRPr lang="ru-RU"/>
        </a:p>
      </dgm:t>
    </dgm:pt>
    <dgm:pt modelId="{7B1BD8E1-12B8-4490-8157-4D3E69CBAE25}" type="parTrans" cxnId="{BB22E573-5ADF-4819-A01F-A89DE49EBFB2}">
      <dgm:prSet/>
      <dgm:spPr/>
      <dgm:t>
        <a:bodyPr/>
        <a:lstStyle/>
        <a:p>
          <a:endParaRPr lang="ru-RU"/>
        </a:p>
      </dgm:t>
    </dgm:pt>
    <dgm:pt modelId="{4EC01236-8325-473C-BC09-5F3CD0F437A5}" type="pres">
      <dgm:prSet presAssocID="{EAD4C27D-71A9-4AA5-B801-F1CE41A6B04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9203AF8-BA83-43C1-9F0F-8A47222FCB00}" type="pres">
      <dgm:prSet presAssocID="{3B2DB285-E32C-466F-A606-0E005A1D0C64}" presName="root1" presStyleCnt="0"/>
      <dgm:spPr/>
    </dgm:pt>
    <dgm:pt modelId="{ED946CD5-87C0-4942-A266-8FA666CA11EF}" type="pres">
      <dgm:prSet presAssocID="{3B2DB285-E32C-466F-A606-0E005A1D0C64}" presName="LevelOneTextNode" presStyleLbl="node0" presStyleIdx="0" presStyleCnt="1" custScaleX="177361">
        <dgm:presLayoutVars>
          <dgm:chPref val="3"/>
        </dgm:presLayoutVars>
      </dgm:prSet>
      <dgm:spPr/>
    </dgm:pt>
    <dgm:pt modelId="{51315DA6-4B39-4277-A8E4-47960AE49B07}" type="pres">
      <dgm:prSet presAssocID="{3B2DB285-E32C-466F-A606-0E005A1D0C64}" presName="level2hierChild" presStyleCnt="0"/>
      <dgm:spPr/>
    </dgm:pt>
    <dgm:pt modelId="{BF62C43F-8925-4B3E-822D-E6E0626046EA}" type="pres">
      <dgm:prSet presAssocID="{156E9977-6980-4AA2-80EF-4BBAE23759D9}" presName="conn2-1" presStyleLbl="parChTrans1D2" presStyleIdx="0" presStyleCnt="3"/>
      <dgm:spPr/>
    </dgm:pt>
    <dgm:pt modelId="{E9268EB4-3810-4298-BD59-2693D81DD840}" type="pres">
      <dgm:prSet presAssocID="{156E9977-6980-4AA2-80EF-4BBAE23759D9}" presName="connTx" presStyleLbl="parChTrans1D2" presStyleIdx="0" presStyleCnt="3"/>
      <dgm:spPr/>
    </dgm:pt>
    <dgm:pt modelId="{1640BABB-DB3E-4085-AF69-74C6C3DCEBA0}" type="pres">
      <dgm:prSet presAssocID="{30DB3EC4-42DB-43D9-9330-61F002ABE6DB}" presName="root2" presStyleCnt="0"/>
      <dgm:spPr/>
    </dgm:pt>
    <dgm:pt modelId="{852C4C73-572A-4D83-BA19-08C99D5E403F}" type="pres">
      <dgm:prSet presAssocID="{30DB3EC4-42DB-43D9-9330-61F002ABE6DB}" presName="LevelTwoTextNode" presStyleLbl="node2" presStyleIdx="0" presStyleCnt="3" custScaleX="221517">
        <dgm:presLayoutVars>
          <dgm:chPref val="3"/>
        </dgm:presLayoutVars>
      </dgm:prSet>
      <dgm:spPr/>
    </dgm:pt>
    <dgm:pt modelId="{74B273C1-0E29-4D50-9EC6-B38FD55D7B95}" type="pres">
      <dgm:prSet presAssocID="{30DB3EC4-42DB-43D9-9330-61F002ABE6DB}" presName="level3hierChild" presStyleCnt="0"/>
      <dgm:spPr/>
    </dgm:pt>
    <dgm:pt modelId="{C591B617-1E08-46CC-8311-BC16C640F4F1}" type="pres">
      <dgm:prSet presAssocID="{7B1BD8E1-12B8-4490-8157-4D3E69CBAE25}" presName="conn2-1" presStyleLbl="parChTrans1D2" presStyleIdx="1" presStyleCnt="3"/>
      <dgm:spPr/>
    </dgm:pt>
    <dgm:pt modelId="{0D003F03-238C-48DF-91D3-A76E5AE7E53C}" type="pres">
      <dgm:prSet presAssocID="{7B1BD8E1-12B8-4490-8157-4D3E69CBAE25}" presName="connTx" presStyleLbl="parChTrans1D2" presStyleIdx="1" presStyleCnt="3"/>
      <dgm:spPr/>
    </dgm:pt>
    <dgm:pt modelId="{45B715AD-4B72-4624-9347-394D746E4C35}" type="pres">
      <dgm:prSet presAssocID="{A49E22AA-CFF1-422D-A64C-8F94F0669709}" presName="root2" presStyleCnt="0"/>
      <dgm:spPr/>
    </dgm:pt>
    <dgm:pt modelId="{D9547B0D-76B3-478E-9224-9EBF02097EF1}" type="pres">
      <dgm:prSet presAssocID="{A49E22AA-CFF1-422D-A64C-8F94F0669709}" presName="LevelTwoTextNode" presStyleLbl="node2" presStyleIdx="1" presStyleCnt="3" custScaleX="221517">
        <dgm:presLayoutVars>
          <dgm:chPref val="3"/>
        </dgm:presLayoutVars>
      </dgm:prSet>
      <dgm:spPr/>
    </dgm:pt>
    <dgm:pt modelId="{E3304276-CD77-4E71-A01E-FD68B0A46B74}" type="pres">
      <dgm:prSet presAssocID="{A49E22AA-CFF1-422D-A64C-8F94F0669709}" presName="level3hierChild" presStyleCnt="0"/>
      <dgm:spPr/>
    </dgm:pt>
    <dgm:pt modelId="{67AF5B6B-B548-43A0-8099-3BF9D7D73DA9}" type="pres">
      <dgm:prSet presAssocID="{81F2BA83-0291-4F9F-8CB5-3012E495A18A}" presName="conn2-1" presStyleLbl="parChTrans1D2" presStyleIdx="2" presStyleCnt="3"/>
      <dgm:spPr/>
    </dgm:pt>
    <dgm:pt modelId="{50C01BF6-440D-4C13-8906-0A067B805B06}" type="pres">
      <dgm:prSet presAssocID="{81F2BA83-0291-4F9F-8CB5-3012E495A18A}" presName="connTx" presStyleLbl="parChTrans1D2" presStyleIdx="2" presStyleCnt="3"/>
      <dgm:spPr/>
    </dgm:pt>
    <dgm:pt modelId="{59D317AC-32C0-4EB1-AEB2-AD447AD7CD52}" type="pres">
      <dgm:prSet presAssocID="{2DC080E9-71CB-4F1F-A7EF-AC90DCBE0D7F}" presName="root2" presStyleCnt="0"/>
      <dgm:spPr/>
    </dgm:pt>
    <dgm:pt modelId="{D02E7A19-B122-4D34-BB00-6E87A968FF96}" type="pres">
      <dgm:prSet presAssocID="{2DC080E9-71CB-4F1F-A7EF-AC90DCBE0D7F}" presName="LevelTwoTextNode" presStyleLbl="node2" presStyleIdx="2" presStyleCnt="3" custScaleX="221517">
        <dgm:presLayoutVars>
          <dgm:chPref val="3"/>
        </dgm:presLayoutVars>
      </dgm:prSet>
      <dgm:spPr/>
    </dgm:pt>
    <dgm:pt modelId="{EFE9C57E-ABAB-47A3-98E9-E42DE8814AEA}" type="pres">
      <dgm:prSet presAssocID="{2DC080E9-71CB-4F1F-A7EF-AC90DCBE0D7F}" presName="level3hierChild" presStyleCnt="0"/>
      <dgm:spPr/>
    </dgm:pt>
  </dgm:ptLst>
  <dgm:cxnLst>
    <dgm:cxn modelId="{0C3FDD21-58B9-4CFC-962D-8236DDB9719C}" type="presOf" srcId="{2DC080E9-71CB-4F1F-A7EF-AC90DCBE0D7F}" destId="{D02E7A19-B122-4D34-BB00-6E87A968FF96}" srcOrd="0" destOrd="0" presId="urn:microsoft.com/office/officeart/2005/8/layout/hierarchy2"/>
    <dgm:cxn modelId="{5F6D552A-E70E-440F-BE46-4369E955F730}" srcId="{3B2DB285-E32C-466F-A606-0E005A1D0C64}" destId="{30DB3EC4-42DB-43D9-9330-61F002ABE6DB}" srcOrd="0" destOrd="0" parTransId="{156E9977-6980-4AA2-80EF-4BBAE23759D9}" sibTransId="{8FE08AEF-19AC-407F-8F2E-76CAA1130B96}"/>
    <dgm:cxn modelId="{F3FF7746-5476-4189-9DD2-1156AB4B3853}" type="presOf" srcId="{7B1BD8E1-12B8-4490-8157-4D3E69CBAE25}" destId="{0D003F03-238C-48DF-91D3-A76E5AE7E53C}" srcOrd="1" destOrd="0" presId="urn:microsoft.com/office/officeart/2005/8/layout/hierarchy2"/>
    <dgm:cxn modelId="{BB22E573-5ADF-4819-A01F-A89DE49EBFB2}" srcId="{3B2DB285-E32C-466F-A606-0E005A1D0C64}" destId="{A49E22AA-CFF1-422D-A64C-8F94F0669709}" srcOrd="1" destOrd="0" parTransId="{7B1BD8E1-12B8-4490-8157-4D3E69CBAE25}" sibTransId="{6EC3919F-5557-4895-B21E-D6695A997FC1}"/>
    <dgm:cxn modelId="{0438375A-C697-4EA2-B469-1D2B26D17BBB}" srcId="{EAD4C27D-71A9-4AA5-B801-F1CE41A6B04A}" destId="{3B2DB285-E32C-466F-A606-0E005A1D0C64}" srcOrd="0" destOrd="0" parTransId="{B7E73716-9E60-4A32-856B-D532858977F9}" sibTransId="{4BA48952-0631-4293-BEA3-B2C82F8E4D55}"/>
    <dgm:cxn modelId="{7A08A18F-0070-4F03-8A7E-1CD400E83D34}" type="presOf" srcId="{30DB3EC4-42DB-43D9-9330-61F002ABE6DB}" destId="{852C4C73-572A-4D83-BA19-08C99D5E403F}" srcOrd="0" destOrd="0" presId="urn:microsoft.com/office/officeart/2005/8/layout/hierarchy2"/>
    <dgm:cxn modelId="{A448FB90-96A9-4ABF-870D-B4DB85180A4B}" type="presOf" srcId="{A49E22AA-CFF1-422D-A64C-8F94F0669709}" destId="{D9547B0D-76B3-478E-9224-9EBF02097EF1}" srcOrd="0" destOrd="0" presId="urn:microsoft.com/office/officeart/2005/8/layout/hierarchy2"/>
    <dgm:cxn modelId="{4A9D0291-0F7A-45CC-BB6F-971451351505}" type="presOf" srcId="{EAD4C27D-71A9-4AA5-B801-F1CE41A6B04A}" destId="{4EC01236-8325-473C-BC09-5F3CD0F437A5}" srcOrd="0" destOrd="0" presId="urn:microsoft.com/office/officeart/2005/8/layout/hierarchy2"/>
    <dgm:cxn modelId="{22DF18AC-1D68-4203-8079-FAA3F1C5398A}" type="presOf" srcId="{156E9977-6980-4AA2-80EF-4BBAE23759D9}" destId="{BF62C43F-8925-4B3E-822D-E6E0626046EA}" srcOrd="0" destOrd="0" presId="urn:microsoft.com/office/officeart/2005/8/layout/hierarchy2"/>
    <dgm:cxn modelId="{0C44E7AE-D020-4BDD-8355-CF37364A997D}" type="presOf" srcId="{3B2DB285-E32C-466F-A606-0E005A1D0C64}" destId="{ED946CD5-87C0-4942-A266-8FA666CA11EF}" srcOrd="0" destOrd="0" presId="urn:microsoft.com/office/officeart/2005/8/layout/hierarchy2"/>
    <dgm:cxn modelId="{D7114EBE-B8C8-45F6-A428-68EA2F354EE0}" type="presOf" srcId="{7B1BD8E1-12B8-4490-8157-4D3E69CBAE25}" destId="{C591B617-1E08-46CC-8311-BC16C640F4F1}" srcOrd="0" destOrd="0" presId="urn:microsoft.com/office/officeart/2005/8/layout/hierarchy2"/>
    <dgm:cxn modelId="{D4C219E2-F4CB-405C-BD60-484FEBED55FF}" type="presOf" srcId="{81F2BA83-0291-4F9F-8CB5-3012E495A18A}" destId="{50C01BF6-440D-4C13-8906-0A067B805B06}" srcOrd="1" destOrd="0" presId="urn:microsoft.com/office/officeart/2005/8/layout/hierarchy2"/>
    <dgm:cxn modelId="{500BA7E4-410C-45CF-9093-253B29DE1073}" type="presOf" srcId="{81F2BA83-0291-4F9F-8CB5-3012E495A18A}" destId="{67AF5B6B-B548-43A0-8099-3BF9D7D73DA9}" srcOrd="0" destOrd="0" presId="urn:microsoft.com/office/officeart/2005/8/layout/hierarchy2"/>
    <dgm:cxn modelId="{4155D4E9-C3F6-4A5D-B8F5-C72DD92DC11A}" srcId="{3B2DB285-E32C-466F-A606-0E005A1D0C64}" destId="{2DC080E9-71CB-4F1F-A7EF-AC90DCBE0D7F}" srcOrd="2" destOrd="0" parTransId="{81F2BA83-0291-4F9F-8CB5-3012E495A18A}" sibTransId="{0B1FFED7-FD40-4ACB-AA30-0DD2A34F06BC}"/>
    <dgm:cxn modelId="{7169EFF5-5023-4C6B-843F-4AC9B0FB1AD1}" type="presOf" srcId="{156E9977-6980-4AA2-80EF-4BBAE23759D9}" destId="{E9268EB4-3810-4298-BD59-2693D81DD840}" srcOrd="1" destOrd="0" presId="urn:microsoft.com/office/officeart/2005/8/layout/hierarchy2"/>
    <dgm:cxn modelId="{A49D4659-A1A5-403F-A8FF-47FEE9D7334E}" type="presParOf" srcId="{4EC01236-8325-473C-BC09-5F3CD0F437A5}" destId="{E9203AF8-BA83-43C1-9F0F-8A47222FCB00}" srcOrd="0" destOrd="0" presId="urn:microsoft.com/office/officeart/2005/8/layout/hierarchy2"/>
    <dgm:cxn modelId="{D58ADDA6-9F43-4DB2-B11D-B8CFB87F7BB4}" type="presParOf" srcId="{E9203AF8-BA83-43C1-9F0F-8A47222FCB00}" destId="{ED946CD5-87C0-4942-A266-8FA666CA11EF}" srcOrd="0" destOrd="0" presId="urn:microsoft.com/office/officeart/2005/8/layout/hierarchy2"/>
    <dgm:cxn modelId="{B62E29D8-991B-4E8D-8542-017558377660}" type="presParOf" srcId="{E9203AF8-BA83-43C1-9F0F-8A47222FCB00}" destId="{51315DA6-4B39-4277-A8E4-47960AE49B07}" srcOrd="1" destOrd="0" presId="urn:microsoft.com/office/officeart/2005/8/layout/hierarchy2"/>
    <dgm:cxn modelId="{A5182A49-9EC2-4075-8B31-1A87D2A77E82}" type="presParOf" srcId="{51315DA6-4B39-4277-A8E4-47960AE49B07}" destId="{BF62C43F-8925-4B3E-822D-E6E0626046EA}" srcOrd="0" destOrd="0" presId="urn:microsoft.com/office/officeart/2005/8/layout/hierarchy2"/>
    <dgm:cxn modelId="{25AFF6DB-2483-49C7-A343-E09DFE8F8B47}" type="presParOf" srcId="{BF62C43F-8925-4B3E-822D-E6E0626046EA}" destId="{E9268EB4-3810-4298-BD59-2693D81DD840}" srcOrd="0" destOrd="0" presId="urn:microsoft.com/office/officeart/2005/8/layout/hierarchy2"/>
    <dgm:cxn modelId="{1D6DBBCA-4AE8-4865-BD04-AC3615CFD31B}" type="presParOf" srcId="{51315DA6-4B39-4277-A8E4-47960AE49B07}" destId="{1640BABB-DB3E-4085-AF69-74C6C3DCEBA0}" srcOrd="1" destOrd="0" presId="urn:microsoft.com/office/officeart/2005/8/layout/hierarchy2"/>
    <dgm:cxn modelId="{8C76A023-35C2-4886-BA17-F4F2D3D9D090}" type="presParOf" srcId="{1640BABB-DB3E-4085-AF69-74C6C3DCEBA0}" destId="{852C4C73-572A-4D83-BA19-08C99D5E403F}" srcOrd="0" destOrd="0" presId="urn:microsoft.com/office/officeart/2005/8/layout/hierarchy2"/>
    <dgm:cxn modelId="{7C9E08B3-7D3E-4120-BA80-B03788914F6A}" type="presParOf" srcId="{1640BABB-DB3E-4085-AF69-74C6C3DCEBA0}" destId="{74B273C1-0E29-4D50-9EC6-B38FD55D7B95}" srcOrd="1" destOrd="0" presId="urn:microsoft.com/office/officeart/2005/8/layout/hierarchy2"/>
    <dgm:cxn modelId="{D35A2AE9-2F01-4C53-97FD-EC719C2EF070}" type="presParOf" srcId="{51315DA6-4B39-4277-A8E4-47960AE49B07}" destId="{C591B617-1E08-46CC-8311-BC16C640F4F1}" srcOrd="2" destOrd="0" presId="urn:microsoft.com/office/officeart/2005/8/layout/hierarchy2"/>
    <dgm:cxn modelId="{45A1161F-6FC6-4D02-998F-2B9B5E5391AF}" type="presParOf" srcId="{C591B617-1E08-46CC-8311-BC16C640F4F1}" destId="{0D003F03-238C-48DF-91D3-A76E5AE7E53C}" srcOrd="0" destOrd="0" presId="urn:microsoft.com/office/officeart/2005/8/layout/hierarchy2"/>
    <dgm:cxn modelId="{CA4FFB39-61DF-4180-B1AD-19588FE7482F}" type="presParOf" srcId="{51315DA6-4B39-4277-A8E4-47960AE49B07}" destId="{45B715AD-4B72-4624-9347-394D746E4C35}" srcOrd="3" destOrd="0" presId="urn:microsoft.com/office/officeart/2005/8/layout/hierarchy2"/>
    <dgm:cxn modelId="{8A650B33-5C1F-4AB6-AD9C-5F1FE9A1A25B}" type="presParOf" srcId="{45B715AD-4B72-4624-9347-394D746E4C35}" destId="{D9547B0D-76B3-478E-9224-9EBF02097EF1}" srcOrd="0" destOrd="0" presId="urn:microsoft.com/office/officeart/2005/8/layout/hierarchy2"/>
    <dgm:cxn modelId="{ACE708D8-5287-4EC2-BB1C-602303D18622}" type="presParOf" srcId="{45B715AD-4B72-4624-9347-394D746E4C35}" destId="{E3304276-CD77-4E71-A01E-FD68B0A46B74}" srcOrd="1" destOrd="0" presId="urn:microsoft.com/office/officeart/2005/8/layout/hierarchy2"/>
    <dgm:cxn modelId="{EBF486F4-2BB4-48BB-B8D3-185252DC1040}" type="presParOf" srcId="{51315DA6-4B39-4277-A8E4-47960AE49B07}" destId="{67AF5B6B-B548-43A0-8099-3BF9D7D73DA9}" srcOrd="4" destOrd="0" presId="urn:microsoft.com/office/officeart/2005/8/layout/hierarchy2"/>
    <dgm:cxn modelId="{221C1050-284F-440B-A679-159E9AE7CA4F}" type="presParOf" srcId="{67AF5B6B-B548-43A0-8099-3BF9D7D73DA9}" destId="{50C01BF6-440D-4C13-8906-0A067B805B06}" srcOrd="0" destOrd="0" presId="urn:microsoft.com/office/officeart/2005/8/layout/hierarchy2"/>
    <dgm:cxn modelId="{DB1AC1D8-DF87-4713-8329-C28F85C2FBA2}" type="presParOf" srcId="{51315DA6-4B39-4277-A8E4-47960AE49B07}" destId="{59D317AC-32C0-4EB1-AEB2-AD447AD7CD52}" srcOrd="5" destOrd="0" presId="urn:microsoft.com/office/officeart/2005/8/layout/hierarchy2"/>
    <dgm:cxn modelId="{03229D3B-67A3-4864-BAEC-FB78CF9561AE}" type="presParOf" srcId="{59D317AC-32C0-4EB1-AEB2-AD447AD7CD52}" destId="{D02E7A19-B122-4D34-BB00-6E87A968FF96}" srcOrd="0" destOrd="0" presId="urn:microsoft.com/office/officeart/2005/8/layout/hierarchy2"/>
    <dgm:cxn modelId="{3B0E0E52-1191-46F5-9A12-8E66AE774DEF}" type="presParOf" srcId="{59D317AC-32C0-4EB1-AEB2-AD447AD7CD52}" destId="{EFE9C57E-ABAB-47A3-98E9-E42DE8814AE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090820-DA89-4C96-824C-049710B68FE7}" type="doc">
      <dgm:prSet loTypeId="urn:microsoft.com/office/officeart/2005/8/layout/hierarchy2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15E3F78F-0719-4575-A29E-8EFEC7BF125B}">
      <dgm:prSet phldrT="[Текст]"/>
      <dgm:spPr/>
      <dgm:t>
        <a:bodyPr/>
        <a:lstStyle/>
        <a:p>
          <a:r>
            <a:rPr lang="kk-KZ" dirty="0"/>
            <a:t>Қазақстандықтардың өшпес ерлігі</a:t>
          </a:r>
          <a:endParaRPr lang="ru-RU" dirty="0"/>
        </a:p>
      </dgm:t>
    </dgm:pt>
    <dgm:pt modelId="{52E45249-82A0-4C1F-B571-69A553C8E244}" type="parTrans" cxnId="{817AFB48-B9DC-4BE8-8A50-D4FD0B9414C4}">
      <dgm:prSet/>
      <dgm:spPr/>
      <dgm:t>
        <a:bodyPr/>
        <a:lstStyle/>
        <a:p>
          <a:endParaRPr lang="ru-RU"/>
        </a:p>
      </dgm:t>
    </dgm:pt>
    <dgm:pt modelId="{B5445732-D118-4B1A-929F-A9CB94AEB9A2}" type="sibTrans" cxnId="{817AFB48-B9DC-4BE8-8A50-D4FD0B9414C4}">
      <dgm:prSet/>
      <dgm:spPr/>
      <dgm:t>
        <a:bodyPr/>
        <a:lstStyle/>
        <a:p>
          <a:endParaRPr lang="ru-RU"/>
        </a:p>
      </dgm:t>
    </dgm:pt>
    <dgm:pt modelId="{95B333F7-B22F-4ECF-8838-6D27B86AF081}">
      <dgm:prSet phldrT="[Текст]"/>
      <dgm:spPr/>
      <dgm:t>
        <a:bodyPr/>
        <a:lstStyle/>
        <a:p>
          <a:r>
            <a:rPr lang="kk-KZ" dirty="0"/>
            <a:t>Сталинград үшін шайқаста танылды</a:t>
          </a:r>
          <a:endParaRPr lang="ru-RU" dirty="0"/>
        </a:p>
      </dgm:t>
    </dgm:pt>
    <dgm:pt modelId="{901E3584-6F1B-4FB6-B562-BAD09488FF33}" type="parTrans" cxnId="{9D8C6516-47A9-4988-9D61-FCBCA70B2FD0}">
      <dgm:prSet/>
      <dgm:spPr/>
      <dgm:t>
        <a:bodyPr/>
        <a:lstStyle/>
        <a:p>
          <a:endParaRPr lang="ru-RU"/>
        </a:p>
      </dgm:t>
    </dgm:pt>
    <dgm:pt modelId="{4D661EB5-11DE-433E-861A-72FFD00FB284}" type="sibTrans" cxnId="{9D8C6516-47A9-4988-9D61-FCBCA70B2FD0}">
      <dgm:prSet/>
      <dgm:spPr/>
      <dgm:t>
        <a:bodyPr/>
        <a:lstStyle/>
        <a:p>
          <a:endParaRPr lang="ru-RU"/>
        </a:p>
      </dgm:t>
    </dgm:pt>
    <dgm:pt modelId="{99930E2E-176F-4CAC-9697-B741D2123917}">
      <dgm:prSet phldrT="[Текст]"/>
      <dgm:spPr/>
      <dgm:t>
        <a:bodyPr/>
        <a:lstStyle/>
        <a:p>
          <a:r>
            <a:rPr lang="kk-KZ" dirty="0"/>
            <a:t>Мәскеу үшін шайқаста</a:t>
          </a:r>
          <a:endParaRPr lang="ru-RU" dirty="0"/>
        </a:p>
      </dgm:t>
    </dgm:pt>
    <dgm:pt modelId="{3284A861-DD15-4180-96F3-B74D8C0E193F}" type="sibTrans" cxnId="{DBEC28C0-1D47-46CD-806A-D8FADBF1A091}">
      <dgm:prSet/>
      <dgm:spPr/>
      <dgm:t>
        <a:bodyPr/>
        <a:lstStyle/>
        <a:p>
          <a:endParaRPr lang="ru-RU"/>
        </a:p>
      </dgm:t>
    </dgm:pt>
    <dgm:pt modelId="{9A76D906-E0AF-47CD-A18B-167D504C7D1B}" type="parTrans" cxnId="{DBEC28C0-1D47-46CD-806A-D8FADBF1A091}">
      <dgm:prSet/>
      <dgm:spPr/>
      <dgm:t>
        <a:bodyPr/>
        <a:lstStyle/>
        <a:p>
          <a:endParaRPr lang="ru-RU"/>
        </a:p>
      </dgm:t>
    </dgm:pt>
    <dgm:pt modelId="{02B685B8-CC19-40BD-B6E3-A674A41FAC3F}">
      <dgm:prSet phldrT="[Текст]"/>
      <dgm:spPr/>
      <dgm:t>
        <a:bodyPr/>
        <a:lstStyle/>
        <a:p>
          <a:r>
            <a:rPr lang="kk-KZ" dirty="0"/>
            <a:t>Ленинград үшін шайқаста</a:t>
          </a:r>
          <a:endParaRPr lang="ru-RU" dirty="0"/>
        </a:p>
      </dgm:t>
    </dgm:pt>
    <dgm:pt modelId="{F17EE994-64E0-450C-847E-6AAE411F5B7A}" type="sibTrans" cxnId="{82F4ADFA-E9A7-4144-AD3E-3B3EC208D40F}">
      <dgm:prSet/>
      <dgm:spPr/>
      <dgm:t>
        <a:bodyPr/>
        <a:lstStyle/>
        <a:p>
          <a:endParaRPr lang="ru-RU"/>
        </a:p>
      </dgm:t>
    </dgm:pt>
    <dgm:pt modelId="{01D74AD6-7DFD-4750-B464-95F06E78D296}" type="parTrans" cxnId="{82F4ADFA-E9A7-4144-AD3E-3B3EC208D40F}">
      <dgm:prSet/>
      <dgm:spPr/>
      <dgm:t>
        <a:bodyPr/>
        <a:lstStyle/>
        <a:p>
          <a:endParaRPr lang="ru-RU"/>
        </a:p>
      </dgm:t>
    </dgm:pt>
    <dgm:pt modelId="{D93F6228-C24B-417D-9D60-E0E3753F06DF}" type="pres">
      <dgm:prSet presAssocID="{AC090820-DA89-4C96-824C-049710B68FE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4513FCF-F563-42D3-9482-950DC21E4081}" type="pres">
      <dgm:prSet presAssocID="{15E3F78F-0719-4575-A29E-8EFEC7BF125B}" presName="root1" presStyleCnt="0"/>
      <dgm:spPr/>
    </dgm:pt>
    <dgm:pt modelId="{45DF3E68-55DA-465E-869E-A09EC13A62A1}" type="pres">
      <dgm:prSet presAssocID="{15E3F78F-0719-4575-A29E-8EFEC7BF125B}" presName="LevelOneTextNode" presStyleLbl="node0" presStyleIdx="0" presStyleCnt="1">
        <dgm:presLayoutVars>
          <dgm:chPref val="3"/>
        </dgm:presLayoutVars>
      </dgm:prSet>
      <dgm:spPr/>
    </dgm:pt>
    <dgm:pt modelId="{A25F3214-0ACB-4BA7-AF38-FF9BB84097AC}" type="pres">
      <dgm:prSet presAssocID="{15E3F78F-0719-4575-A29E-8EFEC7BF125B}" presName="level2hierChild" presStyleCnt="0"/>
      <dgm:spPr/>
    </dgm:pt>
    <dgm:pt modelId="{2395FB0F-73AB-4613-A304-539B3D1128D3}" type="pres">
      <dgm:prSet presAssocID="{9A76D906-E0AF-47CD-A18B-167D504C7D1B}" presName="conn2-1" presStyleLbl="parChTrans1D2" presStyleIdx="0" presStyleCnt="3"/>
      <dgm:spPr/>
    </dgm:pt>
    <dgm:pt modelId="{2580A73B-5311-4C7B-89D3-A2CC7F3B31E6}" type="pres">
      <dgm:prSet presAssocID="{9A76D906-E0AF-47CD-A18B-167D504C7D1B}" presName="connTx" presStyleLbl="parChTrans1D2" presStyleIdx="0" presStyleCnt="3"/>
      <dgm:spPr/>
    </dgm:pt>
    <dgm:pt modelId="{2C9E51F1-AFF7-4523-8C77-A589C7B61EC5}" type="pres">
      <dgm:prSet presAssocID="{99930E2E-176F-4CAC-9697-B741D2123917}" presName="root2" presStyleCnt="0"/>
      <dgm:spPr/>
    </dgm:pt>
    <dgm:pt modelId="{CBC31001-6FF0-4324-B8FF-558C049BFC8F}" type="pres">
      <dgm:prSet presAssocID="{99930E2E-176F-4CAC-9697-B741D2123917}" presName="LevelTwoTextNode" presStyleLbl="node2" presStyleIdx="0" presStyleCnt="3">
        <dgm:presLayoutVars>
          <dgm:chPref val="3"/>
        </dgm:presLayoutVars>
      </dgm:prSet>
      <dgm:spPr/>
    </dgm:pt>
    <dgm:pt modelId="{F20EE120-5FAB-4F38-ACF8-94C097F51AE1}" type="pres">
      <dgm:prSet presAssocID="{99930E2E-176F-4CAC-9697-B741D2123917}" presName="level3hierChild" presStyleCnt="0"/>
      <dgm:spPr/>
    </dgm:pt>
    <dgm:pt modelId="{7C3D6433-6374-4BF1-9EE2-3CB6660017EE}" type="pres">
      <dgm:prSet presAssocID="{01D74AD6-7DFD-4750-B464-95F06E78D296}" presName="conn2-1" presStyleLbl="parChTrans1D2" presStyleIdx="1" presStyleCnt="3"/>
      <dgm:spPr/>
    </dgm:pt>
    <dgm:pt modelId="{E0372FA5-2833-4756-BAC8-07E7265B5F72}" type="pres">
      <dgm:prSet presAssocID="{01D74AD6-7DFD-4750-B464-95F06E78D296}" presName="connTx" presStyleLbl="parChTrans1D2" presStyleIdx="1" presStyleCnt="3"/>
      <dgm:spPr/>
    </dgm:pt>
    <dgm:pt modelId="{2C0017AA-908A-4FC6-B7EF-2BE769D82AF4}" type="pres">
      <dgm:prSet presAssocID="{02B685B8-CC19-40BD-B6E3-A674A41FAC3F}" presName="root2" presStyleCnt="0"/>
      <dgm:spPr/>
    </dgm:pt>
    <dgm:pt modelId="{65CF10A3-8742-4315-A176-3CD8AE85525A}" type="pres">
      <dgm:prSet presAssocID="{02B685B8-CC19-40BD-B6E3-A674A41FAC3F}" presName="LevelTwoTextNode" presStyleLbl="node2" presStyleIdx="1" presStyleCnt="3">
        <dgm:presLayoutVars>
          <dgm:chPref val="3"/>
        </dgm:presLayoutVars>
      </dgm:prSet>
      <dgm:spPr/>
    </dgm:pt>
    <dgm:pt modelId="{0DF9AE54-B295-4D80-8880-93906A29B2C3}" type="pres">
      <dgm:prSet presAssocID="{02B685B8-CC19-40BD-B6E3-A674A41FAC3F}" presName="level3hierChild" presStyleCnt="0"/>
      <dgm:spPr/>
    </dgm:pt>
    <dgm:pt modelId="{E43FC242-ED66-4663-BBDE-ED1575D12A89}" type="pres">
      <dgm:prSet presAssocID="{901E3584-6F1B-4FB6-B562-BAD09488FF33}" presName="conn2-1" presStyleLbl="parChTrans1D2" presStyleIdx="2" presStyleCnt="3"/>
      <dgm:spPr/>
    </dgm:pt>
    <dgm:pt modelId="{5DE88A1F-10F4-4E06-B953-CF81C56A68A8}" type="pres">
      <dgm:prSet presAssocID="{901E3584-6F1B-4FB6-B562-BAD09488FF33}" presName="connTx" presStyleLbl="parChTrans1D2" presStyleIdx="2" presStyleCnt="3"/>
      <dgm:spPr/>
    </dgm:pt>
    <dgm:pt modelId="{D49856C0-4A28-4F42-B872-8A37AD8EAF8C}" type="pres">
      <dgm:prSet presAssocID="{95B333F7-B22F-4ECF-8838-6D27B86AF081}" presName="root2" presStyleCnt="0"/>
      <dgm:spPr/>
    </dgm:pt>
    <dgm:pt modelId="{E7BCC78F-A29E-48A6-B256-4BB4D294DA9F}" type="pres">
      <dgm:prSet presAssocID="{95B333F7-B22F-4ECF-8838-6D27B86AF081}" presName="LevelTwoTextNode" presStyleLbl="node2" presStyleIdx="2" presStyleCnt="3">
        <dgm:presLayoutVars>
          <dgm:chPref val="3"/>
        </dgm:presLayoutVars>
      </dgm:prSet>
      <dgm:spPr/>
    </dgm:pt>
    <dgm:pt modelId="{992928FD-1159-4964-8232-A373CF82CA30}" type="pres">
      <dgm:prSet presAssocID="{95B333F7-B22F-4ECF-8838-6D27B86AF081}" presName="level3hierChild" presStyleCnt="0"/>
      <dgm:spPr/>
    </dgm:pt>
  </dgm:ptLst>
  <dgm:cxnLst>
    <dgm:cxn modelId="{51ED4D02-50D4-4B55-9F6F-4F1E46885F0A}" type="presOf" srcId="{01D74AD6-7DFD-4750-B464-95F06E78D296}" destId="{7C3D6433-6374-4BF1-9EE2-3CB6660017EE}" srcOrd="0" destOrd="0" presId="urn:microsoft.com/office/officeart/2005/8/layout/hierarchy2"/>
    <dgm:cxn modelId="{3935F902-3364-422B-8B76-F432210D8388}" type="presOf" srcId="{9A76D906-E0AF-47CD-A18B-167D504C7D1B}" destId="{2395FB0F-73AB-4613-A304-539B3D1128D3}" srcOrd="0" destOrd="0" presId="urn:microsoft.com/office/officeart/2005/8/layout/hierarchy2"/>
    <dgm:cxn modelId="{F6EC190B-E6E9-4EC6-B4E9-AC7DBD0F9FF4}" type="presOf" srcId="{15E3F78F-0719-4575-A29E-8EFEC7BF125B}" destId="{45DF3E68-55DA-465E-869E-A09EC13A62A1}" srcOrd="0" destOrd="0" presId="urn:microsoft.com/office/officeart/2005/8/layout/hierarchy2"/>
    <dgm:cxn modelId="{9D8C6516-47A9-4988-9D61-FCBCA70B2FD0}" srcId="{15E3F78F-0719-4575-A29E-8EFEC7BF125B}" destId="{95B333F7-B22F-4ECF-8838-6D27B86AF081}" srcOrd="2" destOrd="0" parTransId="{901E3584-6F1B-4FB6-B562-BAD09488FF33}" sibTransId="{4D661EB5-11DE-433E-861A-72FFD00FB284}"/>
    <dgm:cxn modelId="{823B2A64-40DD-4837-A67A-DF0282E0FFC6}" type="presOf" srcId="{95B333F7-B22F-4ECF-8838-6D27B86AF081}" destId="{E7BCC78F-A29E-48A6-B256-4BB4D294DA9F}" srcOrd="0" destOrd="0" presId="urn:microsoft.com/office/officeart/2005/8/layout/hierarchy2"/>
    <dgm:cxn modelId="{817AFB48-B9DC-4BE8-8A50-D4FD0B9414C4}" srcId="{AC090820-DA89-4C96-824C-049710B68FE7}" destId="{15E3F78F-0719-4575-A29E-8EFEC7BF125B}" srcOrd="0" destOrd="0" parTransId="{52E45249-82A0-4C1F-B571-69A553C8E244}" sibTransId="{B5445732-D118-4B1A-929F-A9CB94AEB9A2}"/>
    <dgm:cxn modelId="{91329F6B-01AA-48AC-B767-F69777F0D47D}" type="presOf" srcId="{9A76D906-E0AF-47CD-A18B-167D504C7D1B}" destId="{2580A73B-5311-4C7B-89D3-A2CC7F3B31E6}" srcOrd="1" destOrd="0" presId="urn:microsoft.com/office/officeart/2005/8/layout/hierarchy2"/>
    <dgm:cxn modelId="{EEEFA97F-28EF-483C-8A63-E46D21D0A525}" type="presOf" srcId="{901E3584-6F1B-4FB6-B562-BAD09488FF33}" destId="{E43FC242-ED66-4663-BBDE-ED1575D12A89}" srcOrd="0" destOrd="0" presId="urn:microsoft.com/office/officeart/2005/8/layout/hierarchy2"/>
    <dgm:cxn modelId="{2107B57F-79B6-49EA-9A33-A6DF8B356E39}" type="presOf" srcId="{AC090820-DA89-4C96-824C-049710B68FE7}" destId="{D93F6228-C24B-417D-9D60-E0E3753F06DF}" srcOrd="0" destOrd="0" presId="urn:microsoft.com/office/officeart/2005/8/layout/hierarchy2"/>
    <dgm:cxn modelId="{1AED4FAC-4DA0-4EAD-85AD-8FD644CA03F7}" type="presOf" srcId="{02B685B8-CC19-40BD-B6E3-A674A41FAC3F}" destId="{65CF10A3-8742-4315-A176-3CD8AE85525A}" srcOrd="0" destOrd="0" presId="urn:microsoft.com/office/officeart/2005/8/layout/hierarchy2"/>
    <dgm:cxn modelId="{804A94B1-2C85-4497-B01A-D587984BA7CB}" type="presOf" srcId="{901E3584-6F1B-4FB6-B562-BAD09488FF33}" destId="{5DE88A1F-10F4-4E06-B953-CF81C56A68A8}" srcOrd="1" destOrd="0" presId="urn:microsoft.com/office/officeart/2005/8/layout/hierarchy2"/>
    <dgm:cxn modelId="{FA33DAB6-913F-4B22-9D05-F5D80E47ABA7}" type="presOf" srcId="{01D74AD6-7DFD-4750-B464-95F06E78D296}" destId="{E0372FA5-2833-4756-BAC8-07E7265B5F72}" srcOrd="1" destOrd="0" presId="urn:microsoft.com/office/officeart/2005/8/layout/hierarchy2"/>
    <dgm:cxn modelId="{DBEC28C0-1D47-46CD-806A-D8FADBF1A091}" srcId="{15E3F78F-0719-4575-A29E-8EFEC7BF125B}" destId="{99930E2E-176F-4CAC-9697-B741D2123917}" srcOrd="0" destOrd="0" parTransId="{9A76D906-E0AF-47CD-A18B-167D504C7D1B}" sibTransId="{3284A861-DD15-4180-96F3-B74D8C0E193F}"/>
    <dgm:cxn modelId="{82F4ADFA-E9A7-4144-AD3E-3B3EC208D40F}" srcId="{15E3F78F-0719-4575-A29E-8EFEC7BF125B}" destId="{02B685B8-CC19-40BD-B6E3-A674A41FAC3F}" srcOrd="1" destOrd="0" parTransId="{01D74AD6-7DFD-4750-B464-95F06E78D296}" sibTransId="{F17EE994-64E0-450C-847E-6AAE411F5B7A}"/>
    <dgm:cxn modelId="{E460B4FF-6135-45D2-A59B-516802821EE4}" type="presOf" srcId="{99930E2E-176F-4CAC-9697-B741D2123917}" destId="{CBC31001-6FF0-4324-B8FF-558C049BFC8F}" srcOrd="0" destOrd="0" presId="urn:microsoft.com/office/officeart/2005/8/layout/hierarchy2"/>
    <dgm:cxn modelId="{7A73D20F-3098-4026-A5BF-0300652A9858}" type="presParOf" srcId="{D93F6228-C24B-417D-9D60-E0E3753F06DF}" destId="{14513FCF-F563-42D3-9482-950DC21E4081}" srcOrd="0" destOrd="0" presId="urn:microsoft.com/office/officeart/2005/8/layout/hierarchy2"/>
    <dgm:cxn modelId="{371BFD91-08F8-4D84-B52E-FE2906548A68}" type="presParOf" srcId="{14513FCF-F563-42D3-9482-950DC21E4081}" destId="{45DF3E68-55DA-465E-869E-A09EC13A62A1}" srcOrd="0" destOrd="0" presId="urn:microsoft.com/office/officeart/2005/8/layout/hierarchy2"/>
    <dgm:cxn modelId="{DF825C63-1C33-48CB-830D-F82FD860F2F1}" type="presParOf" srcId="{14513FCF-F563-42D3-9482-950DC21E4081}" destId="{A25F3214-0ACB-4BA7-AF38-FF9BB84097AC}" srcOrd="1" destOrd="0" presId="urn:microsoft.com/office/officeart/2005/8/layout/hierarchy2"/>
    <dgm:cxn modelId="{EEF8ABEE-AE07-4C15-97F3-2ABA7DD9908C}" type="presParOf" srcId="{A25F3214-0ACB-4BA7-AF38-FF9BB84097AC}" destId="{2395FB0F-73AB-4613-A304-539B3D1128D3}" srcOrd="0" destOrd="0" presId="urn:microsoft.com/office/officeart/2005/8/layout/hierarchy2"/>
    <dgm:cxn modelId="{B5834CD6-C8FB-48F0-A53B-98180FAAD7DC}" type="presParOf" srcId="{2395FB0F-73AB-4613-A304-539B3D1128D3}" destId="{2580A73B-5311-4C7B-89D3-A2CC7F3B31E6}" srcOrd="0" destOrd="0" presId="urn:microsoft.com/office/officeart/2005/8/layout/hierarchy2"/>
    <dgm:cxn modelId="{0059F805-B810-48EA-9914-3114C121B236}" type="presParOf" srcId="{A25F3214-0ACB-4BA7-AF38-FF9BB84097AC}" destId="{2C9E51F1-AFF7-4523-8C77-A589C7B61EC5}" srcOrd="1" destOrd="0" presId="urn:microsoft.com/office/officeart/2005/8/layout/hierarchy2"/>
    <dgm:cxn modelId="{F6E169FE-1E60-486B-9BF8-944C5AE64883}" type="presParOf" srcId="{2C9E51F1-AFF7-4523-8C77-A589C7B61EC5}" destId="{CBC31001-6FF0-4324-B8FF-558C049BFC8F}" srcOrd="0" destOrd="0" presId="urn:microsoft.com/office/officeart/2005/8/layout/hierarchy2"/>
    <dgm:cxn modelId="{B2417438-479A-4C62-881A-1A3F4A590F93}" type="presParOf" srcId="{2C9E51F1-AFF7-4523-8C77-A589C7B61EC5}" destId="{F20EE120-5FAB-4F38-ACF8-94C097F51AE1}" srcOrd="1" destOrd="0" presId="urn:microsoft.com/office/officeart/2005/8/layout/hierarchy2"/>
    <dgm:cxn modelId="{CC46F3E0-8A6F-4344-8F9F-04FBE763AC7E}" type="presParOf" srcId="{A25F3214-0ACB-4BA7-AF38-FF9BB84097AC}" destId="{7C3D6433-6374-4BF1-9EE2-3CB6660017EE}" srcOrd="2" destOrd="0" presId="urn:microsoft.com/office/officeart/2005/8/layout/hierarchy2"/>
    <dgm:cxn modelId="{AE7D0C94-64EC-47C8-BE7A-92787AEE5751}" type="presParOf" srcId="{7C3D6433-6374-4BF1-9EE2-3CB6660017EE}" destId="{E0372FA5-2833-4756-BAC8-07E7265B5F72}" srcOrd="0" destOrd="0" presId="urn:microsoft.com/office/officeart/2005/8/layout/hierarchy2"/>
    <dgm:cxn modelId="{2E6640D6-1C5A-4AD0-A083-AF4DC2ED81AD}" type="presParOf" srcId="{A25F3214-0ACB-4BA7-AF38-FF9BB84097AC}" destId="{2C0017AA-908A-4FC6-B7EF-2BE769D82AF4}" srcOrd="3" destOrd="0" presId="urn:microsoft.com/office/officeart/2005/8/layout/hierarchy2"/>
    <dgm:cxn modelId="{C90F7666-67A4-4019-9D51-5AF105E0C568}" type="presParOf" srcId="{2C0017AA-908A-4FC6-B7EF-2BE769D82AF4}" destId="{65CF10A3-8742-4315-A176-3CD8AE85525A}" srcOrd="0" destOrd="0" presId="urn:microsoft.com/office/officeart/2005/8/layout/hierarchy2"/>
    <dgm:cxn modelId="{DF87AB05-5B0D-4F25-B633-AE2526192BB1}" type="presParOf" srcId="{2C0017AA-908A-4FC6-B7EF-2BE769D82AF4}" destId="{0DF9AE54-B295-4D80-8880-93906A29B2C3}" srcOrd="1" destOrd="0" presId="urn:microsoft.com/office/officeart/2005/8/layout/hierarchy2"/>
    <dgm:cxn modelId="{EAAF5BBF-1B34-4226-8A7C-6B2E57F5A47B}" type="presParOf" srcId="{A25F3214-0ACB-4BA7-AF38-FF9BB84097AC}" destId="{E43FC242-ED66-4663-BBDE-ED1575D12A89}" srcOrd="4" destOrd="0" presId="urn:microsoft.com/office/officeart/2005/8/layout/hierarchy2"/>
    <dgm:cxn modelId="{C33ED72E-C75A-4C7A-8B41-C7188758ACEE}" type="presParOf" srcId="{E43FC242-ED66-4663-BBDE-ED1575D12A89}" destId="{5DE88A1F-10F4-4E06-B953-CF81C56A68A8}" srcOrd="0" destOrd="0" presId="urn:microsoft.com/office/officeart/2005/8/layout/hierarchy2"/>
    <dgm:cxn modelId="{291A8E49-35D5-44BB-8B73-B499701CE93E}" type="presParOf" srcId="{A25F3214-0ACB-4BA7-AF38-FF9BB84097AC}" destId="{D49856C0-4A28-4F42-B872-8A37AD8EAF8C}" srcOrd="5" destOrd="0" presId="urn:microsoft.com/office/officeart/2005/8/layout/hierarchy2"/>
    <dgm:cxn modelId="{B346F9FF-C5A5-4942-B799-2E17C984F171}" type="presParOf" srcId="{D49856C0-4A28-4F42-B872-8A37AD8EAF8C}" destId="{E7BCC78F-A29E-48A6-B256-4BB4D294DA9F}" srcOrd="0" destOrd="0" presId="urn:microsoft.com/office/officeart/2005/8/layout/hierarchy2"/>
    <dgm:cxn modelId="{1AD55E3F-9970-48B1-A6D6-9CF9491AFD68}" type="presParOf" srcId="{D49856C0-4A28-4F42-B872-8A37AD8EAF8C}" destId="{992928FD-1159-4964-8232-A373CF82CA3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691FCB-67FE-4995-8E55-261BA1466DC3}" type="doc">
      <dgm:prSet loTypeId="urn:microsoft.com/office/officeart/2008/layout/PictureStrips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960509-F438-464B-A681-67E78D500FC1}">
      <dgm:prSet phldrT="[Текст]" custT="1"/>
      <dgm:spPr/>
      <dgm:t>
        <a:bodyPr/>
        <a:lstStyle/>
        <a:p>
          <a:r>
            <a:rPr lang="kk-KZ" sz="2000" dirty="0"/>
            <a:t>316 атқыштар  дивизиясы, генерал майор И.В. Панфилов, Бауыржан Момышұлы, Төлеген Тоқтаров;</a:t>
          </a:r>
          <a:endParaRPr lang="ru-RU" sz="2000" dirty="0"/>
        </a:p>
      </dgm:t>
    </dgm:pt>
    <dgm:pt modelId="{EF9A853B-1241-44F8-B843-F30EDC6C39D5}" type="parTrans" cxnId="{7E7C31A9-F2E6-44DE-84CE-E98BB729CBEF}">
      <dgm:prSet/>
      <dgm:spPr/>
      <dgm:t>
        <a:bodyPr/>
        <a:lstStyle/>
        <a:p>
          <a:endParaRPr lang="ru-RU"/>
        </a:p>
      </dgm:t>
    </dgm:pt>
    <dgm:pt modelId="{F6B7BA78-E949-481C-BB43-4F1CB62F1A28}" type="sibTrans" cxnId="{7E7C31A9-F2E6-44DE-84CE-E98BB729CBEF}">
      <dgm:prSet/>
      <dgm:spPr/>
      <dgm:t>
        <a:bodyPr/>
        <a:lstStyle/>
        <a:p>
          <a:endParaRPr lang="ru-RU"/>
        </a:p>
      </dgm:t>
    </dgm:pt>
    <dgm:pt modelId="{69C4479C-86C3-4F60-BD49-CF0420145298}">
      <dgm:prSet phldrT="[Текст]" custT="1"/>
      <dgm:spPr/>
      <dgm:t>
        <a:bodyPr/>
        <a:lstStyle/>
        <a:p>
          <a:r>
            <a:rPr lang="kk-KZ" sz="2000" dirty="0"/>
            <a:t>314 атқыштар дивизиясы қорғады. Матросовтың ерлігін Сұлтан Баймағамбетов қайталады;</a:t>
          </a:r>
          <a:endParaRPr lang="ru-RU" sz="2000" dirty="0"/>
        </a:p>
      </dgm:t>
    </dgm:pt>
    <dgm:pt modelId="{9017ADA6-482B-4F5D-B049-67267D971559}" type="parTrans" cxnId="{94A8F3E9-1C7D-42EC-9EAC-76CEF3891CF5}">
      <dgm:prSet/>
      <dgm:spPr/>
      <dgm:t>
        <a:bodyPr/>
        <a:lstStyle/>
        <a:p>
          <a:endParaRPr lang="ru-RU"/>
        </a:p>
      </dgm:t>
    </dgm:pt>
    <dgm:pt modelId="{0672BD57-8EF1-4957-9380-F91B632DC7BD}" type="sibTrans" cxnId="{94A8F3E9-1C7D-42EC-9EAC-76CEF3891CF5}">
      <dgm:prSet/>
      <dgm:spPr/>
      <dgm:t>
        <a:bodyPr/>
        <a:lstStyle/>
        <a:p>
          <a:endParaRPr lang="ru-RU"/>
        </a:p>
      </dgm:t>
    </dgm:pt>
    <dgm:pt modelId="{4CC246BD-67BD-4B33-B192-B8F4289D4A58}">
      <dgm:prSet phldrT="[Текст]" custT="1"/>
      <dgm:spPr/>
      <dgm:t>
        <a:bodyPr/>
        <a:lstStyle/>
        <a:p>
          <a:r>
            <a:rPr lang="kk-KZ" sz="1800" dirty="0"/>
            <a:t>27,72,73 дивизиялар ерлікпен шайқасты. Ұшқыш Н. Әбдіров, минометші Нұркен Әбдіров,  Қарсыбай Сыпатаев ерлік көрсетіп, Кеңес одағының Батыры атағын алды.</a:t>
          </a:r>
          <a:endParaRPr lang="ru-RU" sz="1800" dirty="0"/>
        </a:p>
      </dgm:t>
    </dgm:pt>
    <dgm:pt modelId="{3DD20BC0-7AA0-4431-870F-6A1BA12FE899}" type="parTrans" cxnId="{AD190798-E571-4A0A-A1D2-57C8DB997935}">
      <dgm:prSet/>
      <dgm:spPr/>
      <dgm:t>
        <a:bodyPr/>
        <a:lstStyle/>
        <a:p>
          <a:endParaRPr lang="ru-RU"/>
        </a:p>
      </dgm:t>
    </dgm:pt>
    <dgm:pt modelId="{F22FD17C-13B6-4D61-B20C-995747CB0E4D}" type="sibTrans" cxnId="{AD190798-E571-4A0A-A1D2-57C8DB997935}">
      <dgm:prSet/>
      <dgm:spPr/>
      <dgm:t>
        <a:bodyPr/>
        <a:lstStyle/>
        <a:p>
          <a:endParaRPr lang="ru-RU"/>
        </a:p>
      </dgm:t>
    </dgm:pt>
    <dgm:pt modelId="{59AB7E99-BCDF-4C4A-824C-EE1BCFE23866}" type="pres">
      <dgm:prSet presAssocID="{E7691FCB-67FE-4995-8E55-261BA1466DC3}" presName="Name0" presStyleCnt="0">
        <dgm:presLayoutVars>
          <dgm:dir/>
          <dgm:resizeHandles val="exact"/>
        </dgm:presLayoutVars>
      </dgm:prSet>
      <dgm:spPr/>
    </dgm:pt>
    <dgm:pt modelId="{B2F93EF9-C825-4EC6-BAB2-2BE40A28EFBB}" type="pres">
      <dgm:prSet presAssocID="{33960509-F438-464B-A681-67E78D500FC1}" presName="composite" presStyleCnt="0"/>
      <dgm:spPr/>
    </dgm:pt>
    <dgm:pt modelId="{AAC0AA91-4A47-4240-A137-CD62AB2BBBD6}" type="pres">
      <dgm:prSet presAssocID="{33960509-F438-464B-A681-67E78D500FC1}" presName="rect1" presStyleLbl="trAlignAcc1" presStyleIdx="0" presStyleCnt="3" custScaleX="140567">
        <dgm:presLayoutVars>
          <dgm:bulletEnabled val="1"/>
        </dgm:presLayoutVars>
      </dgm:prSet>
      <dgm:spPr/>
    </dgm:pt>
    <dgm:pt modelId="{1EFF8005-9F54-455B-854F-4E10A783342B}" type="pres">
      <dgm:prSet presAssocID="{33960509-F438-464B-A681-67E78D500FC1}" presName="rect2" presStyleLbl="fgImgPlace1" presStyleIdx="0" presStyleCnt="3" custScaleX="69993" custScaleY="66686" custLinFactNeighborX="-69738" custLinFactNeighborY="17438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Лупа"/>
        </a:ext>
      </dgm:extLst>
    </dgm:pt>
    <dgm:pt modelId="{EEDA5ACC-C900-43AF-B87F-8D75CC665374}" type="pres">
      <dgm:prSet presAssocID="{F6B7BA78-E949-481C-BB43-4F1CB62F1A28}" presName="sibTrans" presStyleCnt="0"/>
      <dgm:spPr/>
    </dgm:pt>
    <dgm:pt modelId="{4AAAE770-66B7-4A1A-95E3-97B42E4D4D4A}" type="pres">
      <dgm:prSet presAssocID="{69C4479C-86C3-4F60-BD49-CF0420145298}" presName="composite" presStyleCnt="0"/>
      <dgm:spPr/>
    </dgm:pt>
    <dgm:pt modelId="{5E927628-3EAF-4F80-89E1-75D830A5279D}" type="pres">
      <dgm:prSet presAssocID="{69C4479C-86C3-4F60-BD49-CF0420145298}" presName="rect1" presStyleLbl="trAlignAcc1" presStyleIdx="1" presStyleCnt="3" custScaleX="141067">
        <dgm:presLayoutVars>
          <dgm:bulletEnabled val="1"/>
        </dgm:presLayoutVars>
      </dgm:prSet>
      <dgm:spPr/>
    </dgm:pt>
    <dgm:pt modelId="{A331146F-9C32-45DB-B356-9CF32CE9EF16}" type="pres">
      <dgm:prSet presAssocID="{69C4479C-86C3-4F60-BD49-CF0420145298}" presName="rect2" presStyleLbl="fgImgPlace1" presStyleIdx="1" presStyleCnt="3" custScaleX="74864" custScaleY="75331" custLinFactNeighborX="-73190" custLinFactNeighborY="778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Лупа"/>
        </a:ext>
      </dgm:extLst>
    </dgm:pt>
    <dgm:pt modelId="{EB74B871-743A-41C3-BF81-C63F402B0C83}" type="pres">
      <dgm:prSet presAssocID="{0672BD57-8EF1-4957-9380-F91B632DC7BD}" presName="sibTrans" presStyleCnt="0"/>
      <dgm:spPr/>
    </dgm:pt>
    <dgm:pt modelId="{3ECA2994-DAA8-4A22-84E7-7974B1BE1A7F}" type="pres">
      <dgm:prSet presAssocID="{4CC246BD-67BD-4B33-B192-B8F4289D4A58}" presName="composite" presStyleCnt="0"/>
      <dgm:spPr/>
    </dgm:pt>
    <dgm:pt modelId="{06B70F71-CEC7-44C6-9947-F2B386B5C208}" type="pres">
      <dgm:prSet presAssocID="{4CC246BD-67BD-4B33-B192-B8F4289D4A58}" presName="rect1" presStyleLbl="trAlignAcc1" presStyleIdx="2" presStyleCnt="3" custScaleX="145945" custScaleY="141218">
        <dgm:presLayoutVars>
          <dgm:bulletEnabled val="1"/>
        </dgm:presLayoutVars>
      </dgm:prSet>
      <dgm:spPr/>
    </dgm:pt>
    <dgm:pt modelId="{AAA7F3DB-ACA6-4678-AD72-046A35756E6F}" type="pres">
      <dgm:prSet presAssocID="{4CC246BD-67BD-4B33-B192-B8F4289D4A58}" presName="rect2" presStyleLbl="fgImgPlace1" presStyleIdx="2" presStyleCnt="3" custScaleX="71293" custScaleY="80247" custLinFactNeighborX="-84957" custLinFactNeighborY="1139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Лупа"/>
        </a:ext>
      </dgm:extLst>
    </dgm:pt>
  </dgm:ptLst>
  <dgm:cxnLst>
    <dgm:cxn modelId="{9298C64B-1192-4564-A491-C6BDB6879046}" type="presOf" srcId="{33960509-F438-464B-A681-67E78D500FC1}" destId="{AAC0AA91-4A47-4240-A137-CD62AB2BBBD6}" srcOrd="0" destOrd="0" presId="urn:microsoft.com/office/officeart/2008/layout/PictureStrips"/>
    <dgm:cxn modelId="{ED3A2E94-6E14-46DC-9577-A42EACA432B1}" type="presOf" srcId="{4CC246BD-67BD-4B33-B192-B8F4289D4A58}" destId="{06B70F71-CEC7-44C6-9947-F2B386B5C208}" srcOrd="0" destOrd="0" presId="urn:microsoft.com/office/officeart/2008/layout/PictureStrips"/>
    <dgm:cxn modelId="{AD190798-E571-4A0A-A1D2-57C8DB997935}" srcId="{E7691FCB-67FE-4995-8E55-261BA1466DC3}" destId="{4CC246BD-67BD-4B33-B192-B8F4289D4A58}" srcOrd="2" destOrd="0" parTransId="{3DD20BC0-7AA0-4431-870F-6A1BA12FE899}" sibTransId="{F22FD17C-13B6-4D61-B20C-995747CB0E4D}"/>
    <dgm:cxn modelId="{7B8B5DA8-97D1-47B5-80A4-4CFCAB3A0D32}" type="presOf" srcId="{69C4479C-86C3-4F60-BD49-CF0420145298}" destId="{5E927628-3EAF-4F80-89E1-75D830A5279D}" srcOrd="0" destOrd="0" presId="urn:microsoft.com/office/officeart/2008/layout/PictureStrips"/>
    <dgm:cxn modelId="{7E7C31A9-F2E6-44DE-84CE-E98BB729CBEF}" srcId="{E7691FCB-67FE-4995-8E55-261BA1466DC3}" destId="{33960509-F438-464B-A681-67E78D500FC1}" srcOrd="0" destOrd="0" parTransId="{EF9A853B-1241-44F8-B843-F30EDC6C39D5}" sibTransId="{F6B7BA78-E949-481C-BB43-4F1CB62F1A28}"/>
    <dgm:cxn modelId="{B7B16EB1-7439-4DD8-85B0-A4CCDE8531E9}" type="presOf" srcId="{E7691FCB-67FE-4995-8E55-261BA1466DC3}" destId="{59AB7E99-BCDF-4C4A-824C-EE1BCFE23866}" srcOrd="0" destOrd="0" presId="urn:microsoft.com/office/officeart/2008/layout/PictureStrips"/>
    <dgm:cxn modelId="{94A8F3E9-1C7D-42EC-9EAC-76CEF3891CF5}" srcId="{E7691FCB-67FE-4995-8E55-261BA1466DC3}" destId="{69C4479C-86C3-4F60-BD49-CF0420145298}" srcOrd="1" destOrd="0" parTransId="{9017ADA6-482B-4F5D-B049-67267D971559}" sibTransId="{0672BD57-8EF1-4957-9380-F91B632DC7BD}"/>
    <dgm:cxn modelId="{B08E6360-557E-4B22-8033-2C5C071437DD}" type="presParOf" srcId="{59AB7E99-BCDF-4C4A-824C-EE1BCFE23866}" destId="{B2F93EF9-C825-4EC6-BAB2-2BE40A28EFBB}" srcOrd="0" destOrd="0" presId="urn:microsoft.com/office/officeart/2008/layout/PictureStrips"/>
    <dgm:cxn modelId="{F7119280-87A4-4370-A349-302D2701D9AF}" type="presParOf" srcId="{B2F93EF9-C825-4EC6-BAB2-2BE40A28EFBB}" destId="{AAC0AA91-4A47-4240-A137-CD62AB2BBBD6}" srcOrd="0" destOrd="0" presId="urn:microsoft.com/office/officeart/2008/layout/PictureStrips"/>
    <dgm:cxn modelId="{66BDB422-B986-4C24-BA35-347E885902B8}" type="presParOf" srcId="{B2F93EF9-C825-4EC6-BAB2-2BE40A28EFBB}" destId="{1EFF8005-9F54-455B-854F-4E10A783342B}" srcOrd="1" destOrd="0" presId="urn:microsoft.com/office/officeart/2008/layout/PictureStrips"/>
    <dgm:cxn modelId="{FA278BC8-966B-47DC-9E22-0C59E23F550E}" type="presParOf" srcId="{59AB7E99-BCDF-4C4A-824C-EE1BCFE23866}" destId="{EEDA5ACC-C900-43AF-B87F-8D75CC665374}" srcOrd="1" destOrd="0" presId="urn:microsoft.com/office/officeart/2008/layout/PictureStrips"/>
    <dgm:cxn modelId="{943FBC27-2C59-4B15-BAB4-AD3A94DDA181}" type="presParOf" srcId="{59AB7E99-BCDF-4C4A-824C-EE1BCFE23866}" destId="{4AAAE770-66B7-4A1A-95E3-97B42E4D4D4A}" srcOrd="2" destOrd="0" presId="urn:microsoft.com/office/officeart/2008/layout/PictureStrips"/>
    <dgm:cxn modelId="{8A1FE565-6F28-49C6-ABE0-A1AF380617AF}" type="presParOf" srcId="{4AAAE770-66B7-4A1A-95E3-97B42E4D4D4A}" destId="{5E927628-3EAF-4F80-89E1-75D830A5279D}" srcOrd="0" destOrd="0" presId="urn:microsoft.com/office/officeart/2008/layout/PictureStrips"/>
    <dgm:cxn modelId="{5516F149-5DFE-45BA-8748-57B01E778C1A}" type="presParOf" srcId="{4AAAE770-66B7-4A1A-95E3-97B42E4D4D4A}" destId="{A331146F-9C32-45DB-B356-9CF32CE9EF16}" srcOrd="1" destOrd="0" presId="urn:microsoft.com/office/officeart/2008/layout/PictureStrips"/>
    <dgm:cxn modelId="{B0B6D029-B89A-4EA4-A606-F72E86958651}" type="presParOf" srcId="{59AB7E99-BCDF-4C4A-824C-EE1BCFE23866}" destId="{EB74B871-743A-41C3-BF81-C63F402B0C83}" srcOrd="3" destOrd="0" presId="urn:microsoft.com/office/officeart/2008/layout/PictureStrips"/>
    <dgm:cxn modelId="{7429CCEC-336C-4E40-9D51-8D68A5B2B390}" type="presParOf" srcId="{59AB7E99-BCDF-4C4A-824C-EE1BCFE23866}" destId="{3ECA2994-DAA8-4A22-84E7-7974B1BE1A7F}" srcOrd="4" destOrd="0" presId="urn:microsoft.com/office/officeart/2008/layout/PictureStrips"/>
    <dgm:cxn modelId="{1B93F0AB-A336-46F6-804D-F3576C0AE889}" type="presParOf" srcId="{3ECA2994-DAA8-4A22-84E7-7974B1BE1A7F}" destId="{06B70F71-CEC7-44C6-9947-F2B386B5C208}" srcOrd="0" destOrd="0" presId="urn:microsoft.com/office/officeart/2008/layout/PictureStrips"/>
    <dgm:cxn modelId="{D77228A6-72D3-4D2E-9085-337A80DD1866}" type="presParOf" srcId="{3ECA2994-DAA8-4A22-84E7-7974B1BE1A7F}" destId="{AAA7F3DB-ACA6-4678-AD72-046A35756E6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9EF020-0417-4FB2-BCF8-901287A49C9B}" type="doc">
      <dgm:prSet loTypeId="urn:microsoft.com/office/officeart/2005/8/layout/orgChart1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06A5B0B-879D-4B7F-A447-20F693814162}">
      <dgm:prSet phldrT="[Текст]"/>
      <dgm:spPr/>
      <dgm:t>
        <a:bodyPr/>
        <a:lstStyle/>
        <a:p>
          <a:r>
            <a:rPr lang="kk-KZ" dirty="0">
              <a:solidFill>
                <a:schemeClr val="tx1"/>
              </a:solidFill>
            </a:rPr>
            <a:t>Соғыстың аяқталуы және </a:t>
          </a:r>
          <a:r>
            <a:rPr lang="kk-KZ" dirty="0">
              <a:solidFill>
                <a:schemeClr val="tx1"/>
              </a:solidFill>
              <a:hlinkClick xmlns:r="http://schemas.openxmlformats.org/officeDocument/2006/relationships" r:id="rId1" action="ppaction://hlinksldjump"/>
            </a:rPr>
            <a:t>тарихи</a:t>
          </a:r>
          <a:r>
            <a:rPr lang="kk-KZ" dirty="0">
              <a:solidFill>
                <a:schemeClr val="tx1"/>
              </a:solidFill>
            </a:rPr>
            <a:t> маңызы</a:t>
          </a:r>
          <a:endParaRPr lang="ru-RU" dirty="0">
            <a:solidFill>
              <a:schemeClr val="tx1"/>
            </a:solidFill>
          </a:endParaRPr>
        </a:p>
      </dgm:t>
    </dgm:pt>
    <dgm:pt modelId="{526C9F51-00F7-4BD4-9D9A-7F56E8E08956}" type="parTrans" cxnId="{16B8EBB6-E896-4566-A2EC-06F16C3182D0}">
      <dgm:prSet/>
      <dgm:spPr/>
      <dgm:t>
        <a:bodyPr/>
        <a:lstStyle/>
        <a:p>
          <a:endParaRPr lang="ru-RU"/>
        </a:p>
      </dgm:t>
    </dgm:pt>
    <dgm:pt modelId="{6A3887F5-0B36-4D98-98C5-B86CB55A6448}" type="sibTrans" cxnId="{16B8EBB6-E896-4566-A2EC-06F16C3182D0}">
      <dgm:prSet/>
      <dgm:spPr/>
      <dgm:t>
        <a:bodyPr/>
        <a:lstStyle/>
        <a:p>
          <a:endParaRPr lang="ru-RU"/>
        </a:p>
      </dgm:t>
    </dgm:pt>
    <dgm:pt modelId="{96CFD483-5C89-4393-A08A-D5F43CC21E03}">
      <dgm:prSet phldrT="[Текст]"/>
      <dgm:spPr/>
      <dgm:t>
        <a:bodyPr/>
        <a:lstStyle/>
        <a:p>
          <a:r>
            <a:rPr lang="kk-KZ" dirty="0">
              <a:solidFill>
                <a:schemeClr val="tx1"/>
              </a:solidFill>
            </a:rPr>
            <a:t>Потсдам конференциясы</a:t>
          </a:r>
          <a:endParaRPr lang="ru-RU" dirty="0">
            <a:solidFill>
              <a:schemeClr val="tx1"/>
            </a:solidFill>
          </a:endParaRPr>
        </a:p>
      </dgm:t>
    </dgm:pt>
    <dgm:pt modelId="{2AE9C5F9-82A7-48B6-80CF-2D865171ABEE}" type="parTrans" cxnId="{41A7E288-1C5D-4F5E-9661-A15FB7DF21DD}">
      <dgm:prSet/>
      <dgm:spPr/>
      <dgm:t>
        <a:bodyPr/>
        <a:lstStyle/>
        <a:p>
          <a:endParaRPr lang="ru-RU"/>
        </a:p>
      </dgm:t>
    </dgm:pt>
    <dgm:pt modelId="{50D6B860-53F5-4EBB-B8AC-F6426D258568}" type="sibTrans" cxnId="{41A7E288-1C5D-4F5E-9661-A15FB7DF21DD}">
      <dgm:prSet/>
      <dgm:spPr/>
      <dgm:t>
        <a:bodyPr/>
        <a:lstStyle/>
        <a:p>
          <a:endParaRPr lang="ru-RU"/>
        </a:p>
      </dgm:t>
    </dgm:pt>
    <dgm:pt modelId="{90129C2A-093F-48CF-9524-E643F3BC772F}">
      <dgm:prSet phldrT="[Текст]"/>
      <dgm:spPr/>
      <dgm:t>
        <a:bodyPr/>
        <a:lstStyle/>
        <a:p>
          <a:r>
            <a:rPr lang="kk-KZ" dirty="0">
              <a:solidFill>
                <a:schemeClr val="tx1"/>
              </a:solidFill>
            </a:rPr>
            <a:t>КСРО-ның соғысты жеңуінің тарихи маңызы</a:t>
          </a:r>
          <a:endParaRPr lang="ru-RU" dirty="0">
            <a:solidFill>
              <a:schemeClr val="tx1"/>
            </a:solidFill>
          </a:endParaRPr>
        </a:p>
      </dgm:t>
    </dgm:pt>
    <dgm:pt modelId="{978697C3-B55E-49C6-9659-C049D211CFA5}" type="parTrans" cxnId="{D5B2B62D-8400-4162-9641-2F130573472A}">
      <dgm:prSet/>
      <dgm:spPr/>
      <dgm:t>
        <a:bodyPr/>
        <a:lstStyle/>
        <a:p>
          <a:endParaRPr lang="ru-RU"/>
        </a:p>
      </dgm:t>
    </dgm:pt>
    <dgm:pt modelId="{7FD3C1D7-F979-4E4C-BC1D-572A298AE881}" type="sibTrans" cxnId="{D5B2B62D-8400-4162-9641-2F130573472A}">
      <dgm:prSet/>
      <dgm:spPr/>
      <dgm:t>
        <a:bodyPr/>
        <a:lstStyle/>
        <a:p>
          <a:endParaRPr lang="ru-RU"/>
        </a:p>
      </dgm:t>
    </dgm:pt>
    <dgm:pt modelId="{CDF05AEB-A420-4E63-8CB4-EF588E44134B}">
      <dgm:prSet phldrT="[Текст]"/>
      <dgm:spPr/>
      <dgm:t>
        <a:bodyPr/>
        <a:lstStyle/>
        <a:p>
          <a:r>
            <a:rPr lang="kk-KZ" dirty="0">
              <a:solidFill>
                <a:schemeClr val="tx1"/>
              </a:solidFill>
            </a:rPr>
            <a:t>КСРО-ның саяси ортадағы маңызы</a:t>
          </a:r>
          <a:endParaRPr lang="ru-RU" dirty="0">
            <a:solidFill>
              <a:schemeClr val="tx1"/>
            </a:solidFill>
          </a:endParaRPr>
        </a:p>
      </dgm:t>
    </dgm:pt>
    <dgm:pt modelId="{C419E30D-4809-4B0F-9B57-15D7CD7265C2}" type="parTrans" cxnId="{E8F56DA9-1EFE-4447-85F2-265915C59717}">
      <dgm:prSet/>
      <dgm:spPr/>
      <dgm:t>
        <a:bodyPr/>
        <a:lstStyle/>
        <a:p>
          <a:endParaRPr lang="ru-RU"/>
        </a:p>
      </dgm:t>
    </dgm:pt>
    <dgm:pt modelId="{EB13A7DA-BB1D-44FC-B1FF-09906B9776A2}" type="sibTrans" cxnId="{E8F56DA9-1EFE-4447-85F2-265915C59717}">
      <dgm:prSet/>
      <dgm:spPr/>
      <dgm:t>
        <a:bodyPr/>
        <a:lstStyle/>
        <a:p>
          <a:endParaRPr lang="ru-RU"/>
        </a:p>
      </dgm:t>
    </dgm:pt>
    <dgm:pt modelId="{FC2B9DDF-65CD-4C0E-8AFD-28B9B2D59586}" type="pres">
      <dgm:prSet presAssocID="{F59EF020-0417-4FB2-BCF8-901287A49C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9131DEC-4124-4601-AEFB-236E30D90397}" type="pres">
      <dgm:prSet presAssocID="{206A5B0B-879D-4B7F-A447-20F693814162}" presName="hierRoot1" presStyleCnt="0">
        <dgm:presLayoutVars>
          <dgm:hierBranch val="init"/>
        </dgm:presLayoutVars>
      </dgm:prSet>
      <dgm:spPr/>
    </dgm:pt>
    <dgm:pt modelId="{64EFD503-4C4B-4EA5-81E4-67CD942DA341}" type="pres">
      <dgm:prSet presAssocID="{206A5B0B-879D-4B7F-A447-20F693814162}" presName="rootComposite1" presStyleCnt="0"/>
      <dgm:spPr/>
    </dgm:pt>
    <dgm:pt modelId="{09F30D16-5AFA-44AE-A737-CAB9328A163D}" type="pres">
      <dgm:prSet presAssocID="{206A5B0B-879D-4B7F-A447-20F693814162}" presName="rootText1" presStyleLbl="node0" presStyleIdx="0" presStyleCnt="1" custScaleX="162828">
        <dgm:presLayoutVars>
          <dgm:chPref val="3"/>
        </dgm:presLayoutVars>
      </dgm:prSet>
      <dgm:spPr/>
    </dgm:pt>
    <dgm:pt modelId="{1C065C2F-5679-46E6-BBC8-7C910B13877D}" type="pres">
      <dgm:prSet presAssocID="{206A5B0B-879D-4B7F-A447-20F693814162}" presName="rootConnector1" presStyleLbl="node1" presStyleIdx="0" presStyleCnt="0"/>
      <dgm:spPr/>
    </dgm:pt>
    <dgm:pt modelId="{1D4FECAC-0F41-4222-820C-D6370847C65A}" type="pres">
      <dgm:prSet presAssocID="{206A5B0B-879D-4B7F-A447-20F693814162}" presName="hierChild2" presStyleCnt="0"/>
      <dgm:spPr/>
    </dgm:pt>
    <dgm:pt modelId="{0B124176-55CD-4128-827C-0271C172DD3D}" type="pres">
      <dgm:prSet presAssocID="{2AE9C5F9-82A7-48B6-80CF-2D865171ABEE}" presName="Name37" presStyleLbl="parChTrans1D2" presStyleIdx="0" presStyleCnt="3"/>
      <dgm:spPr/>
    </dgm:pt>
    <dgm:pt modelId="{E6E53640-3079-4EAE-BE98-1F8DE6736C4B}" type="pres">
      <dgm:prSet presAssocID="{96CFD483-5C89-4393-A08A-D5F43CC21E03}" presName="hierRoot2" presStyleCnt="0">
        <dgm:presLayoutVars>
          <dgm:hierBranch val="init"/>
        </dgm:presLayoutVars>
      </dgm:prSet>
      <dgm:spPr/>
    </dgm:pt>
    <dgm:pt modelId="{223B98DC-5E64-4F27-AA66-734206317265}" type="pres">
      <dgm:prSet presAssocID="{96CFD483-5C89-4393-A08A-D5F43CC21E03}" presName="rootComposite" presStyleCnt="0"/>
      <dgm:spPr/>
    </dgm:pt>
    <dgm:pt modelId="{241D5E84-3BC6-4A5F-8CDA-3A2B7F84C4F0}" type="pres">
      <dgm:prSet presAssocID="{96CFD483-5C89-4393-A08A-D5F43CC21E03}" presName="rootText" presStyleLbl="node2" presStyleIdx="0" presStyleCnt="3" custScaleX="118466">
        <dgm:presLayoutVars>
          <dgm:chPref val="3"/>
        </dgm:presLayoutVars>
      </dgm:prSet>
      <dgm:spPr/>
    </dgm:pt>
    <dgm:pt modelId="{220C75A7-D45F-4616-9E52-B9FE7CE680D6}" type="pres">
      <dgm:prSet presAssocID="{96CFD483-5C89-4393-A08A-D5F43CC21E03}" presName="rootConnector" presStyleLbl="node2" presStyleIdx="0" presStyleCnt="3"/>
      <dgm:spPr/>
    </dgm:pt>
    <dgm:pt modelId="{0EEDB497-1B46-4328-96D2-075F56EE76F3}" type="pres">
      <dgm:prSet presAssocID="{96CFD483-5C89-4393-A08A-D5F43CC21E03}" presName="hierChild4" presStyleCnt="0"/>
      <dgm:spPr/>
    </dgm:pt>
    <dgm:pt modelId="{0FB0BC34-5E98-4478-97B9-244AD9F33905}" type="pres">
      <dgm:prSet presAssocID="{96CFD483-5C89-4393-A08A-D5F43CC21E03}" presName="hierChild5" presStyleCnt="0"/>
      <dgm:spPr/>
    </dgm:pt>
    <dgm:pt modelId="{4C03767A-141F-4E21-866C-D736C3207421}" type="pres">
      <dgm:prSet presAssocID="{978697C3-B55E-49C6-9659-C049D211CFA5}" presName="Name37" presStyleLbl="parChTrans1D2" presStyleIdx="1" presStyleCnt="3"/>
      <dgm:spPr/>
    </dgm:pt>
    <dgm:pt modelId="{8BF6F188-9491-4AC5-8F64-E58200FBDCDA}" type="pres">
      <dgm:prSet presAssocID="{90129C2A-093F-48CF-9524-E643F3BC772F}" presName="hierRoot2" presStyleCnt="0">
        <dgm:presLayoutVars>
          <dgm:hierBranch val="init"/>
        </dgm:presLayoutVars>
      </dgm:prSet>
      <dgm:spPr/>
    </dgm:pt>
    <dgm:pt modelId="{BFB2BE73-8547-4B7D-9C30-F0FA6D90C8EE}" type="pres">
      <dgm:prSet presAssocID="{90129C2A-093F-48CF-9524-E643F3BC772F}" presName="rootComposite" presStyleCnt="0"/>
      <dgm:spPr/>
    </dgm:pt>
    <dgm:pt modelId="{FDF626E3-700F-426B-8EF3-F32AFE5E6534}" type="pres">
      <dgm:prSet presAssocID="{90129C2A-093F-48CF-9524-E643F3BC772F}" presName="rootText" presStyleLbl="node2" presStyleIdx="1" presStyleCnt="3" custScaleX="121610">
        <dgm:presLayoutVars>
          <dgm:chPref val="3"/>
        </dgm:presLayoutVars>
      </dgm:prSet>
      <dgm:spPr/>
    </dgm:pt>
    <dgm:pt modelId="{97CA28C7-1E60-42E0-8875-8CD9CB4BC3F8}" type="pres">
      <dgm:prSet presAssocID="{90129C2A-093F-48CF-9524-E643F3BC772F}" presName="rootConnector" presStyleLbl="node2" presStyleIdx="1" presStyleCnt="3"/>
      <dgm:spPr/>
    </dgm:pt>
    <dgm:pt modelId="{BA860A65-6AFB-461A-8D2D-E3A2C848138D}" type="pres">
      <dgm:prSet presAssocID="{90129C2A-093F-48CF-9524-E643F3BC772F}" presName="hierChild4" presStyleCnt="0"/>
      <dgm:spPr/>
    </dgm:pt>
    <dgm:pt modelId="{754032DD-6302-444D-B4DF-EAE64A6C23F5}" type="pres">
      <dgm:prSet presAssocID="{90129C2A-093F-48CF-9524-E643F3BC772F}" presName="hierChild5" presStyleCnt="0"/>
      <dgm:spPr/>
    </dgm:pt>
    <dgm:pt modelId="{8BAE6210-E467-4F71-9FF2-BFB20086B2E1}" type="pres">
      <dgm:prSet presAssocID="{C419E30D-4809-4B0F-9B57-15D7CD7265C2}" presName="Name37" presStyleLbl="parChTrans1D2" presStyleIdx="2" presStyleCnt="3"/>
      <dgm:spPr/>
    </dgm:pt>
    <dgm:pt modelId="{8ED3DAEE-8711-425A-A603-36520C1AB413}" type="pres">
      <dgm:prSet presAssocID="{CDF05AEB-A420-4E63-8CB4-EF588E44134B}" presName="hierRoot2" presStyleCnt="0">
        <dgm:presLayoutVars>
          <dgm:hierBranch val="init"/>
        </dgm:presLayoutVars>
      </dgm:prSet>
      <dgm:spPr/>
    </dgm:pt>
    <dgm:pt modelId="{60648AB9-FE0A-4F63-803A-ACFBA23E725F}" type="pres">
      <dgm:prSet presAssocID="{CDF05AEB-A420-4E63-8CB4-EF588E44134B}" presName="rootComposite" presStyleCnt="0"/>
      <dgm:spPr/>
    </dgm:pt>
    <dgm:pt modelId="{56886E6A-8536-441F-9144-E5AD6C8AEFA3}" type="pres">
      <dgm:prSet presAssocID="{CDF05AEB-A420-4E63-8CB4-EF588E44134B}" presName="rootText" presStyleLbl="node2" presStyleIdx="2" presStyleCnt="3" custScaleX="116920">
        <dgm:presLayoutVars>
          <dgm:chPref val="3"/>
        </dgm:presLayoutVars>
      </dgm:prSet>
      <dgm:spPr/>
    </dgm:pt>
    <dgm:pt modelId="{CA7402F5-B129-48B9-B5E7-428F0772AED4}" type="pres">
      <dgm:prSet presAssocID="{CDF05AEB-A420-4E63-8CB4-EF588E44134B}" presName="rootConnector" presStyleLbl="node2" presStyleIdx="2" presStyleCnt="3"/>
      <dgm:spPr/>
    </dgm:pt>
    <dgm:pt modelId="{D77621FB-7C63-4EFC-B95B-67CB7FEC58E7}" type="pres">
      <dgm:prSet presAssocID="{CDF05AEB-A420-4E63-8CB4-EF588E44134B}" presName="hierChild4" presStyleCnt="0"/>
      <dgm:spPr/>
    </dgm:pt>
    <dgm:pt modelId="{9673D4B8-4861-4460-A1B5-1E1069DEA768}" type="pres">
      <dgm:prSet presAssocID="{CDF05AEB-A420-4E63-8CB4-EF588E44134B}" presName="hierChild5" presStyleCnt="0"/>
      <dgm:spPr/>
    </dgm:pt>
    <dgm:pt modelId="{0317A934-7DC0-40A2-BCFE-76D8E32ABE53}" type="pres">
      <dgm:prSet presAssocID="{206A5B0B-879D-4B7F-A447-20F693814162}" presName="hierChild3" presStyleCnt="0"/>
      <dgm:spPr/>
    </dgm:pt>
  </dgm:ptLst>
  <dgm:cxnLst>
    <dgm:cxn modelId="{0C1E7602-2285-4AC6-B283-B43BDCBC0D9B}" type="presOf" srcId="{2AE9C5F9-82A7-48B6-80CF-2D865171ABEE}" destId="{0B124176-55CD-4128-827C-0271C172DD3D}" srcOrd="0" destOrd="0" presId="urn:microsoft.com/office/officeart/2005/8/layout/orgChart1"/>
    <dgm:cxn modelId="{A5C67A0E-16F1-47DE-8927-D0C809BBF729}" type="presOf" srcId="{90129C2A-093F-48CF-9524-E643F3BC772F}" destId="{97CA28C7-1E60-42E0-8875-8CD9CB4BC3F8}" srcOrd="1" destOrd="0" presId="urn:microsoft.com/office/officeart/2005/8/layout/orgChart1"/>
    <dgm:cxn modelId="{BF0C8114-C3E4-4AE8-A53B-944AE4C7C204}" type="presOf" srcId="{206A5B0B-879D-4B7F-A447-20F693814162}" destId="{1C065C2F-5679-46E6-BBC8-7C910B13877D}" srcOrd="1" destOrd="0" presId="urn:microsoft.com/office/officeart/2005/8/layout/orgChart1"/>
    <dgm:cxn modelId="{12CAB122-CDDD-45F1-97BB-2039CAA4B530}" type="presOf" srcId="{C419E30D-4809-4B0F-9B57-15D7CD7265C2}" destId="{8BAE6210-E467-4F71-9FF2-BFB20086B2E1}" srcOrd="0" destOrd="0" presId="urn:microsoft.com/office/officeart/2005/8/layout/orgChart1"/>
    <dgm:cxn modelId="{5694D328-6B8D-4F90-95F2-2B1AA62DFBEC}" type="presOf" srcId="{F59EF020-0417-4FB2-BCF8-901287A49C9B}" destId="{FC2B9DDF-65CD-4C0E-8AFD-28B9B2D59586}" srcOrd="0" destOrd="0" presId="urn:microsoft.com/office/officeart/2005/8/layout/orgChart1"/>
    <dgm:cxn modelId="{D5B2B62D-8400-4162-9641-2F130573472A}" srcId="{206A5B0B-879D-4B7F-A447-20F693814162}" destId="{90129C2A-093F-48CF-9524-E643F3BC772F}" srcOrd="1" destOrd="0" parTransId="{978697C3-B55E-49C6-9659-C049D211CFA5}" sibTransId="{7FD3C1D7-F979-4E4C-BC1D-572A298AE881}"/>
    <dgm:cxn modelId="{03A7087A-CA9D-4627-84BC-73BDACB87DD6}" type="presOf" srcId="{978697C3-B55E-49C6-9659-C049D211CFA5}" destId="{4C03767A-141F-4E21-866C-D736C3207421}" srcOrd="0" destOrd="0" presId="urn:microsoft.com/office/officeart/2005/8/layout/orgChart1"/>
    <dgm:cxn modelId="{41A7E288-1C5D-4F5E-9661-A15FB7DF21DD}" srcId="{206A5B0B-879D-4B7F-A447-20F693814162}" destId="{96CFD483-5C89-4393-A08A-D5F43CC21E03}" srcOrd="0" destOrd="0" parTransId="{2AE9C5F9-82A7-48B6-80CF-2D865171ABEE}" sibTransId="{50D6B860-53F5-4EBB-B8AC-F6426D258568}"/>
    <dgm:cxn modelId="{A1265794-ACC4-4E49-8968-CE3496E2E88F}" type="presOf" srcId="{96CFD483-5C89-4393-A08A-D5F43CC21E03}" destId="{220C75A7-D45F-4616-9E52-B9FE7CE680D6}" srcOrd="1" destOrd="0" presId="urn:microsoft.com/office/officeart/2005/8/layout/orgChart1"/>
    <dgm:cxn modelId="{E8F56DA9-1EFE-4447-85F2-265915C59717}" srcId="{206A5B0B-879D-4B7F-A447-20F693814162}" destId="{CDF05AEB-A420-4E63-8CB4-EF588E44134B}" srcOrd="2" destOrd="0" parTransId="{C419E30D-4809-4B0F-9B57-15D7CD7265C2}" sibTransId="{EB13A7DA-BB1D-44FC-B1FF-09906B9776A2}"/>
    <dgm:cxn modelId="{5D45B9AA-D4CA-4173-88BE-9EBEAC8DB638}" type="presOf" srcId="{CDF05AEB-A420-4E63-8CB4-EF588E44134B}" destId="{56886E6A-8536-441F-9144-E5AD6C8AEFA3}" srcOrd="0" destOrd="0" presId="urn:microsoft.com/office/officeart/2005/8/layout/orgChart1"/>
    <dgm:cxn modelId="{16B8EBB6-E896-4566-A2EC-06F16C3182D0}" srcId="{F59EF020-0417-4FB2-BCF8-901287A49C9B}" destId="{206A5B0B-879D-4B7F-A447-20F693814162}" srcOrd="0" destOrd="0" parTransId="{526C9F51-00F7-4BD4-9D9A-7F56E8E08956}" sibTransId="{6A3887F5-0B36-4D98-98C5-B86CB55A6448}"/>
    <dgm:cxn modelId="{041319BB-6E4E-47DA-9459-4F672BA4F3D8}" type="presOf" srcId="{206A5B0B-879D-4B7F-A447-20F693814162}" destId="{09F30D16-5AFA-44AE-A737-CAB9328A163D}" srcOrd="0" destOrd="0" presId="urn:microsoft.com/office/officeart/2005/8/layout/orgChart1"/>
    <dgm:cxn modelId="{287BBDD9-7AEA-4AFD-97F4-0E5AB6A1FE80}" type="presOf" srcId="{96CFD483-5C89-4393-A08A-D5F43CC21E03}" destId="{241D5E84-3BC6-4A5F-8CDA-3A2B7F84C4F0}" srcOrd="0" destOrd="0" presId="urn:microsoft.com/office/officeart/2005/8/layout/orgChart1"/>
    <dgm:cxn modelId="{8D2934DE-506A-480C-89D4-38B74D39C6B4}" type="presOf" srcId="{CDF05AEB-A420-4E63-8CB4-EF588E44134B}" destId="{CA7402F5-B129-48B9-B5E7-428F0772AED4}" srcOrd="1" destOrd="0" presId="urn:microsoft.com/office/officeart/2005/8/layout/orgChart1"/>
    <dgm:cxn modelId="{903CE2F5-0371-4130-8A77-7163B9294BDE}" type="presOf" srcId="{90129C2A-093F-48CF-9524-E643F3BC772F}" destId="{FDF626E3-700F-426B-8EF3-F32AFE5E6534}" srcOrd="0" destOrd="0" presId="urn:microsoft.com/office/officeart/2005/8/layout/orgChart1"/>
    <dgm:cxn modelId="{13F34C6C-7909-4C49-B964-1EAE1BC6BFD1}" type="presParOf" srcId="{FC2B9DDF-65CD-4C0E-8AFD-28B9B2D59586}" destId="{C9131DEC-4124-4601-AEFB-236E30D90397}" srcOrd="0" destOrd="0" presId="urn:microsoft.com/office/officeart/2005/8/layout/orgChart1"/>
    <dgm:cxn modelId="{605F533B-7F4C-4EE0-96B6-C71FFF3FADAB}" type="presParOf" srcId="{C9131DEC-4124-4601-AEFB-236E30D90397}" destId="{64EFD503-4C4B-4EA5-81E4-67CD942DA341}" srcOrd="0" destOrd="0" presId="urn:microsoft.com/office/officeart/2005/8/layout/orgChart1"/>
    <dgm:cxn modelId="{121E41D6-3322-46C1-B359-1833F21BB0A6}" type="presParOf" srcId="{64EFD503-4C4B-4EA5-81E4-67CD942DA341}" destId="{09F30D16-5AFA-44AE-A737-CAB9328A163D}" srcOrd="0" destOrd="0" presId="urn:microsoft.com/office/officeart/2005/8/layout/orgChart1"/>
    <dgm:cxn modelId="{D68422F1-0C67-4CC6-B3E4-D1907F74E40C}" type="presParOf" srcId="{64EFD503-4C4B-4EA5-81E4-67CD942DA341}" destId="{1C065C2F-5679-46E6-BBC8-7C910B13877D}" srcOrd="1" destOrd="0" presId="urn:microsoft.com/office/officeart/2005/8/layout/orgChart1"/>
    <dgm:cxn modelId="{41448BE8-E7A4-4EC2-ADA5-201AF7246CBE}" type="presParOf" srcId="{C9131DEC-4124-4601-AEFB-236E30D90397}" destId="{1D4FECAC-0F41-4222-820C-D6370847C65A}" srcOrd="1" destOrd="0" presId="urn:microsoft.com/office/officeart/2005/8/layout/orgChart1"/>
    <dgm:cxn modelId="{7F3DA688-856A-483C-A88A-C3178F58E15D}" type="presParOf" srcId="{1D4FECAC-0F41-4222-820C-D6370847C65A}" destId="{0B124176-55CD-4128-827C-0271C172DD3D}" srcOrd="0" destOrd="0" presId="urn:microsoft.com/office/officeart/2005/8/layout/orgChart1"/>
    <dgm:cxn modelId="{B50C9B78-95FC-47E5-9A15-691D4383F6AF}" type="presParOf" srcId="{1D4FECAC-0F41-4222-820C-D6370847C65A}" destId="{E6E53640-3079-4EAE-BE98-1F8DE6736C4B}" srcOrd="1" destOrd="0" presId="urn:microsoft.com/office/officeart/2005/8/layout/orgChart1"/>
    <dgm:cxn modelId="{A2D98C47-CC20-4FC1-A332-2F95A877FB65}" type="presParOf" srcId="{E6E53640-3079-4EAE-BE98-1F8DE6736C4B}" destId="{223B98DC-5E64-4F27-AA66-734206317265}" srcOrd="0" destOrd="0" presId="urn:microsoft.com/office/officeart/2005/8/layout/orgChart1"/>
    <dgm:cxn modelId="{94FF19FE-9212-408D-9659-49E29B5E863B}" type="presParOf" srcId="{223B98DC-5E64-4F27-AA66-734206317265}" destId="{241D5E84-3BC6-4A5F-8CDA-3A2B7F84C4F0}" srcOrd="0" destOrd="0" presId="urn:microsoft.com/office/officeart/2005/8/layout/orgChart1"/>
    <dgm:cxn modelId="{510B8E7D-E958-45A5-9484-C4324393778E}" type="presParOf" srcId="{223B98DC-5E64-4F27-AA66-734206317265}" destId="{220C75A7-D45F-4616-9E52-B9FE7CE680D6}" srcOrd="1" destOrd="0" presId="urn:microsoft.com/office/officeart/2005/8/layout/orgChart1"/>
    <dgm:cxn modelId="{67DC0A97-3A24-4953-A149-0065B1BD0BDB}" type="presParOf" srcId="{E6E53640-3079-4EAE-BE98-1F8DE6736C4B}" destId="{0EEDB497-1B46-4328-96D2-075F56EE76F3}" srcOrd="1" destOrd="0" presId="urn:microsoft.com/office/officeart/2005/8/layout/orgChart1"/>
    <dgm:cxn modelId="{308D4A8B-CAD8-4DA8-90DD-8074DC03A574}" type="presParOf" srcId="{E6E53640-3079-4EAE-BE98-1F8DE6736C4B}" destId="{0FB0BC34-5E98-4478-97B9-244AD9F33905}" srcOrd="2" destOrd="0" presId="urn:microsoft.com/office/officeart/2005/8/layout/orgChart1"/>
    <dgm:cxn modelId="{C67C6D66-A544-4D3F-AAE4-F121B4F46129}" type="presParOf" srcId="{1D4FECAC-0F41-4222-820C-D6370847C65A}" destId="{4C03767A-141F-4E21-866C-D736C3207421}" srcOrd="2" destOrd="0" presId="urn:microsoft.com/office/officeart/2005/8/layout/orgChart1"/>
    <dgm:cxn modelId="{A585D30D-19F3-4FB0-8B54-911DAAD2BD12}" type="presParOf" srcId="{1D4FECAC-0F41-4222-820C-D6370847C65A}" destId="{8BF6F188-9491-4AC5-8F64-E58200FBDCDA}" srcOrd="3" destOrd="0" presId="urn:microsoft.com/office/officeart/2005/8/layout/orgChart1"/>
    <dgm:cxn modelId="{6975F9C0-45AD-4155-9091-FFCE03E3A807}" type="presParOf" srcId="{8BF6F188-9491-4AC5-8F64-E58200FBDCDA}" destId="{BFB2BE73-8547-4B7D-9C30-F0FA6D90C8EE}" srcOrd="0" destOrd="0" presId="urn:microsoft.com/office/officeart/2005/8/layout/orgChart1"/>
    <dgm:cxn modelId="{FE67571C-43DC-4553-91B9-3FB1957E5525}" type="presParOf" srcId="{BFB2BE73-8547-4B7D-9C30-F0FA6D90C8EE}" destId="{FDF626E3-700F-426B-8EF3-F32AFE5E6534}" srcOrd="0" destOrd="0" presId="urn:microsoft.com/office/officeart/2005/8/layout/orgChart1"/>
    <dgm:cxn modelId="{70482E06-40E6-448E-A3F1-D8C8C1B400D6}" type="presParOf" srcId="{BFB2BE73-8547-4B7D-9C30-F0FA6D90C8EE}" destId="{97CA28C7-1E60-42E0-8875-8CD9CB4BC3F8}" srcOrd="1" destOrd="0" presId="urn:microsoft.com/office/officeart/2005/8/layout/orgChart1"/>
    <dgm:cxn modelId="{5A090DCD-F24B-4C79-A7CD-DF87B728CB83}" type="presParOf" srcId="{8BF6F188-9491-4AC5-8F64-E58200FBDCDA}" destId="{BA860A65-6AFB-461A-8D2D-E3A2C848138D}" srcOrd="1" destOrd="0" presId="urn:microsoft.com/office/officeart/2005/8/layout/orgChart1"/>
    <dgm:cxn modelId="{2D6F294C-DAFD-4C21-B104-0576D45BB3CD}" type="presParOf" srcId="{8BF6F188-9491-4AC5-8F64-E58200FBDCDA}" destId="{754032DD-6302-444D-B4DF-EAE64A6C23F5}" srcOrd="2" destOrd="0" presId="urn:microsoft.com/office/officeart/2005/8/layout/orgChart1"/>
    <dgm:cxn modelId="{905E179D-E839-40B2-9CF8-283661FD606B}" type="presParOf" srcId="{1D4FECAC-0F41-4222-820C-D6370847C65A}" destId="{8BAE6210-E467-4F71-9FF2-BFB20086B2E1}" srcOrd="4" destOrd="0" presId="urn:microsoft.com/office/officeart/2005/8/layout/orgChart1"/>
    <dgm:cxn modelId="{62705172-C82B-49A5-A744-92D5A2C095FB}" type="presParOf" srcId="{1D4FECAC-0F41-4222-820C-D6370847C65A}" destId="{8ED3DAEE-8711-425A-A603-36520C1AB413}" srcOrd="5" destOrd="0" presId="urn:microsoft.com/office/officeart/2005/8/layout/orgChart1"/>
    <dgm:cxn modelId="{CDE19129-AA02-444A-9006-AD94991F9588}" type="presParOf" srcId="{8ED3DAEE-8711-425A-A603-36520C1AB413}" destId="{60648AB9-FE0A-4F63-803A-ACFBA23E725F}" srcOrd="0" destOrd="0" presId="urn:microsoft.com/office/officeart/2005/8/layout/orgChart1"/>
    <dgm:cxn modelId="{04C7D085-F514-41D2-9E2D-FBCBA68BE03A}" type="presParOf" srcId="{60648AB9-FE0A-4F63-803A-ACFBA23E725F}" destId="{56886E6A-8536-441F-9144-E5AD6C8AEFA3}" srcOrd="0" destOrd="0" presId="urn:microsoft.com/office/officeart/2005/8/layout/orgChart1"/>
    <dgm:cxn modelId="{4D7D0DC4-A2A0-4BC7-8731-3824D0B08A22}" type="presParOf" srcId="{60648AB9-FE0A-4F63-803A-ACFBA23E725F}" destId="{CA7402F5-B129-48B9-B5E7-428F0772AED4}" srcOrd="1" destOrd="0" presId="urn:microsoft.com/office/officeart/2005/8/layout/orgChart1"/>
    <dgm:cxn modelId="{7D24B7DA-F17B-4E05-BE1C-7D0D2960F8EB}" type="presParOf" srcId="{8ED3DAEE-8711-425A-A603-36520C1AB413}" destId="{D77621FB-7C63-4EFC-B95B-67CB7FEC58E7}" srcOrd="1" destOrd="0" presId="urn:microsoft.com/office/officeart/2005/8/layout/orgChart1"/>
    <dgm:cxn modelId="{988739F7-97FA-44B5-A2C6-6DCB8F1F24B9}" type="presParOf" srcId="{8ED3DAEE-8711-425A-A603-36520C1AB413}" destId="{9673D4B8-4861-4460-A1B5-1E1069DEA768}" srcOrd="2" destOrd="0" presId="urn:microsoft.com/office/officeart/2005/8/layout/orgChart1"/>
    <dgm:cxn modelId="{29AEFA29-C16C-48C9-8600-D8BD1FE735A0}" type="presParOf" srcId="{C9131DEC-4124-4601-AEFB-236E30D90397}" destId="{0317A934-7DC0-40A2-BCFE-76D8E32ABE5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488AE6-631A-4947-86A5-DA2BF3F3B23F}" type="doc">
      <dgm:prSet loTypeId="urn:microsoft.com/office/officeart/2005/8/layout/orgChart1" loCatId="hierarchy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B3F79B7D-55BE-4ECE-BF1B-111CC348545E}">
      <dgm:prSet phldrT="[Текст]"/>
      <dgm:spPr/>
      <dgm:t>
        <a:bodyPr/>
        <a:lstStyle/>
        <a:p>
          <a:r>
            <a:rPr lang="kk-KZ" dirty="0"/>
            <a:t>Соғыс тақырыбында қалам тербеген</a:t>
          </a:r>
          <a:endParaRPr lang="ru-RU" dirty="0"/>
        </a:p>
      </dgm:t>
    </dgm:pt>
    <dgm:pt modelId="{FC8E3319-BFB9-41CE-AB44-D5CC696AD313}" type="parTrans" cxnId="{90EEF6D6-068F-4F61-85E6-9C65CD6BE1AD}">
      <dgm:prSet/>
      <dgm:spPr/>
      <dgm:t>
        <a:bodyPr/>
        <a:lstStyle/>
        <a:p>
          <a:endParaRPr lang="ru-RU"/>
        </a:p>
      </dgm:t>
    </dgm:pt>
    <dgm:pt modelId="{50377DC1-911D-42E8-B32E-182275799E8D}" type="sibTrans" cxnId="{90EEF6D6-068F-4F61-85E6-9C65CD6BE1AD}">
      <dgm:prSet/>
      <dgm:spPr/>
      <dgm:t>
        <a:bodyPr/>
        <a:lstStyle/>
        <a:p>
          <a:endParaRPr lang="ru-RU"/>
        </a:p>
      </dgm:t>
    </dgm:pt>
    <dgm:pt modelId="{0A8AF227-E8AA-4EA1-806B-D512F54606EE}">
      <dgm:prSet phldrT="[Текст]"/>
      <dgm:spPr/>
      <dgm:t>
        <a:bodyPr/>
        <a:lstStyle/>
        <a:p>
          <a:r>
            <a:rPr lang="kk-KZ" dirty="0"/>
            <a:t>Жазушылар</a:t>
          </a:r>
          <a:endParaRPr lang="ru-RU" dirty="0"/>
        </a:p>
      </dgm:t>
    </dgm:pt>
    <dgm:pt modelId="{9601BECF-4570-45D1-B56E-DCF260511E79}" type="parTrans" cxnId="{CEF0F64C-AC03-4F98-A13F-79C15309AB99}">
      <dgm:prSet/>
      <dgm:spPr/>
      <dgm:t>
        <a:bodyPr/>
        <a:lstStyle/>
        <a:p>
          <a:endParaRPr lang="ru-RU"/>
        </a:p>
      </dgm:t>
    </dgm:pt>
    <dgm:pt modelId="{CFAE389E-3B5E-460B-B15E-517AEABBDA7A}" type="sibTrans" cxnId="{CEF0F64C-AC03-4F98-A13F-79C15309AB99}">
      <dgm:prSet/>
      <dgm:spPr/>
      <dgm:t>
        <a:bodyPr/>
        <a:lstStyle/>
        <a:p>
          <a:endParaRPr lang="ru-RU"/>
        </a:p>
      </dgm:t>
    </dgm:pt>
    <dgm:pt modelId="{37125B01-3A7D-4F9E-91A2-CC1DAE178358}">
      <dgm:prSet phldrT="[Текст]"/>
      <dgm:spPr/>
      <dgm:t>
        <a:bodyPr/>
        <a:lstStyle/>
        <a:p>
          <a:r>
            <a:rPr lang="kk-KZ" dirty="0"/>
            <a:t>Ақындар</a:t>
          </a:r>
          <a:endParaRPr lang="ru-RU" dirty="0"/>
        </a:p>
      </dgm:t>
    </dgm:pt>
    <dgm:pt modelId="{5D045D5B-4C79-4F1B-8B99-7394A7CFBD86}" type="parTrans" cxnId="{2A5E4C4C-0658-4CF6-B43D-0FE1BDF0CC75}">
      <dgm:prSet/>
      <dgm:spPr/>
      <dgm:t>
        <a:bodyPr/>
        <a:lstStyle/>
        <a:p>
          <a:endParaRPr lang="ru-RU"/>
        </a:p>
      </dgm:t>
    </dgm:pt>
    <dgm:pt modelId="{AFFDFA8B-42E2-4531-A386-0F582B989CF6}" type="sibTrans" cxnId="{2A5E4C4C-0658-4CF6-B43D-0FE1BDF0CC75}">
      <dgm:prSet/>
      <dgm:spPr/>
      <dgm:t>
        <a:bodyPr/>
        <a:lstStyle/>
        <a:p>
          <a:endParaRPr lang="ru-RU"/>
        </a:p>
      </dgm:t>
    </dgm:pt>
    <dgm:pt modelId="{8330ECFD-3AFE-486F-B475-1B19583FDABD}">
      <dgm:prSet phldrT="[Текст]"/>
      <dgm:spPr/>
      <dgm:t>
        <a:bodyPr/>
        <a:lstStyle/>
        <a:p>
          <a:r>
            <a:rPr lang="kk-KZ" dirty="0"/>
            <a:t>Көсемсөз шеберлері</a:t>
          </a:r>
          <a:endParaRPr lang="ru-RU" dirty="0"/>
        </a:p>
      </dgm:t>
    </dgm:pt>
    <dgm:pt modelId="{3EE172FE-8813-44DD-AD28-D47937303A92}" type="parTrans" cxnId="{AEA89095-FC81-40C7-8CCA-32A71172A5E3}">
      <dgm:prSet/>
      <dgm:spPr/>
      <dgm:t>
        <a:bodyPr/>
        <a:lstStyle/>
        <a:p>
          <a:endParaRPr lang="ru-RU"/>
        </a:p>
      </dgm:t>
    </dgm:pt>
    <dgm:pt modelId="{8D17B142-01C9-47BC-B32E-AEFB89893822}" type="sibTrans" cxnId="{AEA89095-FC81-40C7-8CCA-32A71172A5E3}">
      <dgm:prSet/>
      <dgm:spPr/>
      <dgm:t>
        <a:bodyPr/>
        <a:lstStyle/>
        <a:p>
          <a:endParaRPr lang="ru-RU"/>
        </a:p>
      </dgm:t>
    </dgm:pt>
    <dgm:pt modelId="{AA6AB269-A480-4EB3-9410-03CA629C09AC}" type="pres">
      <dgm:prSet presAssocID="{01488AE6-631A-4947-86A5-DA2BF3F3B23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F1CE399-2E41-4041-833A-C1BE33A250BD}" type="pres">
      <dgm:prSet presAssocID="{B3F79B7D-55BE-4ECE-BF1B-111CC348545E}" presName="hierRoot1" presStyleCnt="0">
        <dgm:presLayoutVars>
          <dgm:hierBranch val="init"/>
        </dgm:presLayoutVars>
      </dgm:prSet>
      <dgm:spPr/>
    </dgm:pt>
    <dgm:pt modelId="{8D3A4B10-EDAC-4131-BF2A-C4714F1D4E15}" type="pres">
      <dgm:prSet presAssocID="{B3F79B7D-55BE-4ECE-BF1B-111CC348545E}" presName="rootComposite1" presStyleCnt="0"/>
      <dgm:spPr/>
    </dgm:pt>
    <dgm:pt modelId="{2F5F08A7-8330-41D3-AF97-E779560E7075}" type="pres">
      <dgm:prSet presAssocID="{B3F79B7D-55BE-4ECE-BF1B-111CC348545E}" presName="rootText1" presStyleLbl="node0" presStyleIdx="0" presStyleCnt="1" custScaleX="203573">
        <dgm:presLayoutVars>
          <dgm:chPref val="3"/>
        </dgm:presLayoutVars>
      </dgm:prSet>
      <dgm:spPr/>
    </dgm:pt>
    <dgm:pt modelId="{2527D803-8C5B-4267-BBA3-1F0E0F9CF91E}" type="pres">
      <dgm:prSet presAssocID="{B3F79B7D-55BE-4ECE-BF1B-111CC348545E}" presName="rootConnector1" presStyleLbl="node1" presStyleIdx="0" presStyleCnt="0"/>
      <dgm:spPr/>
    </dgm:pt>
    <dgm:pt modelId="{68E03964-E439-4508-A343-17D4BE04DB2B}" type="pres">
      <dgm:prSet presAssocID="{B3F79B7D-55BE-4ECE-BF1B-111CC348545E}" presName="hierChild2" presStyleCnt="0"/>
      <dgm:spPr/>
    </dgm:pt>
    <dgm:pt modelId="{F8BADBF1-F32B-4F92-B9EE-D09595FA14F3}" type="pres">
      <dgm:prSet presAssocID="{9601BECF-4570-45D1-B56E-DCF260511E79}" presName="Name37" presStyleLbl="parChTrans1D2" presStyleIdx="0" presStyleCnt="3"/>
      <dgm:spPr/>
    </dgm:pt>
    <dgm:pt modelId="{3A6DD374-48FA-449F-8D58-3027F92DEB68}" type="pres">
      <dgm:prSet presAssocID="{0A8AF227-E8AA-4EA1-806B-D512F54606EE}" presName="hierRoot2" presStyleCnt="0">
        <dgm:presLayoutVars>
          <dgm:hierBranch val="init"/>
        </dgm:presLayoutVars>
      </dgm:prSet>
      <dgm:spPr/>
    </dgm:pt>
    <dgm:pt modelId="{793B34F5-E195-4CD4-AEF9-ED352D2CDC87}" type="pres">
      <dgm:prSet presAssocID="{0A8AF227-E8AA-4EA1-806B-D512F54606EE}" presName="rootComposite" presStyleCnt="0"/>
      <dgm:spPr/>
    </dgm:pt>
    <dgm:pt modelId="{69F5A437-539A-4C2F-81D1-DA739AF15BD4}" type="pres">
      <dgm:prSet presAssocID="{0A8AF227-E8AA-4EA1-806B-D512F54606EE}" presName="rootText" presStyleLbl="node2" presStyleIdx="0" presStyleCnt="3">
        <dgm:presLayoutVars>
          <dgm:chPref val="3"/>
        </dgm:presLayoutVars>
      </dgm:prSet>
      <dgm:spPr/>
    </dgm:pt>
    <dgm:pt modelId="{C697270F-1190-492A-B90F-614CA7804A60}" type="pres">
      <dgm:prSet presAssocID="{0A8AF227-E8AA-4EA1-806B-D512F54606EE}" presName="rootConnector" presStyleLbl="node2" presStyleIdx="0" presStyleCnt="3"/>
      <dgm:spPr/>
    </dgm:pt>
    <dgm:pt modelId="{5750B9A4-CC6A-4B20-AE6F-CE70439A8B73}" type="pres">
      <dgm:prSet presAssocID="{0A8AF227-E8AA-4EA1-806B-D512F54606EE}" presName="hierChild4" presStyleCnt="0"/>
      <dgm:spPr/>
    </dgm:pt>
    <dgm:pt modelId="{E90BACA1-5910-4BCC-9AE5-9B3BDE3A619A}" type="pres">
      <dgm:prSet presAssocID="{0A8AF227-E8AA-4EA1-806B-D512F54606EE}" presName="hierChild5" presStyleCnt="0"/>
      <dgm:spPr/>
    </dgm:pt>
    <dgm:pt modelId="{1D5E70AF-3114-44D0-8225-A625BC37B9AD}" type="pres">
      <dgm:prSet presAssocID="{5D045D5B-4C79-4F1B-8B99-7394A7CFBD86}" presName="Name37" presStyleLbl="parChTrans1D2" presStyleIdx="1" presStyleCnt="3"/>
      <dgm:spPr/>
    </dgm:pt>
    <dgm:pt modelId="{5DE4C9A2-6165-450A-9C8D-07AD33FD9687}" type="pres">
      <dgm:prSet presAssocID="{37125B01-3A7D-4F9E-91A2-CC1DAE178358}" presName="hierRoot2" presStyleCnt="0">
        <dgm:presLayoutVars>
          <dgm:hierBranch val="init"/>
        </dgm:presLayoutVars>
      </dgm:prSet>
      <dgm:spPr/>
    </dgm:pt>
    <dgm:pt modelId="{DE516AF2-7AC3-464A-949F-243A93A72142}" type="pres">
      <dgm:prSet presAssocID="{37125B01-3A7D-4F9E-91A2-CC1DAE178358}" presName="rootComposite" presStyleCnt="0"/>
      <dgm:spPr/>
    </dgm:pt>
    <dgm:pt modelId="{1099DE5C-EFF5-4B3A-9E84-7351510909E0}" type="pres">
      <dgm:prSet presAssocID="{37125B01-3A7D-4F9E-91A2-CC1DAE178358}" presName="rootText" presStyleLbl="node2" presStyleIdx="1" presStyleCnt="3">
        <dgm:presLayoutVars>
          <dgm:chPref val="3"/>
        </dgm:presLayoutVars>
      </dgm:prSet>
      <dgm:spPr/>
    </dgm:pt>
    <dgm:pt modelId="{3BEBDEEC-FDF3-4F14-8D8E-E2B91E6788D7}" type="pres">
      <dgm:prSet presAssocID="{37125B01-3A7D-4F9E-91A2-CC1DAE178358}" presName="rootConnector" presStyleLbl="node2" presStyleIdx="1" presStyleCnt="3"/>
      <dgm:spPr/>
    </dgm:pt>
    <dgm:pt modelId="{A659A532-11C4-4D09-A3DF-F6C965855B69}" type="pres">
      <dgm:prSet presAssocID="{37125B01-3A7D-4F9E-91A2-CC1DAE178358}" presName="hierChild4" presStyleCnt="0"/>
      <dgm:spPr/>
    </dgm:pt>
    <dgm:pt modelId="{5969FECB-B875-4E21-9DD2-DB4BA75669DB}" type="pres">
      <dgm:prSet presAssocID="{37125B01-3A7D-4F9E-91A2-CC1DAE178358}" presName="hierChild5" presStyleCnt="0"/>
      <dgm:spPr/>
    </dgm:pt>
    <dgm:pt modelId="{28E2B1D0-3BD1-4620-ABBD-38C326AF6B4F}" type="pres">
      <dgm:prSet presAssocID="{3EE172FE-8813-44DD-AD28-D47937303A92}" presName="Name37" presStyleLbl="parChTrans1D2" presStyleIdx="2" presStyleCnt="3"/>
      <dgm:spPr/>
    </dgm:pt>
    <dgm:pt modelId="{07AF5168-3A6C-4288-856E-E61A9C4AA8E6}" type="pres">
      <dgm:prSet presAssocID="{8330ECFD-3AFE-486F-B475-1B19583FDABD}" presName="hierRoot2" presStyleCnt="0">
        <dgm:presLayoutVars>
          <dgm:hierBranch val="init"/>
        </dgm:presLayoutVars>
      </dgm:prSet>
      <dgm:spPr/>
    </dgm:pt>
    <dgm:pt modelId="{2DE130F7-E233-4A33-837D-EF0D1B33FA67}" type="pres">
      <dgm:prSet presAssocID="{8330ECFD-3AFE-486F-B475-1B19583FDABD}" presName="rootComposite" presStyleCnt="0"/>
      <dgm:spPr/>
    </dgm:pt>
    <dgm:pt modelId="{977DF7E0-2766-4302-A7E6-D559F2CE3BCC}" type="pres">
      <dgm:prSet presAssocID="{8330ECFD-3AFE-486F-B475-1B19583FDABD}" presName="rootText" presStyleLbl="node2" presStyleIdx="2" presStyleCnt="3">
        <dgm:presLayoutVars>
          <dgm:chPref val="3"/>
        </dgm:presLayoutVars>
      </dgm:prSet>
      <dgm:spPr/>
    </dgm:pt>
    <dgm:pt modelId="{6D95EE7F-DEE8-4B1B-8844-8DD3BC6BD4B4}" type="pres">
      <dgm:prSet presAssocID="{8330ECFD-3AFE-486F-B475-1B19583FDABD}" presName="rootConnector" presStyleLbl="node2" presStyleIdx="2" presStyleCnt="3"/>
      <dgm:spPr/>
    </dgm:pt>
    <dgm:pt modelId="{60F3EFA9-8C06-4525-95F9-8A9EE16E5563}" type="pres">
      <dgm:prSet presAssocID="{8330ECFD-3AFE-486F-B475-1B19583FDABD}" presName="hierChild4" presStyleCnt="0"/>
      <dgm:spPr/>
    </dgm:pt>
    <dgm:pt modelId="{034B9761-59F4-4C23-A454-FE8D3FDC163A}" type="pres">
      <dgm:prSet presAssocID="{8330ECFD-3AFE-486F-B475-1B19583FDABD}" presName="hierChild5" presStyleCnt="0"/>
      <dgm:spPr/>
    </dgm:pt>
    <dgm:pt modelId="{1B0E2951-6563-49EA-B26E-D4C7336973EE}" type="pres">
      <dgm:prSet presAssocID="{B3F79B7D-55BE-4ECE-BF1B-111CC348545E}" presName="hierChild3" presStyleCnt="0"/>
      <dgm:spPr/>
    </dgm:pt>
  </dgm:ptLst>
  <dgm:cxnLst>
    <dgm:cxn modelId="{112CB40E-4C21-4F75-80A2-D66681965516}" type="presOf" srcId="{3EE172FE-8813-44DD-AD28-D47937303A92}" destId="{28E2B1D0-3BD1-4620-ABBD-38C326AF6B4F}" srcOrd="0" destOrd="0" presId="urn:microsoft.com/office/officeart/2005/8/layout/orgChart1"/>
    <dgm:cxn modelId="{998AC314-A4EB-47E1-B1CE-460C2747AFFE}" type="presOf" srcId="{5D045D5B-4C79-4F1B-8B99-7394A7CFBD86}" destId="{1D5E70AF-3114-44D0-8225-A625BC37B9AD}" srcOrd="0" destOrd="0" presId="urn:microsoft.com/office/officeart/2005/8/layout/orgChart1"/>
    <dgm:cxn modelId="{DBDE672B-3173-4101-9ED5-9C4F5D440937}" type="presOf" srcId="{B3F79B7D-55BE-4ECE-BF1B-111CC348545E}" destId="{2F5F08A7-8330-41D3-AF97-E779560E7075}" srcOrd="0" destOrd="0" presId="urn:microsoft.com/office/officeart/2005/8/layout/orgChart1"/>
    <dgm:cxn modelId="{319E3D62-EB51-43EB-9477-4E46DC4FAE60}" type="presOf" srcId="{B3F79B7D-55BE-4ECE-BF1B-111CC348545E}" destId="{2527D803-8C5B-4267-BBA3-1F0E0F9CF91E}" srcOrd="1" destOrd="0" presId="urn:microsoft.com/office/officeart/2005/8/layout/orgChart1"/>
    <dgm:cxn modelId="{E0FE2543-224B-4A91-A9B6-064156738412}" type="presOf" srcId="{9601BECF-4570-45D1-B56E-DCF260511E79}" destId="{F8BADBF1-F32B-4F92-B9EE-D09595FA14F3}" srcOrd="0" destOrd="0" presId="urn:microsoft.com/office/officeart/2005/8/layout/orgChart1"/>
    <dgm:cxn modelId="{2B0F324A-461B-4E48-9FDD-0641F1F1E222}" type="presOf" srcId="{37125B01-3A7D-4F9E-91A2-CC1DAE178358}" destId="{3BEBDEEC-FDF3-4F14-8D8E-E2B91E6788D7}" srcOrd="1" destOrd="0" presId="urn:microsoft.com/office/officeart/2005/8/layout/orgChart1"/>
    <dgm:cxn modelId="{2A5E4C4C-0658-4CF6-B43D-0FE1BDF0CC75}" srcId="{B3F79B7D-55BE-4ECE-BF1B-111CC348545E}" destId="{37125B01-3A7D-4F9E-91A2-CC1DAE178358}" srcOrd="1" destOrd="0" parTransId="{5D045D5B-4C79-4F1B-8B99-7394A7CFBD86}" sibTransId="{AFFDFA8B-42E2-4531-A386-0F582B989CF6}"/>
    <dgm:cxn modelId="{CEF0F64C-AC03-4F98-A13F-79C15309AB99}" srcId="{B3F79B7D-55BE-4ECE-BF1B-111CC348545E}" destId="{0A8AF227-E8AA-4EA1-806B-D512F54606EE}" srcOrd="0" destOrd="0" parTransId="{9601BECF-4570-45D1-B56E-DCF260511E79}" sibTransId="{CFAE389E-3B5E-460B-B15E-517AEABBDA7A}"/>
    <dgm:cxn modelId="{237D8874-5F2B-4071-B278-0CE358A285FF}" type="presOf" srcId="{0A8AF227-E8AA-4EA1-806B-D512F54606EE}" destId="{C697270F-1190-492A-B90F-614CA7804A60}" srcOrd="1" destOrd="0" presId="urn:microsoft.com/office/officeart/2005/8/layout/orgChart1"/>
    <dgm:cxn modelId="{C82D8655-A7C3-452C-8A5B-54C3728D9AA1}" type="presOf" srcId="{01488AE6-631A-4947-86A5-DA2BF3F3B23F}" destId="{AA6AB269-A480-4EB3-9410-03CA629C09AC}" srcOrd="0" destOrd="0" presId="urn:microsoft.com/office/officeart/2005/8/layout/orgChart1"/>
    <dgm:cxn modelId="{56F0E58D-69B7-4707-94EC-0976FD3EFE81}" type="presOf" srcId="{0A8AF227-E8AA-4EA1-806B-D512F54606EE}" destId="{69F5A437-539A-4C2F-81D1-DA739AF15BD4}" srcOrd="0" destOrd="0" presId="urn:microsoft.com/office/officeart/2005/8/layout/orgChart1"/>
    <dgm:cxn modelId="{AEA89095-FC81-40C7-8CCA-32A71172A5E3}" srcId="{B3F79B7D-55BE-4ECE-BF1B-111CC348545E}" destId="{8330ECFD-3AFE-486F-B475-1B19583FDABD}" srcOrd="2" destOrd="0" parTransId="{3EE172FE-8813-44DD-AD28-D47937303A92}" sibTransId="{8D17B142-01C9-47BC-B32E-AEFB89893822}"/>
    <dgm:cxn modelId="{90EEF6D6-068F-4F61-85E6-9C65CD6BE1AD}" srcId="{01488AE6-631A-4947-86A5-DA2BF3F3B23F}" destId="{B3F79B7D-55BE-4ECE-BF1B-111CC348545E}" srcOrd="0" destOrd="0" parTransId="{FC8E3319-BFB9-41CE-AB44-D5CC696AD313}" sibTransId="{50377DC1-911D-42E8-B32E-182275799E8D}"/>
    <dgm:cxn modelId="{B90B99F2-A034-4638-B2B7-81B12F3481A0}" type="presOf" srcId="{37125B01-3A7D-4F9E-91A2-CC1DAE178358}" destId="{1099DE5C-EFF5-4B3A-9E84-7351510909E0}" srcOrd="0" destOrd="0" presId="urn:microsoft.com/office/officeart/2005/8/layout/orgChart1"/>
    <dgm:cxn modelId="{01AC78F8-3B1A-444C-A531-A229EF671010}" type="presOf" srcId="{8330ECFD-3AFE-486F-B475-1B19583FDABD}" destId="{977DF7E0-2766-4302-A7E6-D559F2CE3BCC}" srcOrd="0" destOrd="0" presId="urn:microsoft.com/office/officeart/2005/8/layout/orgChart1"/>
    <dgm:cxn modelId="{EE9C67F9-DBFC-4EAB-9F27-47613680E4AF}" type="presOf" srcId="{8330ECFD-3AFE-486F-B475-1B19583FDABD}" destId="{6D95EE7F-DEE8-4B1B-8844-8DD3BC6BD4B4}" srcOrd="1" destOrd="0" presId="urn:microsoft.com/office/officeart/2005/8/layout/orgChart1"/>
    <dgm:cxn modelId="{D96F8170-83FA-4827-ACA2-8A6173514073}" type="presParOf" srcId="{AA6AB269-A480-4EB3-9410-03CA629C09AC}" destId="{0F1CE399-2E41-4041-833A-C1BE33A250BD}" srcOrd="0" destOrd="0" presId="urn:microsoft.com/office/officeart/2005/8/layout/orgChart1"/>
    <dgm:cxn modelId="{3BD061BB-2F9F-48DB-BC59-475F3F1BFEF5}" type="presParOf" srcId="{0F1CE399-2E41-4041-833A-C1BE33A250BD}" destId="{8D3A4B10-EDAC-4131-BF2A-C4714F1D4E15}" srcOrd="0" destOrd="0" presId="urn:microsoft.com/office/officeart/2005/8/layout/orgChart1"/>
    <dgm:cxn modelId="{BA4A95DA-0654-4537-9DFA-B75918DDF129}" type="presParOf" srcId="{8D3A4B10-EDAC-4131-BF2A-C4714F1D4E15}" destId="{2F5F08A7-8330-41D3-AF97-E779560E7075}" srcOrd="0" destOrd="0" presId="urn:microsoft.com/office/officeart/2005/8/layout/orgChart1"/>
    <dgm:cxn modelId="{08093FBE-0D2C-438A-B7CD-969ACD3917E8}" type="presParOf" srcId="{8D3A4B10-EDAC-4131-BF2A-C4714F1D4E15}" destId="{2527D803-8C5B-4267-BBA3-1F0E0F9CF91E}" srcOrd="1" destOrd="0" presId="urn:microsoft.com/office/officeart/2005/8/layout/orgChart1"/>
    <dgm:cxn modelId="{D20E8568-D601-40D7-B821-56F808B12194}" type="presParOf" srcId="{0F1CE399-2E41-4041-833A-C1BE33A250BD}" destId="{68E03964-E439-4508-A343-17D4BE04DB2B}" srcOrd="1" destOrd="0" presId="urn:microsoft.com/office/officeart/2005/8/layout/orgChart1"/>
    <dgm:cxn modelId="{30A2ECDB-2AA7-4FF5-A2FC-77B44C706659}" type="presParOf" srcId="{68E03964-E439-4508-A343-17D4BE04DB2B}" destId="{F8BADBF1-F32B-4F92-B9EE-D09595FA14F3}" srcOrd="0" destOrd="0" presId="urn:microsoft.com/office/officeart/2005/8/layout/orgChart1"/>
    <dgm:cxn modelId="{C44423B5-A62A-4DD0-B56C-1C549EE53D91}" type="presParOf" srcId="{68E03964-E439-4508-A343-17D4BE04DB2B}" destId="{3A6DD374-48FA-449F-8D58-3027F92DEB68}" srcOrd="1" destOrd="0" presId="urn:microsoft.com/office/officeart/2005/8/layout/orgChart1"/>
    <dgm:cxn modelId="{3ED15EAC-5956-468D-9B9B-15B30DCB9F5B}" type="presParOf" srcId="{3A6DD374-48FA-449F-8D58-3027F92DEB68}" destId="{793B34F5-E195-4CD4-AEF9-ED352D2CDC87}" srcOrd="0" destOrd="0" presId="urn:microsoft.com/office/officeart/2005/8/layout/orgChart1"/>
    <dgm:cxn modelId="{9F119593-1962-47B0-A115-4AD9E0334E8D}" type="presParOf" srcId="{793B34F5-E195-4CD4-AEF9-ED352D2CDC87}" destId="{69F5A437-539A-4C2F-81D1-DA739AF15BD4}" srcOrd="0" destOrd="0" presId="urn:microsoft.com/office/officeart/2005/8/layout/orgChart1"/>
    <dgm:cxn modelId="{734F23D3-4A49-4CEB-AA7D-670DE38263A4}" type="presParOf" srcId="{793B34F5-E195-4CD4-AEF9-ED352D2CDC87}" destId="{C697270F-1190-492A-B90F-614CA7804A60}" srcOrd="1" destOrd="0" presId="urn:microsoft.com/office/officeart/2005/8/layout/orgChart1"/>
    <dgm:cxn modelId="{04BCB7CB-02CC-460E-80EE-AEB6F9294ED9}" type="presParOf" srcId="{3A6DD374-48FA-449F-8D58-3027F92DEB68}" destId="{5750B9A4-CC6A-4B20-AE6F-CE70439A8B73}" srcOrd="1" destOrd="0" presId="urn:microsoft.com/office/officeart/2005/8/layout/orgChart1"/>
    <dgm:cxn modelId="{CCE97FF6-BF85-427D-9326-A435A58C4BD7}" type="presParOf" srcId="{3A6DD374-48FA-449F-8D58-3027F92DEB68}" destId="{E90BACA1-5910-4BCC-9AE5-9B3BDE3A619A}" srcOrd="2" destOrd="0" presId="urn:microsoft.com/office/officeart/2005/8/layout/orgChart1"/>
    <dgm:cxn modelId="{D3CBE5B4-ACD2-400E-9560-60CEF5B4F63F}" type="presParOf" srcId="{68E03964-E439-4508-A343-17D4BE04DB2B}" destId="{1D5E70AF-3114-44D0-8225-A625BC37B9AD}" srcOrd="2" destOrd="0" presId="urn:microsoft.com/office/officeart/2005/8/layout/orgChart1"/>
    <dgm:cxn modelId="{45ECEDC7-B305-4C3E-BEFE-EB37F9E523DC}" type="presParOf" srcId="{68E03964-E439-4508-A343-17D4BE04DB2B}" destId="{5DE4C9A2-6165-450A-9C8D-07AD33FD9687}" srcOrd="3" destOrd="0" presId="urn:microsoft.com/office/officeart/2005/8/layout/orgChart1"/>
    <dgm:cxn modelId="{822B62EC-DD8A-4A60-8B29-C007202476F4}" type="presParOf" srcId="{5DE4C9A2-6165-450A-9C8D-07AD33FD9687}" destId="{DE516AF2-7AC3-464A-949F-243A93A72142}" srcOrd="0" destOrd="0" presId="urn:microsoft.com/office/officeart/2005/8/layout/orgChart1"/>
    <dgm:cxn modelId="{13CB09F8-E3A5-440B-A6BD-26F59B2D452A}" type="presParOf" srcId="{DE516AF2-7AC3-464A-949F-243A93A72142}" destId="{1099DE5C-EFF5-4B3A-9E84-7351510909E0}" srcOrd="0" destOrd="0" presId="urn:microsoft.com/office/officeart/2005/8/layout/orgChart1"/>
    <dgm:cxn modelId="{6AE25F4A-3E69-4FC3-BB8D-2816BB7BBA23}" type="presParOf" srcId="{DE516AF2-7AC3-464A-949F-243A93A72142}" destId="{3BEBDEEC-FDF3-4F14-8D8E-E2B91E6788D7}" srcOrd="1" destOrd="0" presId="urn:microsoft.com/office/officeart/2005/8/layout/orgChart1"/>
    <dgm:cxn modelId="{A06B632F-3EEE-4B55-956C-42B87F10EBEA}" type="presParOf" srcId="{5DE4C9A2-6165-450A-9C8D-07AD33FD9687}" destId="{A659A532-11C4-4D09-A3DF-F6C965855B69}" srcOrd="1" destOrd="0" presId="urn:microsoft.com/office/officeart/2005/8/layout/orgChart1"/>
    <dgm:cxn modelId="{AC58A133-5466-405C-A8B2-95D64B66FD04}" type="presParOf" srcId="{5DE4C9A2-6165-450A-9C8D-07AD33FD9687}" destId="{5969FECB-B875-4E21-9DD2-DB4BA75669DB}" srcOrd="2" destOrd="0" presId="urn:microsoft.com/office/officeart/2005/8/layout/orgChart1"/>
    <dgm:cxn modelId="{DE317C45-CF6C-469F-BD6B-2234A3376080}" type="presParOf" srcId="{68E03964-E439-4508-A343-17D4BE04DB2B}" destId="{28E2B1D0-3BD1-4620-ABBD-38C326AF6B4F}" srcOrd="4" destOrd="0" presId="urn:microsoft.com/office/officeart/2005/8/layout/orgChart1"/>
    <dgm:cxn modelId="{93EF861D-884E-4CFD-8C88-3708CD171597}" type="presParOf" srcId="{68E03964-E439-4508-A343-17D4BE04DB2B}" destId="{07AF5168-3A6C-4288-856E-E61A9C4AA8E6}" srcOrd="5" destOrd="0" presId="urn:microsoft.com/office/officeart/2005/8/layout/orgChart1"/>
    <dgm:cxn modelId="{96467A21-4104-4149-AEA8-2AC2A2AC00DF}" type="presParOf" srcId="{07AF5168-3A6C-4288-856E-E61A9C4AA8E6}" destId="{2DE130F7-E233-4A33-837D-EF0D1B33FA67}" srcOrd="0" destOrd="0" presId="urn:microsoft.com/office/officeart/2005/8/layout/orgChart1"/>
    <dgm:cxn modelId="{DE10585E-444A-4309-AD74-F3E810F732FF}" type="presParOf" srcId="{2DE130F7-E233-4A33-837D-EF0D1B33FA67}" destId="{977DF7E0-2766-4302-A7E6-D559F2CE3BCC}" srcOrd="0" destOrd="0" presId="urn:microsoft.com/office/officeart/2005/8/layout/orgChart1"/>
    <dgm:cxn modelId="{6417CC97-94E8-4FC6-8DF5-80D60EB830B3}" type="presParOf" srcId="{2DE130F7-E233-4A33-837D-EF0D1B33FA67}" destId="{6D95EE7F-DEE8-4B1B-8844-8DD3BC6BD4B4}" srcOrd="1" destOrd="0" presId="urn:microsoft.com/office/officeart/2005/8/layout/orgChart1"/>
    <dgm:cxn modelId="{9BD30E6E-DBF9-4485-8FCE-BC8FF8270E95}" type="presParOf" srcId="{07AF5168-3A6C-4288-856E-E61A9C4AA8E6}" destId="{60F3EFA9-8C06-4525-95F9-8A9EE16E5563}" srcOrd="1" destOrd="0" presId="urn:microsoft.com/office/officeart/2005/8/layout/orgChart1"/>
    <dgm:cxn modelId="{787D151C-E49B-45BF-83F9-E492831B405B}" type="presParOf" srcId="{07AF5168-3A6C-4288-856E-E61A9C4AA8E6}" destId="{034B9761-59F4-4C23-A454-FE8D3FDC163A}" srcOrd="2" destOrd="0" presId="urn:microsoft.com/office/officeart/2005/8/layout/orgChart1"/>
    <dgm:cxn modelId="{B6262C1F-D85F-4403-B904-CE878ED9646A}" type="presParOf" srcId="{0F1CE399-2E41-4041-833A-C1BE33A250BD}" destId="{1B0E2951-6563-49EA-B26E-D4C7336973E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B17D429-165F-4E18-A66A-30F7DE39FC30}" type="doc">
      <dgm:prSet loTypeId="urn:microsoft.com/office/officeart/2005/8/layout/hierarchy2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DD34035-AF58-4BDF-8A8E-A2DC44E1184E}">
      <dgm:prSet phldrT="[Текст]"/>
      <dgm:spPr/>
      <dgm:t>
        <a:bodyPr/>
        <a:lstStyle/>
        <a:p>
          <a:r>
            <a:rPr lang="kk-KZ" dirty="0">
              <a:hlinkClick xmlns:r="http://schemas.openxmlformats.org/officeDocument/2006/relationships" r:id="rId1" action="ppaction://hlinksldjump"/>
            </a:rPr>
            <a:t>Әдебиет</a:t>
          </a:r>
          <a:endParaRPr lang="ru-RU" dirty="0"/>
        </a:p>
      </dgm:t>
    </dgm:pt>
    <dgm:pt modelId="{D672AE88-2CF9-496F-AA85-BF5C20EFC329}" type="parTrans" cxnId="{BBAB442F-3358-4040-B761-BC02001E65BD}">
      <dgm:prSet/>
      <dgm:spPr/>
      <dgm:t>
        <a:bodyPr/>
        <a:lstStyle/>
        <a:p>
          <a:endParaRPr lang="ru-RU"/>
        </a:p>
      </dgm:t>
    </dgm:pt>
    <dgm:pt modelId="{2E37BD4C-B4C2-4043-8086-8226F1DFC7FC}" type="sibTrans" cxnId="{BBAB442F-3358-4040-B761-BC02001E65BD}">
      <dgm:prSet/>
      <dgm:spPr/>
      <dgm:t>
        <a:bodyPr/>
        <a:lstStyle/>
        <a:p>
          <a:endParaRPr lang="ru-RU"/>
        </a:p>
      </dgm:t>
    </dgm:pt>
    <dgm:pt modelId="{AFCB5A01-1EBD-44B5-A39E-D827534935B0}">
      <dgm:prSet phldrT="[Текст]"/>
      <dgm:spPr/>
      <dgm:t>
        <a:bodyPr/>
        <a:lstStyle/>
        <a:p>
          <a:r>
            <a:rPr lang="kk-KZ" dirty="0"/>
            <a:t>Проза</a:t>
          </a:r>
          <a:endParaRPr lang="ru-RU" dirty="0"/>
        </a:p>
      </dgm:t>
    </dgm:pt>
    <dgm:pt modelId="{36828C35-1901-4B87-8B9D-B36B741E9DC8}" type="parTrans" cxnId="{02954354-5B40-4540-BBE3-18320AE9B4F7}">
      <dgm:prSet/>
      <dgm:spPr/>
      <dgm:t>
        <a:bodyPr/>
        <a:lstStyle/>
        <a:p>
          <a:endParaRPr lang="ru-RU"/>
        </a:p>
      </dgm:t>
    </dgm:pt>
    <dgm:pt modelId="{A6034372-3D73-498B-B005-1F326F916FD2}" type="sibTrans" cxnId="{02954354-5B40-4540-BBE3-18320AE9B4F7}">
      <dgm:prSet/>
      <dgm:spPr/>
      <dgm:t>
        <a:bodyPr/>
        <a:lstStyle/>
        <a:p>
          <a:endParaRPr lang="ru-RU"/>
        </a:p>
      </dgm:t>
    </dgm:pt>
    <dgm:pt modelId="{48791796-B174-4290-A2F7-DED513C324A2}">
      <dgm:prSet phldrT="[Текст]"/>
      <dgm:spPr/>
      <dgm:t>
        <a:bodyPr/>
        <a:lstStyle/>
        <a:p>
          <a:r>
            <a:rPr lang="kk-KZ" dirty="0"/>
            <a:t>Поэзия</a:t>
          </a:r>
          <a:endParaRPr lang="ru-RU" dirty="0"/>
        </a:p>
      </dgm:t>
    </dgm:pt>
    <dgm:pt modelId="{F10D345C-3334-4770-863F-E04C2DF1C1B8}" type="parTrans" cxnId="{9B8D43FE-ECAF-4DB7-90F1-9293CBD3DC30}">
      <dgm:prSet/>
      <dgm:spPr/>
      <dgm:t>
        <a:bodyPr/>
        <a:lstStyle/>
        <a:p>
          <a:endParaRPr lang="ru-RU"/>
        </a:p>
      </dgm:t>
    </dgm:pt>
    <dgm:pt modelId="{9DFADB93-58CA-4A3E-8B86-09CA70CA42F1}" type="sibTrans" cxnId="{9B8D43FE-ECAF-4DB7-90F1-9293CBD3DC30}">
      <dgm:prSet/>
      <dgm:spPr/>
      <dgm:t>
        <a:bodyPr/>
        <a:lstStyle/>
        <a:p>
          <a:endParaRPr lang="ru-RU"/>
        </a:p>
      </dgm:t>
    </dgm:pt>
    <dgm:pt modelId="{302BC8DB-099D-48AE-AC70-B1F03B1259E3}">
      <dgm:prSet/>
      <dgm:spPr/>
      <dgm:t>
        <a:bodyPr/>
        <a:lstStyle/>
        <a:p>
          <a:r>
            <a:rPr lang="ru-RU" b="0" i="0" u="none"/>
            <a:t>Қ.Аманжоловтың «Ақын өлімі туралы аңыз» поэмасы</a:t>
          </a:r>
          <a:endParaRPr lang="ru-RU" dirty="0"/>
        </a:p>
      </dgm:t>
    </dgm:pt>
    <dgm:pt modelId="{31C6128F-9FFA-4231-8527-7F341EAF13A8}" type="parTrans" cxnId="{C7177B74-7D6B-4813-BD3C-4ACCAFBA8BB2}">
      <dgm:prSet/>
      <dgm:spPr/>
      <dgm:t>
        <a:bodyPr/>
        <a:lstStyle/>
        <a:p>
          <a:endParaRPr lang="ru-RU"/>
        </a:p>
      </dgm:t>
    </dgm:pt>
    <dgm:pt modelId="{B4499714-D509-4BD5-9132-B54872B207BC}" type="sibTrans" cxnId="{C7177B74-7D6B-4813-BD3C-4ACCAFBA8BB2}">
      <dgm:prSet/>
      <dgm:spPr/>
      <dgm:t>
        <a:bodyPr/>
        <a:lstStyle/>
        <a:p>
          <a:endParaRPr lang="ru-RU"/>
        </a:p>
      </dgm:t>
    </dgm:pt>
    <dgm:pt modelId="{1F6E66CC-DFFC-4479-9FF8-185FD3C3C572}">
      <dgm:prSet phldrT="[Текст]" custT="1"/>
      <dgm:spPr/>
      <dgm:t>
        <a:bodyPr/>
        <a:lstStyle/>
        <a:p>
          <a:r>
            <a:rPr lang="ru-RU" sz="2000" b="0" i="0" u="none" dirty="0" err="1"/>
            <a:t>Жас</a:t>
          </a:r>
          <a:r>
            <a:rPr lang="ru-RU" sz="2000" b="0" i="0" u="none" dirty="0"/>
            <a:t> </a:t>
          </a:r>
          <a:r>
            <a:rPr lang="ru-RU" sz="2000" b="0" i="0" u="none" dirty="0" err="1"/>
            <a:t>жазушы</a:t>
          </a:r>
          <a:r>
            <a:rPr lang="ru-RU" sz="2000" b="0" i="0" u="none" dirty="0"/>
            <a:t> </a:t>
          </a:r>
          <a:r>
            <a:rPr lang="ru-RU" sz="2000" b="0" i="0" u="none" dirty="0" err="1"/>
            <a:t>Баубек</a:t>
          </a:r>
          <a:r>
            <a:rPr lang="ru-RU" sz="2000" b="0" i="0" u="none" dirty="0"/>
            <a:t> </a:t>
          </a:r>
          <a:r>
            <a:rPr lang="ru-RU" sz="2000" b="0" i="0" u="none" dirty="0" err="1"/>
            <a:t>Бұлқышевтің</a:t>
          </a:r>
          <a:r>
            <a:rPr lang="ru-RU" sz="2000" b="0" i="0" u="none" dirty="0"/>
            <a:t> </a:t>
          </a:r>
          <a:r>
            <a:rPr lang="ru-RU" sz="2000" b="0" i="0" u="none" dirty="0" err="1"/>
            <a:t>әскери</a:t>
          </a:r>
          <a:r>
            <a:rPr lang="ru-RU" sz="2000" b="0" i="0" u="none" dirty="0"/>
            <a:t> </a:t>
          </a:r>
          <a:r>
            <a:rPr lang="ru-RU" sz="2000" b="0" i="0" u="none" dirty="0" err="1"/>
            <a:t>публицистикасы</a:t>
          </a:r>
          <a:r>
            <a:rPr lang="ru-RU" sz="2000" b="0" i="0" u="none" dirty="0"/>
            <a:t> «Заман, </a:t>
          </a:r>
          <a:r>
            <a:rPr lang="ru-RU" sz="2000" b="0" i="0" u="none" dirty="0" err="1"/>
            <a:t>жастар</a:t>
          </a:r>
          <a:r>
            <a:rPr lang="ru-RU" sz="2000" b="0" i="0" u="none" dirty="0"/>
            <a:t>, </a:t>
          </a:r>
          <a:r>
            <a:rPr lang="ru-RU" sz="2000" b="0" i="0" u="none" dirty="0" err="1"/>
            <a:t>біздікі</a:t>
          </a:r>
          <a:r>
            <a:rPr lang="ru-RU" sz="2000" b="0" i="0" u="none" dirty="0"/>
            <a:t>», «</a:t>
          </a:r>
          <a:r>
            <a:rPr lang="ru-RU" sz="2000" b="0" i="0" u="none" dirty="0" err="1"/>
            <a:t>Жауыздық</a:t>
          </a:r>
          <a:r>
            <a:rPr lang="ru-RU" sz="2000" b="0" i="0" u="none" dirty="0"/>
            <a:t> пен </a:t>
          </a:r>
          <a:r>
            <a:rPr lang="ru-RU" sz="2000" b="0" i="0" u="none" dirty="0" err="1"/>
            <a:t>махаббат</a:t>
          </a:r>
          <a:r>
            <a:rPr lang="ru-RU" sz="2000" b="0" i="0" u="none" dirty="0"/>
            <a:t>», «</a:t>
          </a:r>
          <a:r>
            <a:rPr lang="ru-RU" sz="2000" b="0" i="0" u="none" dirty="0" err="1"/>
            <a:t>Өмір</a:t>
          </a:r>
          <a:r>
            <a:rPr lang="ru-RU" sz="2000" b="0" i="0" u="none" dirty="0"/>
            <a:t> мен </a:t>
          </a:r>
          <a:r>
            <a:rPr lang="ru-RU" sz="2000" b="0" i="0" u="none" dirty="0" err="1"/>
            <a:t>өлім</a:t>
          </a:r>
          <a:r>
            <a:rPr lang="ru-RU" sz="2000" b="0" i="0" u="none" dirty="0"/>
            <a:t> </a:t>
          </a:r>
          <a:r>
            <a:rPr lang="ru-RU" sz="2000" b="0" i="0" u="none" dirty="0" err="1"/>
            <a:t>туралы</a:t>
          </a:r>
          <a:r>
            <a:rPr lang="ru-RU" sz="2000" b="0" i="0" u="none" dirty="0"/>
            <a:t>», «Мен </a:t>
          </a:r>
          <a:r>
            <a:rPr lang="ru-RU" sz="2000" b="0" i="0" u="none" dirty="0" err="1"/>
            <a:t>өмір</a:t>
          </a:r>
          <a:r>
            <a:rPr lang="ru-RU" sz="2000" b="0" i="0" u="none" dirty="0"/>
            <a:t> </a:t>
          </a:r>
          <a:r>
            <a:rPr lang="ru-RU" sz="2000" b="0" i="0" u="none" dirty="0" err="1"/>
            <a:t>сүргім</a:t>
          </a:r>
          <a:r>
            <a:rPr lang="ru-RU" sz="2000" b="0" i="0" u="none" dirty="0"/>
            <a:t> </a:t>
          </a:r>
          <a:r>
            <a:rPr lang="ru-RU" sz="2000" b="0" i="0" u="none" dirty="0" err="1"/>
            <a:t>келеді</a:t>
          </a:r>
          <a:r>
            <a:rPr lang="ru-RU" sz="2000" b="0" i="0" u="none" dirty="0"/>
            <a:t>», </a:t>
          </a:r>
          <a:r>
            <a:rPr lang="ru-RU" sz="2000" b="0" i="0" u="none" dirty="0" err="1"/>
            <a:t>т.б.Ғ.Мүсіреповтің</a:t>
          </a:r>
          <a:r>
            <a:rPr lang="ru-RU" sz="2000" b="0" i="0" u="none" dirty="0"/>
            <a:t> «</a:t>
          </a:r>
          <a:r>
            <a:rPr lang="ru-RU" sz="2000" b="0" i="0" u="none" dirty="0" err="1"/>
            <a:t>Қазақ</a:t>
          </a:r>
          <a:r>
            <a:rPr lang="ru-RU" sz="2000" b="0" i="0" u="none" dirty="0"/>
            <a:t> солдат», </a:t>
          </a:r>
          <a:endParaRPr lang="ru-RU" sz="2000" dirty="0"/>
        </a:p>
      </dgm:t>
    </dgm:pt>
    <dgm:pt modelId="{776E0437-D03F-4A4B-A65A-C6EB5CEC8879}" type="sibTrans" cxnId="{855019EF-9078-4505-A35F-59431C7554D4}">
      <dgm:prSet/>
      <dgm:spPr/>
      <dgm:t>
        <a:bodyPr/>
        <a:lstStyle/>
        <a:p>
          <a:endParaRPr lang="ru-RU"/>
        </a:p>
      </dgm:t>
    </dgm:pt>
    <dgm:pt modelId="{CAC21003-67C7-41DC-82BA-375C8648C21E}" type="parTrans" cxnId="{855019EF-9078-4505-A35F-59431C7554D4}">
      <dgm:prSet/>
      <dgm:spPr/>
      <dgm:t>
        <a:bodyPr/>
        <a:lstStyle/>
        <a:p>
          <a:endParaRPr lang="ru-RU"/>
        </a:p>
      </dgm:t>
    </dgm:pt>
    <dgm:pt modelId="{F97AFD02-5B1D-463B-B4F2-039E21EDB0E8}">
      <dgm:prSet phldrT="[Текст]"/>
      <dgm:spPr/>
      <dgm:t>
        <a:bodyPr/>
        <a:lstStyle/>
        <a:p>
          <a:r>
            <a:rPr lang="ru-RU" b="0" i="0" u="none" dirty="0" err="1"/>
            <a:t>Ғ.Мұстафиннің</a:t>
          </a:r>
          <a:r>
            <a:rPr lang="ru-RU" b="0" i="0" u="none" dirty="0"/>
            <a:t> «</a:t>
          </a:r>
          <a:r>
            <a:rPr lang="ru-RU" b="0" i="0" u="none" dirty="0" err="1"/>
            <a:t>Шығанақ</a:t>
          </a:r>
          <a:r>
            <a:rPr lang="ru-RU" b="0" i="0" u="none" dirty="0"/>
            <a:t>», </a:t>
          </a:r>
          <a:r>
            <a:rPr lang="ru-RU" b="0" i="0" u="none" dirty="0" err="1"/>
            <a:t>Ә.Әбішевтің</a:t>
          </a:r>
          <a:r>
            <a:rPr lang="ru-RU" b="0" i="0" u="none" dirty="0"/>
            <a:t> «</a:t>
          </a:r>
          <a:r>
            <a:rPr lang="ru-RU" b="0" i="0" u="none" dirty="0" err="1"/>
            <a:t>Жас</a:t>
          </a:r>
          <a:r>
            <a:rPr lang="ru-RU" b="0" i="0" u="none" dirty="0"/>
            <a:t> </a:t>
          </a:r>
          <a:r>
            <a:rPr lang="ru-RU" b="0" i="0" u="none" dirty="0" err="1"/>
            <a:t>түлектер</a:t>
          </a:r>
          <a:r>
            <a:rPr lang="ru-RU" b="0" i="0" u="none" dirty="0"/>
            <a:t>», </a:t>
          </a:r>
          <a:r>
            <a:rPr lang="ru-RU" b="0" i="0" u="none" dirty="0" err="1"/>
            <a:t>Ғ.Слановтың</a:t>
          </a:r>
          <a:r>
            <a:rPr lang="ru-RU" b="0" i="0" u="none" dirty="0"/>
            <a:t> «</a:t>
          </a:r>
          <a:r>
            <a:rPr lang="ru-RU" b="0" i="0" u="none" dirty="0" err="1"/>
            <a:t>Жанартау</a:t>
          </a:r>
          <a:r>
            <a:rPr lang="ru-RU" b="0" i="0" u="none" dirty="0"/>
            <a:t>» </a:t>
          </a:r>
          <a:r>
            <a:rPr lang="ru-RU" b="0" i="0" u="none" dirty="0" err="1"/>
            <a:t>атты</a:t>
          </a:r>
          <a:r>
            <a:rPr lang="ru-RU" b="0" i="0" u="none" dirty="0"/>
            <a:t> </a:t>
          </a:r>
          <a:r>
            <a:rPr lang="ru-RU" b="0" i="0" u="none" dirty="0" err="1"/>
            <a:t>романдары</a:t>
          </a:r>
          <a:endParaRPr lang="ru-RU" dirty="0"/>
        </a:p>
      </dgm:t>
    </dgm:pt>
    <dgm:pt modelId="{2E1A005E-E323-43F9-A8AB-4D2A05EE3813}" type="parTrans" cxnId="{BFF3691C-B04E-4B23-ADAC-1431C60480B9}">
      <dgm:prSet/>
      <dgm:spPr/>
      <dgm:t>
        <a:bodyPr/>
        <a:lstStyle/>
        <a:p>
          <a:endParaRPr lang="ru-RU"/>
        </a:p>
      </dgm:t>
    </dgm:pt>
    <dgm:pt modelId="{307C39F7-4697-4ECE-95F4-709FE48C0E31}" type="sibTrans" cxnId="{BFF3691C-B04E-4B23-ADAC-1431C60480B9}">
      <dgm:prSet/>
      <dgm:spPr/>
      <dgm:t>
        <a:bodyPr/>
        <a:lstStyle/>
        <a:p>
          <a:endParaRPr lang="ru-RU"/>
        </a:p>
      </dgm:t>
    </dgm:pt>
    <dgm:pt modelId="{B313B7DD-306B-4ECB-9D29-FDC3B298FAAA}" type="pres">
      <dgm:prSet presAssocID="{BB17D429-165F-4E18-A66A-30F7DE39FC3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0D52073-042C-480D-A47D-A7AFFC950029}" type="pres">
      <dgm:prSet presAssocID="{BDD34035-AF58-4BDF-8A8E-A2DC44E1184E}" presName="root1" presStyleCnt="0"/>
      <dgm:spPr/>
    </dgm:pt>
    <dgm:pt modelId="{0FF82EF2-EC01-4151-B7BA-08FD049F8745}" type="pres">
      <dgm:prSet presAssocID="{BDD34035-AF58-4BDF-8A8E-A2DC44E1184E}" presName="LevelOneTextNode" presStyleLbl="node0" presStyleIdx="0" presStyleCnt="1">
        <dgm:presLayoutVars>
          <dgm:chPref val="3"/>
        </dgm:presLayoutVars>
      </dgm:prSet>
      <dgm:spPr/>
    </dgm:pt>
    <dgm:pt modelId="{F9771D00-924D-4AC0-9F2A-FA950BD37148}" type="pres">
      <dgm:prSet presAssocID="{BDD34035-AF58-4BDF-8A8E-A2DC44E1184E}" presName="level2hierChild" presStyleCnt="0"/>
      <dgm:spPr/>
    </dgm:pt>
    <dgm:pt modelId="{62E0D31C-C82D-4700-B3FF-E86B8584BD2B}" type="pres">
      <dgm:prSet presAssocID="{36828C35-1901-4B87-8B9D-B36B741E9DC8}" presName="conn2-1" presStyleLbl="parChTrans1D2" presStyleIdx="0" presStyleCnt="2"/>
      <dgm:spPr/>
    </dgm:pt>
    <dgm:pt modelId="{5DBF2BF5-3F37-4B8D-BC6F-5C17EC5CC117}" type="pres">
      <dgm:prSet presAssocID="{36828C35-1901-4B87-8B9D-B36B741E9DC8}" presName="connTx" presStyleLbl="parChTrans1D2" presStyleIdx="0" presStyleCnt="2"/>
      <dgm:spPr/>
    </dgm:pt>
    <dgm:pt modelId="{DCD772F4-626E-4A25-88C6-BC563CD83057}" type="pres">
      <dgm:prSet presAssocID="{AFCB5A01-1EBD-44B5-A39E-D827534935B0}" presName="root2" presStyleCnt="0"/>
      <dgm:spPr/>
    </dgm:pt>
    <dgm:pt modelId="{90986187-257F-43B5-A34B-45F35F8E90F4}" type="pres">
      <dgm:prSet presAssocID="{AFCB5A01-1EBD-44B5-A39E-D827534935B0}" presName="LevelTwoTextNode" presStyleLbl="node2" presStyleIdx="0" presStyleCnt="2">
        <dgm:presLayoutVars>
          <dgm:chPref val="3"/>
        </dgm:presLayoutVars>
      </dgm:prSet>
      <dgm:spPr/>
    </dgm:pt>
    <dgm:pt modelId="{0AB26416-63D7-442E-A031-72508D2AC275}" type="pres">
      <dgm:prSet presAssocID="{AFCB5A01-1EBD-44B5-A39E-D827534935B0}" presName="level3hierChild" presStyleCnt="0"/>
      <dgm:spPr/>
    </dgm:pt>
    <dgm:pt modelId="{C757F8C2-2734-42EA-83AD-15EDB9B34D80}" type="pres">
      <dgm:prSet presAssocID="{CAC21003-67C7-41DC-82BA-375C8648C21E}" presName="conn2-1" presStyleLbl="parChTrans1D3" presStyleIdx="0" presStyleCnt="3"/>
      <dgm:spPr/>
    </dgm:pt>
    <dgm:pt modelId="{2AD686E7-843C-4CB4-B603-B436807CC44A}" type="pres">
      <dgm:prSet presAssocID="{CAC21003-67C7-41DC-82BA-375C8648C21E}" presName="connTx" presStyleLbl="parChTrans1D3" presStyleIdx="0" presStyleCnt="3"/>
      <dgm:spPr/>
    </dgm:pt>
    <dgm:pt modelId="{B133E4C9-3986-491E-BD83-AC523486B287}" type="pres">
      <dgm:prSet presAssocID="{1F6E66CC-DFFC-4479-9FF8-185FD3C3C572}" presName="root2" presStyleCnt="0"/>
      <dgm:spPr/>
    </dgm:pt>
    <dgm:pt modelId="{08379B71-A475-4A75-B5D4-8A085FF37F07}" type="pres">
      <dgm:prSet presAssocID="{1F6E66CC-DFFC-4479-9FF8-185FD3C3C572}" presName="LevelTwoTextNode" presStyleLbl="node3" presStyleIdx="0" presStyleCnt="3" custScaleX="301634" custScaleY="178709">
        <dgm:presLayoutVars>
          <dgm:chPref val="3"/>
        </dgm:presLayoutVars>
      </dgm:prSet>
      <dgm:spPr/>
    </dgm:pt>
    <dgm:pt modelId="{D81751AD-E775-485D-B3A3-90523CCFBD73}" type="pres">
      <dgm:prSet presAssocID="{1F6E66CC-DFFC-4479-9FF8-185FD3C3C572}" presName="level3hierChild" presStyleCnt="0"/>
      <dgm:spPr/>
    </dgm:pt>
    <dgm:pt modelId="{4B4E3A5B-FB25-4825-A854-54C57FA0DD1F}" type="pres">
      <dgm:prSet presAssocID="{2E1A005E-E323-43F9-A8AB-4D2A05EE3813}" presName="conn2-1" presStyleLbl="parChTrans1D3" presStyleIdx="1" presStyleCnt="3"/>
      <dgm:spPr/>
    </dgm:pt>
    <dgm:pt modelId="{C21D0CB5-E87C-4511-9398-F78BF36D8E92}" type="pres">
      <dgm:prSet presAssocID="{2E1A005E-E323-43F9-A8AB-4D2A05EE3813}" presName="connTx" presStyleLbl="parChTrans1D3" presStyleIdx="1" presStyleCnt="3"/>
      <dgm:spPr/>
    </dgm:pt>
    <dgm:pt modelId="{4EFB2E76-F869-4D8E-8CB7-F8C7DD9194CB}" type="pres">
      <dgm:prSet presAssocID="{F97AFD02-5B1D-463B-B4F2-039E21EDB0E8}" presName="root2" presStyleCnt="0"/>
      <dgm:spPr/>
    </dgm:pt>
    <dgm:pt modelId="{4CBE8C9F-4361-458E-BAC7-2F6EEF84B961}" type="pres">
      <dgm:prSet presAssocID="{F97AFD02-5B1D-463B-B4F2-039E21EDB0E8}" presName="LevelTwoTextNode" presStyleLbl="node3" presStyleIdx="1" presStyleCnt="3" custScaleX="300011" custScaleY="143797">
        <dgm:presLayoutVars>
          <dgm:chPref val="3"/>
        </dgm:presLayoutVars>
      </dgm:prSet>
      <dgm:spPr/>
    </dgm:pt>
    <dgm:pt modelId="{4D185D1B-9CD7-474E-8CF4-3644A2056259}" type="pres">
      <dgm:prSet presAssocID="{F97AFD02-5B1D-463B-B4F2-039E21EDB0E8}" presName="level3hierChild" presStyleCnt="0"/>
      <dgm:spPr/>
    </dgm:pt>
    <dgm:pt modelId="{2C699604-4957-4790-866B-83E7A1A4DF24}" type="pres">
      <dgm:prSet presAssocID="{F10D345C-3334-4770-863F-E04C2DF1C1B8}" presName="conn2-1" presStyleLbl="parChTrans1D2" presStyleIdx="1" presStyleCnt="2"/>
      <dgm:spPr/>
    </dgm:pt>
    <dgm:pt modelId="{3981DEC1-652E-458C-9184-5D342B60267E}" type="pres">
      <dgm:prSet presAssocID="{F10D345C-3334-4770-863F-E04C2DF1C1B8}" presName="connTx" presStyleLbl="parChTrans1D2" presStyleIdx="1" presStyleCnt="2"/>
      <dgm:spPr/>
    </dgm:pt>
    <dgm:pt modelId="{8FBFD3B2-3E0F-49F3-A49A-A6E80A3E5A27}" type="pres">
      <dgm:prSet presAssocID="{48791796-B174-4290-A2F7-DED513C324A2}" presName="root2" presStyleCnt="0"/>
      <dgm:spPr/>
    </dgm:pt>
    <dgm:pt modelId="{1A4C7803-92F5-4901-AEF8-F0DDEC4867DD}" type="pres">
      <dgm:prSet presAssocID="{48791796-B174-4290-A2F7-DED513C324A2}" presName="LevelTwoTextNode" presStyleLbl="node2" presStyleIdx="1" presStyleCnt="2">
        <dgm:presLayoutVars>
          <dgm:chPref val="3"/>
        </dgm:presLayoutVars>
      </dgm:prSet>
      <dgm:spPr/>
    </dgm:pt>
    <dgm:pt modelId="{C3BB85FD-72A8-433E-8836-E740E988AD05}" type="pres">
      <dgm:prSet presAssocID="{48791796-B174-4290-A2F7-DED513C324A2}" presName="level3hierChild" presStyleCnt="0"/>
      <dgm:spPr/>
    </dgm:pt>
    <dgm:pt modelId="{8F00ABC9-B46D-4B5B-953F-99C21CB5A86B}" type="pres">
      <dgm:prSet presAssocID="{31C6128F-9FFA-4231-8527-7F341EAF13A8}" presName="conn2-1" presStyleLbl="parChTrans1D3" presStyleIdx="2" presStyleCnt="3"/>
      <dgm:spPr/>
    </dgm:pt>
    <dgm:pt modelId="{AE8A79C8-B74C-44BF-BD24-7B656096C164}" type="pres">
      <dgm:prSet presAssocID="{31C6128F-9FFA-4231-8527-7F341EAF13A8}" presName="connTx" presStyleLbl="parChTrans1D3" presStyleIdx="2" presStyleCnt="3"/>
      <dgm:spPr/>
    </dgm:pt>
    <dgm:pt modelId="{A6180C10-05A5-48FF-9D7F-616649B1728A}" type="pres">
      <dgm:prSet presAssocID="{302BC8DB-099D-48AE-AC70-B1F03B1259E3}" presName="root2" presStyleCnt="0"/>
      <dgm:spPr/>
    </dgm:pt>
    <dgm:pt modelId="{7F6385AD-966E-4D17-9559-D672FAA35D3E}" type="pres">
      <dgm:prSet presAssocID="{302BC8DB-099D-48AE-AC70-B1F03B1259E3}" presName="LevelTwoTextNode" presStyleLbl="node3" presStyleIdx="2" presStyleCnt="3" custScaleX="299325" custScaleY="129379">
        <dgm:presLayoutVars>
          <dgm:chPref val="3"/>
        </dgm:presLayoutVars>
      </dgm:prSet>
      <dgm:spPr/>
    </dgm:pt>
    <dgm:pt modelId="{2CA2BED5-704C-4A7C-A2B7-E5D9758EE31D}" type="pres">
      <dgm:prSet presAssocID="{302BC8DB-099D-48AE-AC70-B1F03B1259E3}" presName="level3hierChild" presStyleCnt="0"/>
      <dgm:spPr/>
    </dgm:pt>
  </dgm:ptLst>
  <dgm:cxnLst>
    <dgm:cxn modelId="{F1CC530D-D276-4A7C-9D20-039DF6671674}" type="presOf" srcId="{31C6128F-9FFA-4231-8527-7F341EAF13A8}" destId="{AE8A79C8-B74C-44BF-BD24-7B656096C164}" srcOrd="1" destOrd="0" presId="urn:microsoft.com/office/officeart/2005/8/layout/hierarchy2"/>
    <dgm:cxn modelId="{BFF3691C-B04E-4B23-ADAC-1431C60480B9}" srcId="{AFCB5A01-1EBD-44B5-A39E-D827534935B0}" destId="{F97AFD02-5B1D-463B-B4F2-039E21EDB0E8}" srcOrd="1" destOrd="0" parTransId="{2E1A005E-E323-43F9-A8AB-4D2A05EE3813}" sibTransId="{307C39F7-4697-4ECE-95F4-709FE48C0E31}"/>
    <dgm:cxn modelId="{F023061D-2967-4680-AA7E-B5B92111280B}" type="presOf" srcId="{2E1A005E-E323-43F9-A8AB-4D2A05EE3813}" destId="{C21D0CB5-E87C-4511-9398-F78BF36D8E92}" srcOrd="1" destOrd="0" presId="urn:microsoft.com/office/officeart/2005/8/layout/hierarchy2"/>
    <dgm:cxn modelId="{79CBE31E-F657-4532-B8F1-A4546F36AC9F}" type="presOf" srcId="{F10D345C-3334-4770-863F-E04C2DF1C1B8}" destId="{3981DEC1-652E-458C-9184-5D342B60267E}" srcOrd="1" destOrd="0" presId="urn:microsoft.com/office/officeart/2005/8/layout/hierarchy2"/>
    <dgm:cxn modelId="{D2A2E821-1153-43F8-837F-86FF01D95980}" type="presOf" srcId="{31C6128F-9FFA-4231-8527-7F341EAF13A8}" destId="{8F00ABC9-B46D-4B5B-953F-99C21CB5A86B}" srcOrd="0" destOrd="0" presId="urn:microsoft.com/office/officeart/2005/8/layout/hierarchy2"/>
    <dgm:cxn modelId="{BBAB442F-3358-4040-B761-BC02001E65BD}" srcId="{BB17D429-165F-4E18-A66A-30F7DE39FC30}" destId="{BDD34035-AF58-4BDF-8A8E-A2DC44E1184E}" srcOrd="0" destOrd="0" parTransId="{D672AE88-2CF9-496F-AA85-BF5C20EFC329}" sibTransId="{2E37BD4C-B4C2-4043-8086-8226F1DFC7FC}"/>
    <dgm:cxn modelId="{E3B53439-5A84-4810-94D4-DAEDE0BF287B}" type="presOf" srcId="{48791796-B174-4290-A2F7-DED513C324A2}" destId="{1A4C7803-92F5-4901-AEF8-F0DDEC4867DD}" srcOrd="0" destOrd="0" presId="urn:microsoft.com/office/officeart/2005/8/layout/hierarchy2"/>
    <dgm:cxn modelId="{45166C45-1AD0-46E8-823B-3045A79C6CD3}" type="presOf" srcId="{F10D345C-3334-4770-863F-E04C2DF1C1B8}" destId="{2C699604-4957-4790-866B-83E7A1A4DF24}" srcOrd="0" destOrd="0" presId="urn:microsoft.com/office/officeart/2005/8/layout/hierarchy2"/>
    <dgm:cxn modelId="{BBB3CB51-6AF7-45CF-B2E5-DDFF343D13FA}" type="presOf" srcId="{BB17D429-165F-4E18-A66A-30F7DE39FC30}" destId="{B313B7DD-306B-4ECB-9D29-FDC3B298FAAA}" srcOrd="0" destOrd="0" presId="urn:microsoft.com/office/officeart/2005/8/layout/hierarchy2"/>
    <dgm:cxn modelId="{02954354-5B40-4540-BBE3-18320AE9B4F7}" srcId="{BDD34035-AF58-4BDF-8A8E-A2DC44E1184E}" destId="{AFCB5A01-1EBD-44B5-A39E-D827534935B0}" srcOrd="0" destOrd="0" parTransId="{36828C35-1901-4B87-8B9D-B36B741E9DC8}" sibTransId="{A6034372-3D73-498B-B005-1F326F916FD2}"/>
    <dgm:cxn modelId="{C7177B74-7D6B-4813-BD3C-4ACCAFBA8BB2}" srcId="{48791796-B174-4290-A2F7-DED513C324A2}" destId="{302BC8DB-099D-48AE-AC70-B1F03B1259E3}" srcOrd="0" destOrd="0" parTransId="{31C6128F-9FFA-4231-8527-7F341EAF13A8}" sibTransId="{B4499714-D509-4BD5-9132-B54872B207BC}"/>
    <dgm:cxn modelId="{B84F418A-0B57-4A6A-A53B-9BFC5E098713}" type="presOf" srcId="{CAC21003-67C7-41DC-82BA-375C8648C21E}" destId="{C757F8C2-2734-42EA-83AD-15EDB9B34D80}" srcOrd="0" destOrd="0" presId="urn:microsoft.com/office/officeart/2005/8/layout/hierarchy2"/>
    <dgm:cxn modelId="{B3E48D92-A639-4C8F-8AD7-A59C7425545A}" type="presOf" srcId="{BDD34035-AF58-4BDF-8A8E-A2DC44E1184E}" destId="{0FF82EF2-EC01-4151-B7BA-08FD049F8745}" srcOrd="0" destOrd="0" presId="urn:microsoft.com/office/officeart/2005/8/layout/hierarchy2"/>
    <dgm:cxn modelId="{CDA39F9B-BC99-4CC8-80BE-62C1BDEAACED}" type="presOf" srcId="{F97AFD02-5B1D-463B-B4F2-039E21EDB0E8}" destId="{4CBE8C9F-4361-458E-BAC7-2F6EEF84B961}" srcOrd="0" destOrd="0" presId="urn:microsoft.com/office/officeart/2005/8/layout/hierarchy2"/>
    <dgm:cxn modelId="{5B51449E-A609-47C2-A8EF-B90340A60E59}" type="presOf" srcId="{36828C35-1901-4B87-8B9D-B36B741E9DC8}" destId="{5DBF2BF5-3F37-4B8D-BC6F-5C17EC5CC117}" srcOrd="1" destOrd="0" presId="urn:microsoft.com/office/officeart/2005/8/layout/hierarchy2"/>
    <dgm:cxn modelId="{4CACD9A2-BFAE-4F17-9C98-A311EA1C1C0E}" type="presOf" srcId="{1F6E66CC-DFFC-4479-9FF8-185FD3C3C572}" destId="{08379B71-A475-4A75-B5D4-8A085FF37F07}" srcOrd="0" destOrd="0" presId="urn:microsoft.com/office/officeart/2005/8/layout/hierarchy2"/>
    <dgm:cxn modelId="{260122AB-99A5-4529-B988-AD86BE07A01B}" type="presOf" srcId="{36828C35-1901-4B87-8B9D-B36B741E9DC8}" destId="{62E0D31C-C82D-4700-B3FF-E86B8584BD2B}" srcOrd="0" destOrd="0" presId="urn:microsoft.com/office/officeart/2005/8/layout/hierarchy2"/>
    <dgm:cxn modelId="{593E49AC-B7C1-4F3E-B27E-BC3CF23C296E}" type="presOf" srcId="{AFCB5A01-1EBD-44B5-A39E-D827534935B0}" destId="{90986187-257F-43B5-A34B-45F35F8E90F4}" srcOrd="0" destOrd="0" presId="urn:microsoft.com/office/officeart/2005/8/layout/hierarchy2"/>
    <dgm:cxn modelId="{9067CEBD-9FD7-4411-85BE-82BA819C70E7}" type="presOf" srcId="{2E1A005E-E323-43F9-A8AB-4D2A05EE3813}" destId="{4B4E3A5B-FB25-4825-A854-54C57FA0DD1F}" srcOrd="0" destOrd="0" presId="urn:microsoft.com/office/officeart/2005/8/layout/hierarchy2"/>
    <dgm:cxn modelId="{09B78DDA-C8D9-43FD-A8CE-630E2E8B2AC9}" type="presOf" srcId="{302BC8DB-099D-48AE-AC70-B1F03B1259E3}" destId="{7F6385AD-966E-4D17-9559-D672FAA35D3E}" srcOrd="0" destOrd="0" presId="urn:microsoft.com/office/officeart/2005/8/layout/hierarchy2"/>
    <dgm:cxn modelId="{855019EF-9078-4505-A35F-59431C7554D4}" srcId="{AFCB5A01-1EBD-44B5-A39E-D827534935B0}" destId="{1F6E66CC-DFFC-4479-9FF8-185FD3C3C572}" srcOrd="0" destOrd="0" parTransId="{CAC21003-67C7-41DC-82BA-375C8648C21E}" sibTransId="{776E0437-D03F-4A4B-A65A-C6EB5CEC8879}"/>
    <dgm:cxn modelId="{65FDCBF1-0DCF-4A62-BD85-424A5233437B}" type="presOf" srcId="{CAC21003-67C7-41DC-82BA-375C8648C21E}" destId="{2AD686E7-843C-4CB4-B603-B436807CC44A}" srcOrd="1" destOrd="0" presId="urn:microsoft.com/office/officeart/2005/8/layout/hierarchy2"/>
    <dgm:cxn modelId="{9B8D43FE-ECAF-4DB7-90F1-9293CBD3DC30}" srcId="{BDD34035-AF58-4BDF-8A8E-A2DC44E1184E}" destId="{48791796-B174-4290-A2F7-DED513C324A2}" srcOrd="1" destOrd="0" parTransId="{F10D345C-3334-4770-863F-E04C2DF1C1B8}" sibTransId="{9DFADB93-58CA-4A3E-8B86-09CA70CA42F1}"/>
    <dgm:cxn modelId="{1EF541E9-F5B3-4E1C-8DE1-380DF57F2927}" type="presParOf" srcId="{B313B7DD-306B-4ECB-9D29-FDC3B298FAAA}" destId="{C0D52073-042C-480D-A47D-A7AFFC950029}" srcOrd="0" destOrd="0" presId="urn:microsoft.com/office/officeart/2005/8/layout/hierarchy2"/>
    <dgm:cxn modelId="{B465AC4B-A308-4CA6-BD2B-079A5B8BEF35}" type="presParOf" srcId="{C0D52073-042C-480D-A47D-A7AFFC950029}" destId="{0FF82EF2-EC01-4151-B7BA-08FD049F8745}" srcOrd="0" destOrd="0" presId="urn:microsoft.com/office/officeart/2005/8/layout/hierarchy2"/>
    <dgm:cxn modelId="{2E488666-83F0-4162-8969-D94DCE5FAB5B}" type="presParOf" srcId="{C0D52073-042C-480D-A47D-A7AFFC950029}" destId="{F9771D00-924D-4AC0-9F2A-FA950BD37148}" srcOrd="1" destOrd="0" presId="urn:microsoft.com/office/officeart/2005/8/layout/hierarchy2"/>
    <dgm:cxn modelId="{4F489621-9235-4FCB-ACF4-D994AF9520A7}" type="presParOf" srcId="{F9771D00-924D-4AC0-9F2A-FA950BD37148}" destId="{62E0D31C-C82D-4700-B3FF-E86B8584BD2B}" srcOrd="0" destOrd="0" presId="urn:microsoft.com/office/officeart/2005/8/layout/hierarchy2"/>
    <dgm:cxn modelId="{6782508D-9747-4D9D-957E-CDB262AFAD9A}" type="presParOf" srcId="{62E0D31C-C82D-4700-B3FF-E86B8584BD2B}" destId="{5DBF2BF5-3F37-4B8D-BC6F-5C17EC5CC117}" srcOrd="0" destOrd="0" presId="urn:microsoft.com/office/officeart/2005/8/layout/hierarchy2"/>
    <dgm:cxn modelId="{45CDA806-1617-4D75-95F9-9F2DF6957885}" type="presParOf" srcId="{F9771D00-924D-4AC0-9F2A-FA950BD37148}" destId="{DCD772F4-626E-4A25-88C6-BC563CD83057}" srcOrd="1" destOrd="0" presId="urn:microsoft.com/office/officeart/2005/8/layout/hierarchy2"/>
    <dgm:cxn modelId="{85944989-6798-4DAE-8EE0-907C938C94C4}" type="presParOf" srcId="{DCD772F4-626E-4A25-88C6-BC563CD83057}" destId="{90986187-257F-43B5-A34B-45F35F8E90F4}" srcOrd="0" destOrd="0" presId="urn:microsoft.com/office/officeart/2005/8/layout/hierarchy2"/>
    <dgm:cxn modelId="{A01CCC9E-C76B-44F8-83CD-940E1D1D4D24}" type="presParOf" srcId="{DCD772F4-626E-4A25-88C6-BC563CD83057}" destId="{0AB26416-63D7-442E-A031-72508D2AC275}" srcOrd="1" destOrd="0" presId="urn:microsoft.com/office/officeart/2005/8/layout/hierarchy2"/>
    <dgm:cxn modelId="{05437FAA-4A9B-44E5-A53A-BB358AA44601}" type="presParOf" srcId="{0AB26416-63D7-442E-A031-72508D2AC275}" destId="{C757F8C2-2734-42EA-83AD-15EDB9B34D80}" srcOrd="0" destOrd="0" presId="urn:microsoft.com/office/officeart/2005/8/layout/hierarchy2"/>
    <dgm:cxn modelId="{B9499E6E-4F58-453F-9A42-0C127C781E6E}" type="presParOf" srcId="{C757F8C2-2734-42EA-83AD-15EDB9B34D80}" destId="{2AD686E7-843C-4CB4-B603-B436807CC44A}" srcOrd="0" destOrd="0" presId="urn:microsoft.com/office/officeart/2005/8/layout/hierarchy2"/>
    <dgm:cxn modelId="{70ECCE3C-5DA7-4217-93D3-4D079DA71263}" type="presParOf" srcId="{0AB26416-63D7-442E-A031-72508D2AC275}" destId="{B133E4C9-3986-491E-BD83-AC523486B287}" srcOrd="1" destOrd="0" presId="urn:microsoft.com/office/officeart/2005/8/layout/hierarchy2"/>
    <dgm:cxn modelId="{C5477AAE-13B3-465B-A7D6-8E39BDF8C0E7}" type="presParOf" srcId="{B133E4C9-3986-491E-BD83-AC523486B287}" destId="{08379B71-A475-4A75-B5D4-8A085FF37F07}" srcOrd="0" destOrd="0" presId="urn:microsoft.com/office/officeart/2005/8/layout/hierarchy2"/>
    <dgm:cxn modelId="{591BEE79-5C69-4A1E-AD98-917F05F7C8F9}" type="presParOf" srcId="{B133E4C9-3986-491E-BD83-AC523486B287}" destId="{D81751AD-E775-485D-B3A3-90523CCFBD73}" srcOrd="1" destOrd="0" presId="urn:microsoft.com/office/officeart/2005/8/layout/hierarchy2"/>
    <dgm:cxn modelId="{776FD3B1-8349-41F0-9933-A70DF0109E23}" type="presParOf" srcId="{0AB26416-63D7-442E-A031-72508D2AC275}" destId="{4B4E3A5B-FB25-4825-A854-54C57FA0DD1F}" srcOrd="2" destOrd="0" presId="urn:microsoft.com/office/officeart/2005/8/layout/hierarchy2"/>
    <dgm:cxn modelId="{84B4D694-BD62-4FE1-A438-F49E84634C80}" type="presParOf" srcId="{4B4E3A5B-FB25-4825-A854-54C57FA0DD1F}" destId="{C21D0CB5-E87C-4511-9398-F78BF36D8E92}" srcOrd="0" destOrd="0" presId="urn:microsoft.com/office/officeart/2005/8/layout/hierarchy2"/>
    <dgm:cxn modelId="{C187A1E8-6B31-4F15-ADF1-4B02397D4839}" type="presParOf" srcId="{0AB26416-63D7-442E-A031-72508D2AC275}" destId="{4EFB2E76-F869-4D8E-8CB7-F8C7DD9194CB}" srcOrd="3" destOrd="0" presId="urn:microsoft.com/office/officeart/2005/8/layout/hierarchy2"/>
    <dgm:cxn modelId="{5F643156-A6AF-4E88-B67B-26AD20F9FC62}" type="presParOf" srcId="{4EFB2E76-F869-4D8E-8CB7-F8C7DD9194CB}" destId="{4CBE8C9F-4361-458E-BAC7-2F6EEF84B961}" srcOrd="0" destOrd="0" presId="urn:microsoft.com/office/officeart/2005/8/layout/hierarchy2"/>
    <dgm:cxn modelId="{2F5CF923-1596-4608-A729-612ED900B720}" type="presParOf" srcId="{4EFB2E76-F869-4D8E-8CB7-F8C7DD9194CB}" destId="{4D185D1B-9CD7-474E-8CF4-3644A2056259}" srcOrd="1" destOrd="0" presId="urn:microsoft.com/office/officeart/2005/8/layout/hierarchy2"/>
    <dgm:cxn modelId="{BD677C8D-D6AE-46D7-823E-69DFB76685D2}" type="presParOf" srcId="{F9771D00-924D-4AC0-9F2A-FA950BD37148}" destId="{2C699604-4957-4790-866B-83E7A1A4DF24}" srcOrd="2" destOrd="0" presId="urn:microsoft.com/office/officeart/2005/8/layout/hierarchy2"/>
    <dgm:cxn modelId="{656F762C-11DE-4D67-BCAF-CE0C139B6E64}" type="presParOf" srcId="{2C699604-4957-4790-866B-83E7A1A4DF24}" destId="{3981DEC1-652E-458C-9184-5D342B60267E}" srcOrd="0" destOrd="0" presId="urn:microsoft.com/office/officeart/2005/8/layout/hierarchy2"/>
    <dgm:cxn modelId="{71F7CC37-41D7-4461-8F16-DCA7D591847E}" type="presParOf" srcId="{F9771D00-924D-4AC0-9F2A-FA950BD37148}" destId="{8FBFD3B2-3E0F-49F3-A49A-A6E80A3E5A27}" srcOrd="3" destOrd="0" presId="urn:microsoft.com/office/officeart/2005/8/layout/hierarchy2"/>
    <dgm:cxn modelId="{0E6B5ECA-E711-41AD-AB38-E6C32A3FA0EB}" type="presParOf" srcId="{8FBFD3B2-3E0F-49F3-A49A-A6E80A3E5A27}" destId="{1A4C7803-92F5-4901-AEF8-F0DDEC4867DD}" srcOrd="0" destOrd="0" presId="urn:microsoft.com/office/officeart/2005/8/layout/hierarchy2"/>
    <dgm:cxn modelId="{7FAC82CA-895F-470F-B313-7125EACA19FA}" type="presParOf" srcId="{8FBFD3B2-3E0F-49F3-A49A-A6E80A3E5A27}" destId="{C3BB85FD-72A8-433E-8836-E740E988AD05}" srcOrd="1" destOrd="0" presId="urn:microsoft.com/office/officeart/2005/8/layout/hierarchy2"/>
    <dgm:cxn modelId="{7058AF2F-D313-4836-8007-042D28BDDE9A}" type="presParOf" srcId="{C3BB85FD-72A8-433E-8836-E740E988AD05}" destId="{8F00ABC9-B46D-4B5B-953F-99C21CB5A86B}" srcOrd="0" destOrd="0" presId="urn:microsoft.com/office/officeart/2005/8/layout/hierarchy2"/>
    <dgm:cxn modelId="{2EF408E5-4505-4193-BB9E-97D919EA0F44}" type="presParOf" srcId="{8F00ABC9-B46D-4B5B-953F-99C21CB5A86B}" destId="{AE8A79C8-B74C-44BF-BD24-7B656096C164}" srcOrd="0" destOrd="0" presId="urn:microsoft.com/office/officeart/2005/8/layout/hierarchy2"/>
    <dgm:cxn modelId="{D8CB737B-8FC4-42DD-940A-C51E87D1DAEF}" type="presParOf" srcId="{C3BB85FD-72A8-433E-8836-E740E988AD05}" destId="{A6180C10-05A5-48FF-9D7F-616649B1728A}" srcOrd="1" destOrd="0" presId="urn:microsoft.com/office/officeart/2005/8/layout/hierarchy2"/>
    <dgm:cxn modelId="{42E345DF-A366-4C36-8626-AA603C355D53}" type="presParOf" srcId="{A6180C10-05A5-48FF-9D7F-616649B1728A}" destId="{7F6385AD-966E-4D17-9559-D672FAA35D3E}" srcOrd="0" destOrd="0" presId="urn:microsoft.com/office/officeart/2005/8/layout/hierarchy2"/>
    <dgm:cxn modelId="{0E3084C5-4167-48B8-ABAD-84AC646F0E02}" type="presParOf" srcId="{A6180C10-05A5-48FF-9D7F-616649B1728A}" destId="{2CA2BED5-704C-4A7C-A2B7-E5D9758EE31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FF5E5E-C781-44E1-821D-3205109595D8}">
      <dsp:nvSpPr>
        <dsp:cNvPr id="0" name=""/>
        <dsp:cNvSpPr/>
      </dsp:nvSpPr>
      <dsp:spPr>
        <a:xfrm>
          <a:off x="0" y="0"/>
          <a:ext cx="6791042" cy="975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3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«Алғашқы мәре» аялдамасы</a:t>
          </a:r>
          <a:endParaRPr lang="ru-RU" sz="3300" b="1" kern="1200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>
        <a:off x="28567" y="28567"/>
        <a:ext cx="5624436" cy="918226"/>
      </dsp:txXfrm>
    </dsp:sp>
    <dsp:sp modelId="{0162AE64-A03A-471A-9864-5DE3F49159F2}">
      <dsp:nvSpPr>
        <dsp:cNvPr id="0" name=""/>
        <dsp:cNvSpPr/>
      </dsp:nvSpPr>
      <dsp:spPr>
        <a:xfrm>
          <a:off x="507123" y="1110826"/>
          <a:ext cx="6791042" cy="975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3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«Киностудия» аялдамасы</a:t>
          </a:r>
          <a:endParaRPr lang="ru-RU" sz="3300" b="1" kern="1200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>
        <a:off x="535690" y="1139393"/>
        <a:ext cx="5592801" cy="918226"/>
      </dsp:txXfrm>
    </dsp:sp>
    <dsp:sp modelId="{3B240C72-F04B-4301-841A-EE51D53F1388}">
      <dsp:nvSpPr>
        <dsp:cNvPr id="0" name=""/>
        <dsp:cNvSpPr/>
      </dsp:nvSpPr>
      <dsp:spPr>
        <a:xfrm>
          <a:off x="1014246" y="2221653"/>
          <a:ext cx="6791042" cy="975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3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«Ізденіс» аялдамасы</a:t>
          </a:r>
          <a:endParaRPr lang="ru-RU" sz="3300" b="1" kern="1200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>
        <a:off x="1042813" y="2250220"/>
        <a:ext cx="5592801" cy="918226"/>
      </dsp:txXfrm>
    </dsp:sp>
    <dsp:sp modelId="{DFDD2928-9E6A-4C48-A694-97D015C24547}">
      <dsp:nvSpPr>
        <dsp:cNvPr id="0" name=""/>
        <dsp:cNvSpPr/>
      </dsp:nvSpPr>
      <dsp:spPr>
        <a:xfrm>
          <a:off x="1521369" y="3332480"/>
          <a:ext cx="6791042" cy="975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3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«Бекініс» аялдамасы</a:t>
          </a:r>
          <a:endParaRPr lang="ru-RU" sz="3300" b="1" kern="1200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>
        <a:off x="1549936" y="3361047"/>
        <a:ext cx="5592801" cy="918226"/>
      </dsp:txXfrm>
    </dsp:sp>
    <dsp:sp modelId="{8DB100FD-AC4B-47E5-AFE4-8253ED0B5156}">
      <dsp:nvSpPr>
        <dsp:cNvPr id="0" name=""/>
        <dsp:cNvSpPr/>
      </dsp:nvSpPr>
      <dsp:spPr>
        <a:xfrm>
          <a:off x="2028493" y="4443306"/>
          <a:ext cx="6791042" cy="975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3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«Лебіз» аялдамасы</a:t>
          </a:r>
          <a:endParaRPr lang="ru-RU" sz="3300" b="1" kern="1200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>
        <a:off x="2057060" y="4471873"/>
        <a:ext cx="5592801" cy="918226"/>
      </dsp:txXfrm>
    </dsp:sp>
    <dsp:sp modelId="{9AEA25EC-D75D-4AF7-BFE0-037E00FF47CD}">
      <dsp:nvSpPr>
        <dsp:cNvPr id="0" name=""/>
        <dsp:cNvSpPr/>
      </dsp:nvSpPr>
      <dsp:spPr>
        <a:xfrm>
          <a:off x="6157058" y="712554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6299704" y="712554"/>
        <a:ext cx="348692" cy="477073"/>
      </dsp:txXfrm>
    </dsp:sp>
    <dsp:sp modelId="{1E11BF40-8216-4BCA-816E-7E27882DCB77}">
      <dsp:nvSpPr>
        <dsp:cNvPr id="0" name=""/>
        <dsp:cNvSpPr/>
      </dsp:nvSpPr>
      <dsp:spPr>
        <a:xfrm>
          <a:off x="6664182" y="1823381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6806828" y="1823381"/>
        <a:ext cx="348692" cy="477073"/>
      </dsp:txXfrm>
    </dsp:sp>
    <dsp:sp modelId="{B31FFBF6-7DB0-42F5-97A0-A3A334091C31}">
      <dsp:nvSpPr>
        <dsp:cNvPr id="0" name=""/>
        <dsp:cNvSpPr/>
      </dsp:nvSpPr>
      <dsp:spPr>
        <a:xfrm>
          <a:off x="7171305" y="2917952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7313951" y="2917952"/>
        <a:ext cx="348692" cy="477073"/>
      </dsp:txXfrm>
    </dsp:sp>
    <dsp:sp modelId="{99E4E17B-CF38-47A8-8691-64E9233F3107}">
      <dsp:nvSpPr>
        <dsp:cNvPr id="0" name=""/>
        <dsp:cNvSpPr/>
      </dsp:nvSpPr>
      <dsp:spPr>
        <a:xfrm>
          <a:off x="7678428" y="4039616"/>
          <a:ext cx="633984" cy="63398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7821074" y="4039616"/>
        <a:ext cx="348692" cy="4770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46CD5-87C0-4942-A266-8FA666CA11EF}">
      <dsp:nvSpPr>
        <dsp:cNvPr id="0" name=""/>
        <dsp:cNvSpPr/>
      </dsp:nvSpPr>
      <dsp:spPr>
        <a:xfrm>
          <a:off x="468106" y="1316293"/>
          <a:ext cx="4054471" cy="1142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ҰЛЫ ОТАН СОҒЫСЫ</a:t>
          </a:r>
          <a:endParaRPr lang="ru-RU" sz="31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01583" y="1349770"/>
        <a:ext cx="3987517" cy="1076045"/>
      </dsp:txXfrm>
    </dsp:sp>
    <dsp:sp modelId="{BF62C43F-8925-4B3E-822D-E6E0626046EA}">
      <dsp:nvSpPr>
        <dsp:cNvPr id="0" name=""/>
        <dsp:cNvSpPr/>
      </dsp:nvSpPr>
      <dsp:spPr>
        <a:xfrm rot="18289469">
          <a:off x="4179167" y="1203322"/>
          <a:ext cx="1601219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601219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939747" y="1190537"/>
        <a:ext cx="80060" cy="80060"/>
      </dsp:txXfrm>
    </dsp:sp>
    <dsp:sp modelId="{852C4C73-572A-4D83-BA19-08C99D5E403F}">
      <dsp:nvSpPr>
        <dsp:cNvPr id="0" name=""/>
        <dsp:cNvSpPr/>
      </dsp:nvSpPr>
      <dsp:spPr>
        <a:xfrm>
          <a:off x="5436977" y="1843"/>
          <a:ext cx="5063877" cy="11429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2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Тарихшылар</a:t>
          </a:r>
          <a:endParaRPr lang="ru-RU" sz="32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470454" y="35320"/>
        <a:ext cx="4996923" cy="1076045"/>
      </dsp:txXfrm>
    </dsp:sp>
    <dsp:sp modelId="{C591B617-1E08-46CC-8311-BC16C640F4F1}">
      <dsp:nvSpPr>
        <dsp:cNvPr id="0" name=""/>
        <dsp:cNvSpPr/>
      </dsp:nvSpPr>
      <dsp:spPr>
        <a:xfrm>
          <a:off x="4522577" y="1860546"/>
          <a:ext cx="914399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14399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956917" y="1864933"/>
        <a:ext cx="45719" cy="45719"/>
      </dsp:txXfrm>
    </dsp:sp>
    <dsp:sp modelId="{D9547B0D-76B3-478E-9224-9EBF02097EF1}">
      <dsp:nvSpPr>
        <dsp:cNvPr id="0" name=""/>
        <dsp:cNvSpPr/>
      </dsp:nvSpPr>
      <dsp:spPr>
        <a:xfrm>
          <a:off x="5436977" y="1316293"/>
          <a:ext cx="5063877" cy="1142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Әдебиетшілер</a:t>
          </a:r>
          <a:endParaRPr lang="ru-RU" sz="31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470454" y="1349770"/>
        <a:ext cx="4996923" cy="1076045"/>
      </dsp:txXfrm>
    </dsp:sp>
    <dsp:sp modelId="{67AF5B6B-B548-43A0-8099-3BF9D7D73DA9}">
      <dsp:nvSpPr>
        <dsp:cNvPr id="0" name=""/>
        <dsp:cNvSpPr/>
      </dsp:nvSpPr>
      <dsp:spPr>
        <a:xfrm rot="3310531">
          <a:off x="4179167" y="2517771"/>
          <a:ext cx="1601219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601219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939747" y="2504987"/>
        <a:ext cx="80060" cy="80060"/>
      </dsp:txXfrm>
    </dsp:sp>
    <dsp:sp modelId="{D02E7A19-B122-4D34-BB00-6E87A968FF96}">
      <dsp:nvSpPr>
        <dsp:cNvPr id="0" name=""/>
        <dsp:cNvSpPr/>
      </dsp:nvSpPr>
      <dsp:spPr>
        <a:xfrm>
          <a:off x="5436977" y="2630742"/>
          <a:ext cx="5063877" cy="11429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Өлкетанушылар</a:t>
          </a:r>
          <a:endParaRPr lang="ru-RU" sz="31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470454" y="2664219"/>
        <a:ext cx="4996923" cy="10760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F3E68-55DA-465E-869E-A09EC13A62A1}">
      <dsp:nvSpPr>
        <dsp:cNvPr id="0" name=""/>
        <dsp:cNvSpPr/>
      </dsp:nvSpPr>
      <dsp:spPr>
        <a:xfrm>
          <a:off x="2223" y="1869281"/>
          <a:ext cx="2505373" cy="12526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/>
            <a:t>Қазақстандықтардың өшпес ерлігі</a:t>
          </a:r>
          <a:endParaRPr lang="ru-RU" sz="2000" kern="1200" dirty="0"/>
        </a:p>
      </dsp:txBody>
      <dsp:txXfrm>
        <a:off x="38913" y="1905971"/>
        <a:ext cx="2431993" cy="1179306"/>
      </dsp:txXfrm>
    </dsp:sp>
    <dsp:sp modelId="{2395FB0F-73AB-4613-A304-539B3D1128D3}">
      <dsp:nvSpPr>
        <dsp:cNvPr id="0" name=""/>
        <dsp:cNvSpPr/>
      </dsp:nvSpPr>
      <dsp:spPr>
        <a:xfrm rot="18289469">
          <a:off x="2131231" y="1752741"/>
          <a:ext cx="1754879" cy="45175"/>
        </a:xfrm>
        <a:custGeom>
          <a:avLst/>
          <a:gdLst/>
          <a:ahLst/>
          <a:cxnLst/>
          <a:rect l="0" t="0" r="0" b="0"/>
          <a:pathLst>
            <a:path>
              <a:moveTo>
                <a:pt x="0" y="22587"/>
              </a:moveTo>
              <a:lnTo>
                <a:pt x="1754879" y="2258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964799" y="1731457"/>
        <a:ext cx="87743" cy="87743"/>
      </dsp:txXfrm>
    </dsp:sp>
    <dsp:sp modelId="{CBC31001-6FF0-4324-B8FF-558C049BFC8F}">
      <dsp:nvSpPr>
        <dsp:cNvPr id="0" name=""/>
        <dsp:cNvSpPr/>
      </dsp:nvSpPr>
      <dsp:spPr>
        <a:xfrm>
          <a:off x="3509745" y="428691"/>
          <a:ext cx="2505373" cy="12526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/>
            <a:t>Мәскеу үшін шайқаста</a:t>
          </a:r>
          <a:endParaRPr lang="ru-RU" sz="2000" kern="1200" dirty="0"/>
        </a:p>
      </dsp:txBody>
      <dsp:txXfrm>
        <a:off x="3546435" y="465381"/>
        <a:ext cx="2431993" cy="1179306"/>
      </dsp:txXfrm>
    </dsp:sp>
    <dsp:sp modelId="{7C3D6433-6374-4BF1-9EE2-3CB6660017EE}">
      <dsp:nvSpPr>
        <dsp:cNvPr id="0" name=""/>
        <dsp:cNvSpPr/>
      </dsp:nvSpPr>
      <dsp:spPr>
        <a:xfrm>
          <a:off x="2507596" y="2473036"/>
          <a:ext cx="1002149" cy="45175"/>
        </a:xfrm>
        <a:custGeom>
          <a:avLst/>
          <a:gdLst/>
          <a:ahLst/>
          <a:cxnLst/>
          <a:rect l="0" t="0" r="0" b="0"/>
          <a:pathLst>
            <a:path>
              <a:moveTo>
                <a:pt x="0" y="22587"/>
              </a:moveTo>
              <a:lnTo>
                <a:pt x="1002149" y="2258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83617" y="2470570"/>
        <a:ext cx="50107" cy="50107"/>
      </dsp:txXfrm>
    </dsp:sp>
    <dsp:sp modelId="{65CF10A3-8742-4315-A176-3CD8AE85525A}">
      <dsp:nvSpPr>
        <dsp:cNvPr id="0" name=""/>
        <dsp:cNvSpPr/>
      </dsp:nvSpPr>
      <dsp:spPr>
        <a:xfrm>
          <a:off x="3509745" y="1869281"/>
          <a:ext cx="2505373" cy="12526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/>
            <a:t>Ленинград үшін шайқаста</a:t>
          </a:r>
          <a:endParaRPr lang="ru-RU" sz="2000" kern="1200" dirty="0"/>
        </a:p>
      </dsp:txBody>
      <dsp:txXfrm>
        <a:off x="3546435" y="1905971"/>
        <a:ext cx="2431993" cy="1179306"/>
      </dsp:txXfrm>
    </dsp:sp>
    <dsp:sp modelId="{E43FC242-ED66-4663-BBDE-ED1575D12A89}">
      <dsp:nvSpPr>
        <dsp:cNvPr id="0" name=""/>
        <dsp:cNvSpPr/>
      </dsp:nvSpPr>
      <dsp:spPr>
        <a:xfrm rot="3310531">
          <a:off x="2131231" y="3193331"/>
          <a:ext cx="1754879" cy="45175"/>
        </a:xfrm>
        <a:custGeom>
          <a:avLst/>
          <a:gdLst/>
          <a:ahLst/>
          <a:cxnLst/>
          <a:rect l="0" t="0" r="0" b="0"/>
          <a:pathLst>
            <a:path>
              <a:moveTo>
                <a:pt x="0" y="22587"/>
              </a:moveTo>
              <a:lnTo>
                <a:pt x="1754879" y="2258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964799" y="3172047"/>
        <a:ext cx="87743" cy="87743"/>
      </dsp:txXfrm>
    </dsp:sp>
    <dsp:sp modelId="{E7BCC78F-A29E-48A6-B256-4BB4D294DA9F}">
      <dsp:nvSpPr>
        <dsp:cNvPr id="0" name=""/>
        <dsp:cNvSpPr/>
      </dsp:nvSpPr>
      <dsp:spPr>
        <a:xfrm>
          <a:off x="3509745" y="3309870"/>
          <a:ext cx="2505373" cy="12526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/>
            <a:t>Сталинград үшін шайқаста танылды</a:t>
          </a:r>
          <a:endParaRPr lang="ru-RU" sz="2000" kern="1200" dirty="0"/>
        </a:p>
      </dsp:txBody>
      <dsp:txXfrm>
        <a:off x="3546435" y="3346560"/>
        <a:ext cx="2431993" cy="11793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0AA91-4A47-4240-A137-CD62AB2BBBD6}">
      <dsp:nvSpPr>
        <dsp:cNvPr id="0" name=""/>
        <dsp:cNvSpPr/>
      </dsp:nvSpPr>
      <dsp:spPr>
        <a:xfrm>
          <a:off x="550449" y="136136"/>
          <a:ext cx="4916443" cy="10929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032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/>
            <a:t>316 атқыштар  дивизиясы, генерал майор И.В. Панфилов, Бауыржан Момышұлы, Төлеген Тоқтаров;</a:t>
          </a:r>
          <a:endParaRPr lang="ru-RU" sz="2000" kern="1200" dirty="0"/>
        </a:p>
      </dsp:txBody>
      <dsp:txXfrm>
        <a:off x="550449" y="136136"/>
        <a:ext cx="4916443" cy="1092993"/>
      </dsp:txXfrm>
    </dsp:sp>
    <dsp:sp modelId="{1EFF8005-9F54-455B-854F-4E10A783342B}">
      <dsp:nvSpPr>
        <dsp:cNvPr id="0" name=""/>
        <dsp:cNvSpPr/>
      </dsp:nvSpPr>
      <dsp:spPr>
        <a:xfrm>
          <a:off x="695377" y="369548"/>
          <a:ext cx="535513" cy="7653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E927628-3EAF-4F80-89E1-75D830A5279D}">
      <dsp:nvSpPr>
        <dsp:cNvPr id="0" name=""/>
        <dsp:cNvSpPr/>
      </dsp:nvSpPr>
      <dsp:spPr>
        <a:xfrm>
          <a:off x="541705" y="1370538"/>
          <a:ext cx="4933931" cy="10929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032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/>
            <a:t>314 атқыштар дивизиясы қорғады. Матросовтың ерлігін Сұлтан Баймағамбетов қайталады;</a:t>
          </a:r>
          <a:endParaRPr lang="ru-RU" sz="2000" kern="1200" dirty="0"/>
        </a:p>
      </dsp:txBody>
      <dsp:txXfrm>
        <a:off x="541705" y="1370538"/>
        <a:ext cx="4933931" cy="1092993"/>
      </dsp:txXfrm>
    </dsp:sp>
    <dsp:sp modelId="{A331146F-9C32-45DB-B356-9CF32CE9EF16}">
      <dsp:nvSpPr>
        <dsp:cNvPr id="0" name=""/>
        <dsp:cNvSpPr/>
      </dsp:nvSpPr>
      <dsp:spPr>
        <a:xfrm>
          <a:off x="650332" y="1443504"/>
          <a:ext cx="572781" cy="8645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6B70F71-CEC7-44C6-9947-F2B386B5C208}">
      <dsp:nvSpPr>
        <dsp:cNvPr id="0" name=""/>
        <dsp:cNvSpPr/>
      </dsp:nvSpPr>
      <dsp:spPr>
        <a:xfrm>
          <a:off x="456399" y="2588619"/>
          <a:ext cx="5104543" cy="154350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0321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/>
            <a:t>27,72,73 дивизиялар ерлікпен шайқасты. Ұшқыш Н. Әбдіров, минометші Нұркен Әбдіров,  Қарсыбай Сыпатаев ерлік көрсетіп, Кеңес одағының Батыры атағын алды.</a:t>
          </a:r>
          <a:endParaRPr lang="ru-RU" sz="1800" kern="1200" dirty="0"/>
        </a:p>
      </dsp:txBody>
      <dsp:txXfrm>
        <a:off x="456399" y="2588619"/>
        <a:ext cx="5104543" cy="1543503"/>
      </dsp:txXfrm>
    </dsp:sp>
    <dsp:sp modelId="{AAA7F3DB-ACA6-4678-AD72-046A35756E6F}">
      <dsp:nvSpPr>
        <dsp:cNvPr id="0" name=""/>
        <dsp:cNvSpPr/>
      </dsp:nvSpPr>
      <dsp:spPr>
        <a:xfrm>
          <a:off x="573964" y="2900084"/>
          <a:ext cx="545459" cy="9209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E6210-E467-4F71-9FF2-BFB20086B2E1}">
      <dsp:nvSpPr>
        <dsp:cNvPr id="0" name=""/>
        <dsp:cNvSpPr/>
      </dsp:nvSpPr>
      <dsp:spPr>
        <a:xfrm>
          <a:off x="4921464" y="1258399"/>
          <a:ext cx="3478192" cy="517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944"/>
              </a:lnTo>
              <a:lnTo>
                <a:pt x="3478192" y="258944"/>
              </a:lnTo>
              <a:lnTo>
                <a:pt x="3478192" y="51788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03767A-141F-4E21-866C-D736C3207421}">
      <dsp:nvSpPr>
        <dsp:cNvPr id="0" name=""/>
        <dsp:cNvSpPr/>
      </dsp:nvSpPr>
      <dsp:spPr>
        <a:xfrm>
          <a:off x="4875744" y="1258399"/>
          <a:ext cx="91440" cy="5178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8944"/>
              </a:lnTo>
              <a:lnTo>
                <a:pt x="64783" y="258944"/>
              </a:lnTo>
              <a:lnTo>
                <a:pt x="64783" y="51788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124176-55CD-4128-827C-0271C172DD3D}">
      <dsp:nvSpPr>
        <dsp:cNvPr id="0" name=""/>
        <dsp:cNvSpPr/>
      </dsp:nvSpPr>
      <dsp:spPr>
        <a:xfrm>
          <a:off x="1462334" y="1258399"/>
          <a:ext cx="3459129" cy="517889"/>
        </a:xfrm>
        <a:custGeom>
          <a:avLst/>
          <a:gdLst/>
          <a:ahLst/>
          <a:cxnLst/>
          <a:rect l="0" t="0" r="0" b="0"/>
          <a:pathLst>
            <a:path>
              <a:moveTo>
                <a:pt x="3459129" y="0"/>
              </a:moveTo>
              <a:lnTo>
                <a:pt x="3459129" y="258944"/>
              </a:lnTo>
              <a:lnTo>
                <a:pt x="0" y="258944"/>
              </a:lnTo>
              <a:lnTo>
                <a:pt x="0" y="51788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F30D16-5AFA-44AE-A737-CAB9328A163D}">
      <dsp:nvSpPr>
        <dsp:cNvPr id="0" name=""/>
        <dsp:cNvSpPr/>
      </dsp:nvSpPr>
      <dsp:spPr>
        <a:xfrm>
          <a:off x="2913681" y="25330"/>
          <a:ext cx="4015564" cy="123306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800" kern="1200" dirty="0">
              <a:solidFill>
                <a:schemeClr val="tx1"/>
              </a:solidFill>
            </a:rPr>
            <a:t>Соғыстың аяқталуы және </a:t>
          </a:r>
          <a:r>
            <a:rPr lang="kk-KZ" sz="2800" kern="1200" dirty="0">
              <a:solidFill>
                <a:schemeClr val="tx1"/>
              </a:solidFill>
              <a:hlinkClick xmlns:r="http://schemas.openxmlformats.org/officeDocument/2006/relationships" r:id="" action="ppaction://hlinksldjump"/>
            </a:rPr>
            <a:t>тарихи</a:t>
          </a:r>
          <a:r>
            <a:rPr lang="kk-KZ" sz="2800" kern="1200" dirty="0">
              <a:solidFill>
                <a:schemeClr val="tx1"/>
              </a:solidFill>
            </a:rPr>
            <a:t> маңызы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2913681" y="25330"/>
        <a:ext cx="4015564" cy="1233069"/>
      </dsp:txXfrm>
    </dsp:sp>
    <dsp:sp modelId="{241D5E84-3BC6-4A5F-8CDA-3A2B7F84C4F0}">
      <dsp:nvSpPr>
        <dsp:cNvPr id="0" name=""/>
        <dsp:cNvSpPr/>
      </dsp:nvSpPr>
      <dsp:spPr>
        <a:xfrm>
          <a:off x="1566" y="1776289"/>
          <a:ext cx="2921536" cy="123306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800" kern="1200" dirty="0">
              <a:solidFill>
                <a:schemeClr val="tx1"/>
              </a:solidFill>
            </a:rPr>
            <a:t>Потсдам конференциясы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566" y="1776289"/>
        <a:ext cx="2921536" cy="1233069"/>
      </dsp:txXfrm>
    </dsp:sp>
    <dsp:sp modelId="{FDF626E3-700F-426B-8EF3-F32AFE5E6534}">
      <dsp:nvSpPr>
        <dsp:cNvPr id="0" name=""/>
        <dsp:cNvSpPr/>
      </dsp:nvSpPr>
      <dsp:spPr>
        <a:xfrm>
          <a:off x="3440991" y="1776289"/>
          <a:ext cx="2999071" cy="123306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800" kern="1200" dirty="0">
              <a:solidFill>
                <a:schemeClr val="tx1"/>
              </a:solidFill>
            </a:rPr>
            <a:t>КСРО-ның соғысты жеңуінің тарихи маңызы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3440991" y="1776289"/>
        <a:ext cx="2999071" cy="1233069"/>
      </dsp:txXfrm>
    </dsp:sp>
    <dsp:sp modelId="{56886E6A-8536-441F-9144-E5AD6C8AEFA3}">
      <dsp:nvSpPr>
        <dsp:cNvPr id="0" name=""/>
        <dsp:cNvSpPr/>
      </dsp:nvSpPr>
      <dsp:spPr>
        <a:xfrm>
          <a:off x="6957952" y="1776289"/>
          <a:ext cx="2883409" cy="123306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800" kern="1200" dirty="0">
              <a:solidFill>
                <a:schemeClr val="tx1"/>
              </a:solidFill>
            </a:rPr>
            <a:t>КСРО-ның саяси ортадағы маңызы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6957952" y="1776289"/>
        <a:ext cx="2883409" cy="12330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2B1D0-3BD1-4620-ABBD-38C326AF6B4F}">
      <dsp:nvSpPr>
        <dsp:cNvPr id="0" name=""/>
        <dsp:cNvSpPr/>
      </dsp:nvSpPr>
      <dsp:spPr>
        <a:xfrm>
          <a:off x="4406490" y="1656815"/>
          <a:ext cx="3117624" cy="541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537"/>
              </a:lnTo>
              <a:lnTo>
                <a:pt x="3117624" y="270537"/>
              </a:lnTo>
              <a:lnTo>
                <a:pt x="3117624" y="541075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E70AF-3114-44D0-8225-A625BC37B9AD}">
      <dsp:nvSpPr>
        <dsp:cNvPr id="0" name=""/>
        <dsp:cNvSpPr/>
      </dsp:nvSpPr>
      <dsp:spPr>
        <a:xfrm>
          <a:off x="4360770" y="1656815"/>
          <a:ext cx="91440" cy="5410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1075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ADBF1-F32B-4F92-B9EE-D09595FA14F3}">
      <dsp:nvSpPr>
        <dsp:cNvPr id="0" name=""/>
        <dsp:cNvSpPr/>
      </dsp:nvSpPr>
      <dsp:spPr>
        <a:xfrm>
          <a:off x="1288866" y="1656815"/>
          <a:ext cx="3117624" cy="541075"/>
        </a:xfrm>
        <a:custGeom>
          <a:avLst/>
          <a:gdLst/>
          <a:ahLst/>
          <a:cxnLst/>
          <a:rect l="0" t="0" r="0" b="0"/>
          <a:pathLst>
            <a:path>
              <a:moveTo>
                <a:pt x="3117624" y="0"/>
              </a:moveTo>
              <a:lnTo>
                <a:pt x="3117624" y="270537"/>
              </a:lnTo>
              <a:lnTo>
                <a:pt x="0" y="270537"/>
              </a:lnTo>
              <a:lnTo>
                <a:pt x="0" y="541075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5F08A7-8330-41D3-AF97-E779560E7075}">
      <dsp:nvSpPr>
        <dsp:cNvPr id="0" name=""/>
        <dsp:cNvSpPr/>
      </dsp:nvSpPr>
      <dsp:spPr>
        <a:xfrm>
          <a:off x="1783911" y="368540"/>
          <a:ext cx="5245158" cy="1288274"/>
        </a:xfrm>
        <a:prstGeom prst="rect">
          <a:avLst/>
        </a:prstGeom>
        <a:gradFill rotWithShape="0">
          <a:gsLst>
            <a:gs pos="0">
              <a:schemeClr val="accent6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900" kern="1200" dirty="0"/>
            <a:t>Соғыс тақырыбында қалам тербеген</a:t>
          </a:r>
          <a:endParaRPr lang="ru-RU" sz="3900" kern="1200" dirty="0"/>
        </a:p>
      </dsp:txBody>
      <dsp:txXfrm>
        <a:off x="1783911" y="368540"/>
        <a:ext cx="5245158" cy="1288274"/>
      </dsp:txXfrm>
    </dsp:sp>
    <dsp:sp modelId="{69F5A437-539A-4C2F-81D1-DA739AF15BD4}">
      <dsp:nvSpPr>
        <dsp:cNvPr id="0" name=""/>
        <dsp:cNvSpPr/>
      </dsp:nvSpPr>
      <dsp:spPr>
        <a:xfrm>
          <a:off x="591" y="2197890"/>
          <a:ext cx="2576549" cy="1288274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900" kern="1200" dirty="0"/>
            <a:t>Жазушылар</a:t>
          </a:r>
          <a:endParaRPr lang="ru-RU" sz="3900" kern="1200" dirty="0"/>
        </a:p>
      </dsp:txBody>
      <dsp:txXfrm>
        <a:off x="591" y="2197890"/>
        <a:ext cx="2576549" cy="1288274"/>
      </dsp:txXfrm>
    </dsp:sp>
    <dsp:sp modelId="{1099DE5C-EFF5-4B3A-9E84-7351510909E0}">
      <dsp:nvSpPr>
        <dsp:cNvPr id="0" name=""/>
        <dsp:cNvSpPr/>
      </dsp:nvSpPr>
      <dsp:spPr>
        <a:xfrm>
          <a:off x="3118215" y="2197890"/>
          <a:ext cx="2576549" cy="1288274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900" kern="1200" dirty="0"/>
            <a:t>Ақындар</a:t>
          </a:r>
          <a:endParaRPr lang="ru-RU" sz="3900" kern="1200" dirty="0"/>
        </a:p>
      </dsp:txBody>
      <dsp:txXfrm>
        <a:off x="3118215" y="2197890"/>
        <a:ext cx="2576549" cy="1288274"/>
      </dsp:txXfrm>
    </dsp:sp>
    <dsp:sp modelId="{977DF7E0-2766-4302-A7E6-D559F2CE3BCC}">
      <dsp:nvSpPr>
        <dsp:cNvPr id="0" name=""/>
        <dsp:cNvSpPr/>
      </dsp:nvSpPr>
      <dsp:spPr>
        <a:xfrm>
          <a:off x="6235840" y="2197890"/>
          <a:ext cx="2576549" cy="1288274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900" kern="1200" dirty="0"/>
            <a:t>Көсемсөз шеберлері</a:t>
          </a:r>
          <a:endParaRPr lang="ru-RU" sz="3900" kern="1200" dirty="0"/>
        </a:p>
      </dsp:txBody>
      <dsp:txXfrm>
        <a:off x="6235840" y="2197890"/>
        <a:ext cx="2576549" cy="12882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82EF2-EC01-4151-B7BA-08FD049F8745}">
      <dsp:nvSpPr>
        <dsp:cNvPr id="0" name=""/>
        <dsp:cNvSpPr/>
      </dsp:nvSpPr>
      <dsp:spPr>
        <a:xfrm>
          <a:off x="12621" y="3080364"/>
          <a:ext cx="1828112" cy="9140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200" kern="1200" dirty="0">
              <a:hlinkClick xmlns:r="http://schemas.openxmlformats.org/officeDocument/2006/relationships" r:id="" action="ppaction://hlinksldjump"/>
            </a:rPr>
            <a:t>Әдебиет</a:t>
          </a:r>
          <a:endParaRPr lang="ru-RU" sz="2200" kern="1200" dirty="0"/>
        </a:p>
      </dsp:txBody>
      <dsp:txXfrm>
        <a:off x="39393" y="3107136"/>
        <a:ext cx="1774568" cy="860512"/>
      </dsp:txXfrm>
    </dsp:sp>
    <dsp:sp modelId="{62E0D31C-C82D-4700-B3FF-E86B8584BD2B}">
      <dsp:nvSpPr>
        <dsp:cNvPr id="0" name=""/>
        <dsp:cNvSpPr/>
      </dsp:nvSpPr>
      <dsp:spPr>
        <a:xfrm rot="18166922">
          <a:off x="1531084" y="2956232"/>
          <a:ext cx="1350544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1350544" y="134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172593" y="2935902"/>
        <a:ext cx="67527" cy="67527"/>
      </dsp:txXfrm>
    </dsp:sp>
    <dsp:sp modelId="{90986187-257F-43B5-A34B-45F35F8E90F4}">
      <dsp:nvSpPr>
        <dsp:cNvPr id="0" name=""/>
        <dsp:cNvSpPr/>
      </dsp:nvSpPr>
      <dsp:spPr>
        <a:xfrm>
          <a:off x="2571979" y="1944912"/>
          <a:ext cx="1828112" cy="9140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200" kern="1200" dirty="0"/>
            <a:t>Проза</a:t>
          </a:r>
          <a:endParaRPr lang="ru-RU" sz="2200" kern="1200" dirty="0"/>
        </a:p>
      </dsp:txBody>
      <dsp:txXfrm>
        <a:off x="2598751" y="1971684"/>
        <a:ext cx="1774568" cy="860512"/>
      </dsp:txXfrm>
    </dsp:sp>
    <dsp:sp modelId="{C757F8C2-2734-42EA-83AD-15EDB9B34D80}">
      <dsp:nvSpPr>
        <dsp:cNvPr id="0" name=""/>
        <dsp:cNvSpPr/>
      </dsp:nvSpPr>
      <dsp:spPr>
        <a:xfrm rot="18912972">
          <a:off x="4250586" y="2025632"/>
          <a:ext cx="1030256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1030256" y="13434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739958" y="2013310"/>
        <a:ext cx="51512" cy="51512"/>
      </dsp:txXfrm>
    </dsp:sp>
    <dsp:sp modelId="{08379B71-A475-4A75-B5D4-8A085FF37F07}">
      <dsp:nvSpPr>
        <dsp:cNvPr id="0" name=""/>
        <dsp:cNvSpPr/>
      </dsp:nvSpPr>
      <dsp:spPr>
        <a:xfrm>
          <a:off x="5131337" y="859442"/>
          <a:ext cx="5514209" cy="16335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u="none" kern="1200" dirty="0" err="1"/>
            <a:t>Жас</a:t>
          </a:r>
          <a:r>
            <a:rPr lang="ru-RU" sz="2000" b="0" i="0" u="none" kern="1200" dirty="0"/>
            <a:t> </a:t>
          </a:r>
          <a:r>
            <a:rPr lang="ru-RU" sz="2000" b="0" i="0" u="none" kern="1200" dirty="0" err="1"/>
            <a:t>жазушы</a:t>
          </a:r>
          <a:r>
            <a:rPr lang="ru-RU" sz="2000" b="0" i="0" u="none" kern="1200" dirty="0"/>
            <a:t> </a:t>
          </a:r>
          <a:r>
            <a:rPr lang="ru-RU" sz="2000" b="0" i="0" u="none" kern="1200" dirty="0" err="1"/>
            <a:t>Баубек</a:t>
          </a:r>
          <a:r>
            <a:rPr lang="ru-RU" sz="2000" b="0" i="0" u="none" kern="1200" dirty="0"/>
            <a:t> </a:t>
          </a:r>
          <a:r>
            <a:rPr lang="ru-RU" sz="2000" b="0" i="0" u="none" kern="1200" dirty="0" err="1"/>
            <a:t>Бұлқышевтің</a:t>
          </a:r>
          <a:r>
            <a:rPr lang="ru-RU" sz="2000" b="0" i="0" u="none" kern="1200" dirty="0"/>
            <a:t> </a:t>
          </a:r>
          <a:r>
            <a:rPr lang="ru-RU" sz="2000" b="0" i="0" u="none" kern="1200" dirty="0" err="1"/>
            <a:t>әскери</a:t>
          </a:r>
          <a:r>
            <a:rPr lang="ru-RU" sz="2000" b="0" i="0" u="none" kern="1200" dirty="0"/>
            <a:t> </a:t>
          </a:r>
          <a:r>
            <a:rPr lang="ru-RU" sz="2000" b="0" i="0" u="none" kern="1200" dirty="0" err="1"/>
            <a:t>публицистикасы</a:t>
          </a:r>
          <a:r>
            <a:rPr lang="ru-RU" sz="2000" b="0" i="0" u="none" kern="1200" dirty="0"/>
            <a:t> «Заман, </a:t>
          </a:r>
          <a:r>
            <a:rPr lang="ru-RU" sz="2000" b="0" i="0" u="none" kern="1200" dirty="0" err="1"/>
            <a:t>жастар</a:t>
          </a:r>
          <a:r>
            <a:rPr lang="ru-RU" sz="2000" b="0" i="0" u="none" kern="1200" dirty="0"/>
            <a:t>, </a:t>
          </a:r>
          <a:r>
            <a:rPr lang="ru-RU" sz="2000" b="0" i="0" u="none" kern="1200" dirty="0" err="1"/>
            <a:t>біздікі</a:t>
          </a:r>
          <a:r>
            <a:rPr lang="ru-RU" sz="2000" b="0" i="0" u="none" kern="1200" dirty="0"/>
            <a:t>», «</a:t>
          </a:r>
          <a:r>
            <a:rPr lang="ru-RU" sz="2000" b="0" i="0" u="none" kern="1200" dirty="0" err="1"/>
            <a:t>Жауыздық</a:t>
          </a:r>
          <a:r>
            <a:rPr lang="ru-RU" sz="2000" b="0" i="0" u="none" kern="1200" dirty="0"/>
            <a:t> пен </a:t>
          </a:r>
          <a:r>
            <a:rPr lang="ru-RU" sz="2000" b="0" i="0" u="none" kern="1200" dirty="0" err="1"/>
            <a:t>махаббат</a:t>
          </a:r>
          <a:r>
            <a:rPr lang="ru-RU" sz="2000" b="0" i="0" u="none" kern="1200" dirty="0"/>
            <a:t>», «</a:t>
          </a:r>
          <a:r>
            <a:rPr lang="ru-RU" sz="2000" b="0" i="0" u="none" kern="1200" dirty="0" err="1"/>
            <a:t>Өмір</a:t>
          </a:r>
          <a:r>
            <a:rPr lang="ru-RU" sz="2000" b="0" i="0" u="none" kern="1200" dirty="0"/>
            <a:t> мен </a:t>
          </a:r>
          <a:r>
            <a:rPr lang="ru-RU" sz="2000" b="0" i="0" u="none" kern="1200" dirty="0" err="1"/>
            <a:t>өлім</a:t>
          </a:r>
          <a:r>
            <a:rPr lang="ru-RU" sz="2000" b="0" i="0" u="none" kern="1200" dirty="0"/>
            <a:t> </a:t>
          </a:r>
          <a:r>
            <a:rPr lang="ru-RU" sz="2000" b="0" i="0" u="none" kern="1200" dirty="0" err="1"/>
            <a:t>туралы</a:t>
          </a:r>
          <a:r>
            <a:rPr lang="ru-RU" sz="2000" b="0" i="0" u="none" kern="1200" dirty="0"/>
            <a:t>», «Мен </a:t>
          </a:r>
          <a:r>
            <a:rPr lang="ru-RU" sz="2000" b="0" i="0" u="none" kern="1200" dirty="0" err="1"/>
            <a:t>өмір</a:t>
          </a:r>
          <a:r>
            <a:rPr lang="ru-RU" sz="2000" b="0" i="0" u="none" kern="1200" dirty="0"/>
            <a:t> </a:t>
          </a:r>
          <a:r>
            <a:rPr lang="ru-RU" sz="2000" b="0" i="0" u="none" kern="1200" dirty="0" err="1"/>
            <a:t>сүргім</a:t>
          </a:r>
          <a:r>
            <a:rPr lang="ru-RU" sz="2000" b="0" i="0" u="none" kern="1200" dirty="0"/>
            <a:t> </a:t>
          </a:r>
          <a:r>
            <a:rPr lang="ru-RU" sz="2000" b="0" i="0" u="none" kern="1200" dirty="0" err="1"/>
            <a:t>келеді</a:t>
          </a:r>
          <a:r>
            <a:rPr lang="ru-RU" sz="2000" b="0" i="0" u="none" kern="1200" dirty="0"/>
            <a:t>», </a:t>
          </a:r>
          <a:r>
            <a:rPr lang="ru-RU" sz="2000" b="0" i="0" u="none" kern="1200" dirty="0" err="1"/>
            <a:t>т.б.Ғ.Мүсіреповтің</a:t>
          </a:r>
          <a:r>
            <a:rPr lang="ru-RU" sz="2000" b="0" i="0" u="none" kern="1200" dirty="0"/>
            <a:t> «</a:t>
          </a:r>
          <a:r>
            <a:rPr lang="ru-RU" sz="2000" b="0" i="0" u="none" kern="1200" dirty="0" err="1"/>
            <a:t>Қазақ</a:t>
          </a:r>
          <a:r>
            <a:rPr lang="ru-RU" sz="2000" b="0" i="0" u="none" kern="1200" dirty="0"/>
            <a:t> солдат», </a:t>
          </a:r>
          <a:endParaRPr lang="ru-RU" sz="2000" kern="1200" dirty="0"/>
        </a:p>
      </dsp:txBody>
      <dsp:txXfrm>
        <a:off x="5179181" y="907286"/>
        <a:ext cx="5418521" cy="1537812"/>
      </dsp:txXfrm>
    </dsp:sp>
    <dsp:sp modelId="{4B4E3A5B-FB25-4825-A854-54C57FA0DD1F}">
      <dsp:nvSpPr>
        <dsp:cNvPr id="0" name=""/>
        <dsp:cNvSpPr/>
      </dsp:nvSpPr>
      <dsp:spPr>
        <a:xfrm rot="3026636">
          <a:off x="4191588" y="2831158"/>
          <a:ext cx="1148252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1148252" y="13434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737008" y="2815886"/>
        <a:ext cx="57412" cy="57412"/>
      </dsp:txXfrm>
    </dsp:sp>
    <dsp:sp modelId="{4CBE8C9F-4361-458E-BAC7-2F6EEF84B961}">
      <dsp:nvSpPr>
        <dsp:cNvPr id="0" name=""/>
        <dsp:cNvSpPr/>
      </dsp:nvSpPr>
      <dsp:spPr>
        <a:xfrm>
          <a:off x="5131337" y="2630052"/>
          <a:ext cx="5484539" cy="13143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u="none" kern="1200" dirty="0" err="1"/>
            <a:t>Ғ.Мұстафиннің</a:t>
          </a:r>
          <a:r>
            <a:rPr lang="ru-RU" sz="2200" b="0" i="0" u="none" kern="1200" dirty="0"/>
            <a:t> «</a:t>
          </a:r>
          <a:r>
            <a:rPr lang="ru-RU" sz="2200" b="0" i="0" u="none" kern="1200" dirty="0" err="1"/>
            <a:t>Шығанақ</a:t>
          </a:r>
          <a:r>
            <a:rPr lang="ru-RU" sz="2200" b="0" i="0" u="none" kern="1200" dirty="0"/>
            <a:t>», </a:t>
          </a:r>
          <a:r>
            <a:rPr lang="ru-RU" sz="2200" b="0" i="0" u="none" kern="1200" dirty="0" err="1"/>
            <a:t>Ә.Әбішевтің</a:t>
          </a:r>
          <a:r>
            <a:rPr lang="ru-RU" sz="2200" b="0" i="0" u="none" kern="1200" dirty="0"/>
            <a:t> «</a:t>
          </a:r>
          <a:r>
            <a:rPr lang="ru-RU" sz="2200" b="0" i="0" u="none" kern="1200" dirty="0" err="1"/>
            <a:t>Жас</a:t>
          </a:r>
          <a:r>
            <a:rPr lang="ru-RU" sz="2200" b="0" i="0" u="none" kern="1200" dirty="0"/>
            <a:t> </a:t>
          </a:r>
          <a:r>
            <a:rPr lang="ru-RU" sz="2200" b="0" i="0" u="none" kern="1200" dirty="0" err="1"/>
            <a:t>түлектер</a:t>
          </a:r>
          <a:r>
            <a:rPr lang="ru-RU" sz="2200" b="0" i="0" u="none" kern="1200" dirty="0"/>
            <a:t>», </a:t>
          </a:r>
          <a:r>
            <a:rPr lang="ru-RU" sz="2200" b="0" i="0" u="none" kern="1200" dirty="0" err="1"/>
            <a:t>Ғ.Слановтың</a:t>
          </a:r>
          <a:r>
            <a:rPr lang="ru-RU" sz="2200" b="0" i="0" u="none" kern="1200" dirty="0"/>
            <a:t> «</a:t>
          </a:r>
          <a:r>
            <a:rPr lang="ru-RU" sz="2200" b="0" i="0" u="none" kern="1200" dirty="0" err="1"/>
            <a:t>Жанартау</a:t>
          </a:r>
          <a:r>
            <a:rPr lang="ru-RU" sz="2200" b="0" i="0" u="none" kern="1200" dirty="0"/>
            <a:t>» </a:t>
          </a:r>
          <a:r>
            <a:rPr lang="ru-RU" sz="2200" b="0" i="0" u="none" kern="1200" dirty="0" err="1"/>
            <a:t>атты</a:t>
          </a:r>
          <a:r>
            <a:rPr lang="ru-RU" sz="2200" b="0" i="0" u="none" kern="1200" dirty="0"/>
            <a:t> </a:t>
          </a:r>
          <a:r>
            <a:rPr lang="ru-RU" sz="2200" b="0" i="0" u="none" kern="1200" dirty="0" err="1"/>
            <a:t>романдары</a:t>
          </a:r>
          <a:endParaRPr lang="ru-RU" sz="2200" kern="1200" dirty="0"/>
        </a:p>
      </dsp:txBody>
      <dsp:txXfrm>
        <a:off x="5169834" y="2668549"/>
        <a:ext cx="5407545" cy="1237391"/>
      </dsp:txXfrm>
    </dsp:sp>
    <dsp:sp modelId="{2C699604-4957-4790-866B-83E7A1A4DF24}">
      <dsp:nvSpPr>
        <dsp:cNvPr id="0" name=""/>
        <dsp:cNvSpPr/>
      </dsp:nvSpPr>
      <dsp:spPr>
        <a:xfrm rot="3433078">
          <a:off x="1531084" y="4091684"/>
          <a:ext cx="1350544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1350544" y="134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172593" y="4071355"/>
        <a:ext cx="67527" cy="67527"/>
      </dsp:txXfrm>
    </dsp:sp>
    <dsp:sp modelId="{1A4C7803-92F5-4901-AEF8-F0DDEC4867DD}">
      <dsp:nvSpPr>
        <dsp:cNvPr id="0" name=""/>
        <dsp:cNvSpPr/>
      </dsp:nvSpPr>
      <dsp:spPr>
        <a:xfrm>
          <a:off x="2571979" y="4215816"/>
          <a:ext cx="1828112" cy="9140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200" kern="1200" dirty="0"/>
            <a:t>Поэзия</a:t>
          </a:r>
          <a:endParaRPr lang="ru-RU" sz="2200" kern="1200" dirty="0"/>
        </a:p>
      </dsp:txBody>
      <dsp:txXfrm>
        <a:off x="2598751" y="4242588"/>
        <a:ext cx="1774568" cy="860512"/>
      </dsp:txXfrm>
    </dsp:sp>
    <dsp:sp modelId="{8F00ABC9-B46D-4B5B-953F-99C21CB5A86B}">
      <dsp:nvSpPr>
        <dsp:cNvPr id="0" name=""/>
        <dsp:cNvSpPr/>
      </dsp:nvSpPr>
      <dsp:spPr>
        <a:xfrm>
          <a:off x="4400091" y="4659410"/>
          <a:ext cx="731245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731245" y="13434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747433" y="4654563"/>
        <a:ext cx="36562" cy="36562"/>
      </dsp:txXfrm>
    </dsp:sp>
    <dsp:sp modelId="{7F6385AD-966E-4D17-9559-D672FAA35D3E}">
      <dsp:nvSpPr>
        <dsp:cNvPr id="0" name=""/>
        <dsp:cNvSpPr/>
      </dsp:nvSpPr>
      <dsp:spPr>
        <a:xfrm>
          <a:off x="5131337" y="4081546"/>
          <a:ext cx="5471998" cy="11825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u="none" kern="1200"/>
            <a:t>Қ.Аманжоловтың «Ақын өлімі туралы аңыз» поэмасы</a:t>
          </a:r>
          <a:endParaRPr lang="ru-RU" sz="2200" kern="1200" dirty="0"/>
        </a:p>
      </dsp:txBody>
      <dsp:txXfrm>
        <a:off x="5165974" y="4116183"/>
        <a:ext cx="5402724" cy="1113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063D7-896C-4663-9665-4D2A50BF2F57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16BDF-0157-4B14-B3D7-20DD944AA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14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16BDF-0157-4B14-B3D7-20DD944AA08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16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58737-DDBC-40F9-B0EA-E29DB7553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B98377-1816-4DBB-AE40-14AA830A7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B118B-396D-44F3-A153-6227D129F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BAF-658F-402B-BA02-EBBF85040CF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3877FB-BC06-4421-9C7E-D2ECE44D2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26D177-4F89-4714-BC29-26F3268F0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1E4C-9158-4C84-A091-FC6E92C93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165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56B05-D4A9-4DA9-AFF5-1F9DFB31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59C6D8-E763-4D4A-9A37-A06A83D29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74755E-62FA-4F2F-9CB9-4A31047FC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BAF-658F-402B-BA02-EBBF85040CF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D15702-1505-4C2E-B8B3-1DC36339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15ECAC-0CD6-4867-9A92-5289D5A48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1E4C-9158-4C84-A091-FC6E92C93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17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2F69CA-BBF0-4F6D-9565-7AE4271FF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394ED8-AF12-4630-AE05-DF7B4FEB4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4B9E38-1718-4EE6-BF55-874C23BF0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BAF-658F-402B-BA02-EBBF85040CF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BD2D9A-85F6-4268-B1C2-EDA329EC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8D4AF4-A288-4993-816B-9800460B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1E4C-9158-4C84-A091-FC6E92C93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74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C5D1D-E031-4A27-BF46-0313E83ED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53CC6-8ECB-4AE3-BAB3-5D26C07D6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358D09-D565-4D30-9E36-5F6A9C74E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BAF-658F-402B-BA02-EBBF85040CF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4A4BBD-7BD3-4702-A07A-6E72F5E57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F7B2F8-AAD3-4300-AB08-F34414504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1E4C-9158-4C84-A091-FC6E92C93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64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B9CC3-89DB-4CD3-99D0-319D410F5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2BA35F-050B-45F0-A1EF-3AC38291D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307E28-4136-48E9-B04F-2241146F3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BAF-658F-402B-BA02-EBBF85040CF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908873-516C-4F50-8588-2CA8FE32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EF8F9D-AFA2-48BA-ACCF-73751C84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1E4C-9158-4C84-A091-FC6E92C93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6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0674B-97AD-43E9-B6A4-7F0C251A3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94885E-97CB-41A2-8490-A7D29C141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44C4F7-BC16-496F-8D04-4CC33A060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419C50-ECEB-42DC-9E39-EBA4EB3D6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BAF-658F-402B-BA02-EBBF85040CF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BDB842-C068-463F-8370-EAD6CB62F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A7235F-1395-455E-AA97-3DF45FA2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1E4C-9158-4C84-A091-FC6E92C93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173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BAD05-F799-4F9B-9B36-38363A42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82F03C-638F-4935-BCC5-01F20433D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646D78-AC4F-4F50-84AF-FE8FC4026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5D2986-9664-4D83-9280-07A65CBB3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E27BB9-FCD0-4F7C-AF1E-32EA6D235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EEC215-7FBF-42E5-8FFE-2A0199A5A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BAF-658F-402B-BA02-EBBF85040CF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A28697-6752-42EE-8733-294E5F002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7C7144-27F3-4033-BAAB-FABD46132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1E4C-9158-4C84-A091-FC6E92C93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8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ABE69-F1D2-4731-BFAF-956EBF7DF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3C6A0A-9FD6-487A-8177-E36CB8F5B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BAF-658F-402B-BA02-EBBF85040CF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CD8E57-838B-4012-ACC4-F30160EC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BB1E53-DE46-4D9E-94CB-DD72B4B7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1E4C-9158-4C84-A091-FC6E92C93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662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8B29B5-B7DD-4C58-98D1-BF1397F71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BAF-658F-402B-BA02-EBBF85040CF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C64076-F190-4288-AACF-664AB3382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26C988-5716-400C-B888-A570224A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1E4C-9158-4C84-A091-FC6E92C93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39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59CAF-E6DE-4B63-A99D-98CFFD2B1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48C430-F686-48EC-85F3-9CD58FBF1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50D539-C29B-4952-99DF-5120B3414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EE3B2B-6F98-4724-9604-CABE367C4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BAF-658F-402B-BA02-EBBF85040CF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D61C8E-9AE5-4EEC-84E6-140102D1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7FD50B-F8C9-4481-9883-9104CD39B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1E4C-9158-4C84-A091-FC6E92C93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24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0899EC-C786-4451-9BFC-7A811FBC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FAB833-B0C1-48F1-B2EC-32644D1BE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B3FFA4-8E2A-433D-81E0-33B79DCB2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70D859-9E31-4046-AE06-437D0CABD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BAF-658F-402B-BA02-EBBF85040CF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B7752-5B43-473E-9352-FB2518EE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86CF82-37AF-4F6F-A8E9-4A36E528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1E4C-9158-4C84-A091-FC6E92C93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91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6">
                <a:lumMod val="75000"/>
              </a:schemeClr>
            </a:gs>
            <a:gs pos="37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BBFB5-D639-4E85-A4DC-0A3A4572E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011011-249C-40F5-846A-F576B2E0D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25E32-74EF-4ECE-97EE-9CA849882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7BAF-658F-402B-BA02-EBBF85040CF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A5AD4E-EDFA-43D5-9E61-B7C6FEDBF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CCDC6-614A-4DE7-9391-62648C27C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11E4C-9158-4C84-A091-FC6E92C93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26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bes-temirtay.gov.kz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079EE-E160-4463-9907-984B0BF54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51323E5-2FAD-4CB8-AC5F-DD49E9EB8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66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46F386-E495-42B6-BB8B-AC6BEC2BF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5" y="4484431"/>
            <a:ext cx="2495243" cy="181692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C7F1A9B-5F7D-4A6B-9300-3BE0E873C533}"/>
              </a:ext>
            </a:extLst>
          </p:cNvPr>
          <p:cNvSpPr/>
          <p:nvPr/>
        </p:nvSpPr>
        <p:spPr>
          <a:xfrm>
            <a:off x="1013950" y="2515151"/>
            <a:ext cx="101640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ҰРПАҚТАР ҰМЫТПАЙТЫН ҰЛЫ ЖЕҢІС</a:t>
            </a: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23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95E6A-A9B9-4E1F-B4DE-250B0E673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E6869B-76C3-41DE-8D02-1865E884F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92AE74A2-1E51-425C-BD8B-319EE3E865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1955172"/>
              </p:ext>
            </p:extLst>
          </p:nvPr>
        </p:nvGraphicFramePr>
        <p:xfrm>
          <a:off x="1189703" y="601679"/>
          <a:ext cx="10658168" cy="6123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55523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0439B-C36D-43D0-8394-7DE31C398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D93715-8A07-48C0-8B5B-034E820D5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70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1A1B7A-E0AA-4F29-A9BA-D02DFB264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87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56902C9-1DF4-4272-8495-712832F767B8}"/>
              </a:ext>
            </a:extLst>
          </p:cNvPr>
          <p:cNvSpPr/>
          <p:nvPr/>
        </p:nvSpPr>
        <p:spPr>
          <a:xfrm>
            <a:off x="414799" y="204471"/>
            <a:ext cx="38917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Өлкетану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50466-D363-4BFA-ABBC-E218F4BC0635}"/>
              </a:ext>
            </a:extLst>
          </p:cNvPr>
          <p:cNvSpPr txBox="1"/>
          <p:nvPr/>
        </p:nvSpPr>
        <p:spPr>
          <a:xfrm>
            <a:off x="4975122" y="776750"/>
            <a:ext cx="648929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/>
              <a:t>Теміртау</a:t>
            </a:r>
            <a:r>
              <a:rPr lang="ru-RU" sz="2800" dirty="0"/>
              <a:t> </a:t>
            </a:r>
            <a:r>
              <a:rPr lang="ru-RU" sz="2800" dirty="0" err="1"/>
              <a:t>қаласындағы</a:t>
            </a:r>
            <a:r>
              <a:rPr lang="ru-RU" sz="2800" dirty="0"/>
              <a:t> </a:t>
            </a:r>
            <a:r>
              <a:rPr lang="ru-RU" sz="2800" dirty="0" err="1"/>
              <a:t>Ұлы</a:t>
            </a:r>
            <a:r>
              <a:rPr lang="ru-RU" sz="2800" dirty="0"/>
              <a:t> Отан </a:t>
            </a:r>
            <a:r>
              <a:rPr lang="ru-RU" sz="2800" dirty="0" err="1"/>
              <a:t>соғысының</a:t>
            </a:r>
            <a:r>
              <a:rPr lang="ru-RU" sz="2800" dirty="0"/>
              <a:t> </a:t>
            </a:r>
            <a:r>
              <a:rPr lang="ru-RU" sz="2800" dirty="0" err="1"/>
              <a:t>ардагерлерінің</a:t>
            </a:r>
            <a:r>
              <a:rPr lang="ru-RU" sz="2800" dirty="0"/>
              <a:t> </a:t>
            </a:r>
            <a:r>
              <a:rPr lang="ru-RU" sz="2800" dirty="0" err="1"/>
              <a:t>жалпы</a:t>
            </a:r>
            <a:r>
              <a:rPr lang="ru-RU" sz="2800" dirty="0"/>
              <a:t> саны </a:t>
            </a:r>
            <a:r>
              <a:rPr lang="ru-RU" sz="2800" b="1" dirty="0"/>
              <a:t>2213</a:t>
            </a:r>
            <a:r>
              <a:rPr lang="ru-RU" sz="2800" dirty="0"/>
              <a:t> </a:t>
            </a:r>
            <a:r>
              <a:rPr lang="ru-RU" sz="2800" dirty="0" err="1"/>
              <a:t>адамды</a:t>
            </a:r>
            <a:r>
              <a:rPr lang="ru-RU" sz="2800" dirty="0"/>
              <a:t> </a:t>
            </a:r>
            <a:r>
              <a:rPr lang="ru-RU" sz="2800" dirty="0" err="1"/>
              <a:t>құрайды</a:t>
            </a:r>
            <a:r>
              <a:rPr lang="ru-RU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kk-KZ" sz="2800" dirty="0"/>
              <a:t>ҰОС қатысушылары – </a:t>
            </a:r>
            <a:r>
              <a:rPr lang="kk-KZ" sz="2800" b="1" dirty="0"/>
              <a:t>14</a:t>
            </a:r>
            <a:r>
              <a:rPr lang="kk-KZ" sz="2800" dirty="0"/>
              <a:t> адам </a:t>
            </a:r>
          </a:p>
          <a:p>
            <a:pPr marL="285750" indent="-285750">
              <a:buFontTx/>
              <a:buChar char="-"/>
            </a:pPr>
            <a:r>
              <a:rPr lang="kk-KZ" sz="2800" dirty="0"/>
              <a:t>ҰОС мүгедектері – </a:t>
            </a:r>
            <a:r>
              <a:rPr lang="kk-KZ" sz="2800" b="1" dirty="0"/>
              <a:t>3</a:t>
            </a:r>
            <a:r>
              <a:rPr lang="kk-KZ" sz="2800" dirty="0"/>
              <a:t> адам </a:t>
            </a:r>
          </a:p>
          <a:p>
            <a:pPr marL="285750" indent="-285750">
              <a:buFontTx/>
              <a:buChar char="-"/>
            </a:pPr>
            <a:r>
              <a:rPr lang="kk-KZ" sz="2800" dirty="0"/>
              <a:t>қоршаудағы кезең</a:t>
            </a:r>
            <a:r>
              <a:rPr lang="en-US" sz="2800" dirty="0" err="1"/>
              <a:t>i</a:t>
            </a:r>
            <a:r>
              <a:rPr lang="kk-KZ" sz="2800" dirty="0"/>
              <a:t>нде Ленинград қаласында жұмыс </a:t>
            </a:r>
            <a:r>
              <a:rPr lang="en-US" sz="2800" dirty="0" err="1"/>
              <a:t>i</a:t>
            </a:r>
            <a:r>
              <a:rPr lang="kk-KZ" sz="2800" dirty="0"/>
              <a:t>стеген азаматтар – </a:t>
            </a:r>
            <a:r>
              <a:rPr lang="kk-KZ" sz="2800" b="1" dirty="0"/>
              <a:t>5</a:t>
            </a:r>
            <a:r>
              <a:rPr lang="kk-KZ" sz="2800" dirty="0"/>
              <a:t> адам</a:t>
            </a:r>
          </a:p>
          <a:p>
            <a:pPr marL="285750" indent="-285750">
              <a:buFontTx/>
              <a:buChar char="-"/>
            </a:pPr>
            <a:r>
              <a:rPr lang="kk-KZ" sz="2800" dirty="0"/>
              <a:t>концлагерлерде тұтқында болған кәмелетке толмағандар – </a:t>
            </a:r>
            <a:r>
              <a:rPr lang="kk-KZ" sz="2800" b="1" dirty="0"/>
              <a:t>16</a:t>
            </a:r>
            <a:r>
              <a:rPr lang="kk-KZ" sz="2800" dirty="0"/>
              <a:t> адам </a:t>
            </a:r>
          </a:p>
          <a:p>
            <a:pPr marL="457200" indent="-457200">
              <a:buFontTx/>
              <a:buChar char="-"/>
            </a:pPr>
            <a:r>
              <a:rPr lang="kk-KZ" sz="2800" dirty="0"/>
              <a:t>тыл еңбеккерлері – </a:t>
            </a:r>
            <a:r>
              <a:rPr lang="kk-KZ" sz="2800" b="1" dirty="0"/>
              <a:t>1803</a:t>
            </a:r>
            <a:r>
              <a:rPr lang="kk-KZ" sz="2800" dirty="0"/>
              <a:t> адам.</a:t>
            </a:r>
          </a:p>
          <a:p>
            <a:pPr marL="457200" indent="-457200">
              <a:buFontTx/>
              <a:buChar char="-"/>
            </a:pPr>
            <a:endParaRPr lang="kk-KZ" sz="2800" dirty="0"/>
          </a:p>
          <a:p>
            <a:pPr marL="457200" indent="-457200">
              <a:buFontTx/>
              <a:buChar char="-"/>
            </a:pPr>
            <a:r>
              <a:rPr lang="kk-KZ" dirty="0"/>
              <a:t>Ақпарат </a:t>
            </a:r>
            <a:r>
              <a:rPr lang="en-US" dirty="0">
                <a:hlinkClick r:id="rId4"/>
              </a:rPr>
              <a:t>https://sobes-temirtay.gov.kz</a:t>
            </a:r>
            <a:r>
              <a:rPr lang="kk-KZ" dirty="0"/>
              <a:t> сайтынан алынған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510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3BA89-7E74-421C-AD0F-B18A7D72A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556C82-3DC0-4AC1-A470-41BED9203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528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AECE13-79D4-48DC-BDA4-F2D8D7D69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27639" cy="6855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9ADADD-54B1-46FA-86BE-DCAA15325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639" y="0"/>
            <a:ext cx="3879273" cy="2133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0F03B7-1B9E-4C4B-A9C5-9DB88DB45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912" y="0"/>
            <a:ext cx="3485088" cy="2133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8023B9-95BC-4C8B-B1E8-906C6D463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65" y="2011758"/>
            <a:ext cx="3610625" cy="24217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2AABB1-5242-49E7-B724-2C3866A004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8"/>
          <a:stretch/>
        </p:blipFill>
        <p:spPr>
          <a:xfrm>
            <a:off x="4736963" y="4433520"/>
            <a:ext cx="3791973" cy="24217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00CF11-7FDA-44B9-8336-A09F6CA5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36" y="4370465"/>
            <a:ext cx="3661003" cy="248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08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CDFC5-CBDD-4700-9A11-8F81DF22A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A6A9F9-08DF-49A2-93FC-6A79FBFCE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06FEAB-5C21-46D3-84A9-33ED2973C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3033">
            <a:off x="2082966" y="3359234"/>
            <a:ext cx="4174369" cy="3130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D4471A-42C4-4351-B715-3E1D74080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035">
            <a:off x="6581128" y="3424315"/>
            <a:ext cx="4330247" cy="3049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5B84BE-161F-491B-955B-784816E8E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59" y="144645"/>
            <a:ext cx="4730557" cy="3284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478B55-E8B0-4C3E-BF8B-F651F2159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1084">
            <a:off x="1340788" y="226377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8DD4CA-0332-46C8-B8EB-FAA143A95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374">
            <a:off x="8600403" y="209935"/>
            <a:ext cx="2778226" cy="3704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1023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7F50D-522D-46DB-B34D-70D6C5C43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6143C0-FA10-4922-B3E0-F647857FA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14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9B3C5CD-6FD7-40DA-8B06-F88C33B2AC63}"/>
              </a:ext>
            </a:extLst>
          </p:cNvPr>
          <p:cNvSpPr/>
          <p:nvPr/>
        </p:nvSpPr>
        <p:spPr>
          <a:xfrm>
            <a:off x="2704952" y="5140264"/>
            <a:ext cx="658545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«Бекініс» аялдамасы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30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7BADB-E7BF-4C32-81F3-B8CED1D66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D9C919-E4A5-47F4-A35C-1DE126B89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6232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54049A-FC86-49C1-BEF1-11535DFE4F8E}"/>
              </a:ext>
            </a:extLst>
          </p:cNvPr>
          <p:cNvSpPr/>
          <p:nvPr/>
        </p:nvSpPr>
        <p:spPr>
          <a:xfrm>
            <a:off x="331452" y="365125"/>
            <a:ext cx="3807929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«Лебіз» аялдамасы</a:t>
            </a:r>
            <a:endParaRPr lang="ru-RU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1717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4B24B22-4EC8-4710-8732-8FB9363B1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43251"/>
          </a:xfr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EAF8FCF-091A-45D7-888E-A5A91D2E1D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6970046"/>
              </p:ext>
            </p:extLst>
          </p:nvPr>
        </p:nvGraphicFramePr>
        <p:xfrm>
          <a:off x="2566219" y="424699"/>
          <a:ext cx="88195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B3C853-D549-427C-A3BA-AE1A21707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041" y="5241515"/>
            <a:ext cx="19621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30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DA82E-B2B9-4A05-8B1F-E2D264C5A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078755-4BAA-4F76-9E65-6F00EDD5B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4"/>
            <a:ext cx="12192000" cy="6865374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3905329-9B70-4DD2-BF43-ACC50D503CE5}"/>
              </a:ext>
            </a:extLst>
          </p:cNvPr>
          <p:cNvSpPr/>
          <p:nvPr/>
        </p:nvSpPr>
        <p:spPr>
          <a:xfrm>
            <a:off x="2531195" y="489606"/>
            <a:ext cx="9155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«Алғашқы мәре» аялдамасы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7171FE-7DE2-4FA0-8D48-8A7075572CBE}"/>
              </a:ext>
            </a:extLst>
          </p:cNvPr>
          <p:cNvSpPr/>
          <p:nvPr/>
        </p:nvSpPr>
        <p:spPr>
          <a:xfrm>
            <a:off x="2251587" y="1940224"/>
            <a:ext cx="9020492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just"/>
            <a:r>
              <a:rPr lang="kk-KZ" sz="440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«Ой қозғау» кезеңі.</a:t>
            </a:r>
          </a:p>
          <a:p>
            <a:pPr algn="just"/>
            <a:r>
              <a:rPr lang="kk-KZ" sz="360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Ұлы Отан соғысы қай жылдары болды?</a:t>
            </a:r>
          </a:p>
          <a:p>
            <a:pPr algn="just"/>
            <a:r>
              <a:rPr lang="kk-KZ" sz="360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Қазақстандықтар қай шайқастарға қатысты?</a:t>
            </a:r>
          </a:p>
          <a:p>
            <a:pPr algn="just"/>
            <a:r>
              <a:rPr lang="kk-KZ" sz="360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ҰОС қатысқан батырлары жайлы не білесің?</a:t>
            </a:r>
            <a:endParaRPr lang="ru-RU" sz="360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371825-411B-48DB-B007-FFA1EEDBB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9" y="4917776"/>
            <a:ext cx="2406752" cy="175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33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CF4B7-C437-43F6-9526-93CAD6DD3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B642A6-416C-48AC-B419-95931CFA9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C04125-E692-4D3C-93C8-72263AF2E8D8}"/>
              </a:ext>
            </a:extLst>
          </p:cNvPr>
          <p:cNvSpPr/>
          <p:nvPr/>
        </p:nvSpPr>
        <p:spPr>
          <a:xfrm>
            <a:off x="2593771" y="233968"/>
            <a:ext cx="8046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«Киностудио» аялдамасы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videoplayback">
            <a:hlinkClick r:id="" action="ppaction://media"/>
            <a:extLst>
              <a:ext uri="{FF2B5EF4-FFF2-40B4-BE49-F238E27FC236}">
                <a16:creationId xmlns:a16="http://schemas.microsoft.com/office/drawing/2014/main" id="{799EC5FE-868B-4BBA-954D-8274D26E7C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0413" y="1522423"/>
            <a:ext cx="8937522" cy="492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6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3683CC-7B72-49DC-966D-792943057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CA6A192-3E15-40E7-B97D-1B5CA1CA7519}"/>
              </a:ext>
            </a:extLst>
          </p:cNvPr>
          <p:cNvSpPr/>
          <p:nvPr/>
        </p:nvSpPr>
        <p:spPr>
          <a:xfrm>
            <a:off x="4959309" y="1630148"/>
            <a:ext cx="6560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«Ізденіс» аялдамасы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7DF3453A-059D-4572-84AD-A10DE37EEF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1705173"/>
              </p:ext>
            </p:extLst>
          </p:nvPr>
        </p:nvGraphicFramePr>
        <p:xfrm>
          <a:off x="550606" y="2713704"/>
          <a:ext cx="10968961" cy="3775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6435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48DD7-E5C7-4BC1-9900-44731384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291168-453C-497C-A1C6-1D2533F2E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59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010499-4DC8-4CE2-BA1B-72AD47B1B29E}"/>
              </a:ext>
            </a:extLst>
          </p:cNvPr>
          <p:cNvSpPr/>
          <p:nvPr/>
        </p:nvSpPr>
        <p:spPr>
          <a:xfrm>
            <a:off x="271508" y="104577"/>
            <a:ext cx="1842427" cy="7704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44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Тарих</a:t>
            </a:r>
            <a:endParaRPr lang="ru-RU" sz="44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97EE050F-9BFD-4783-9170-8077FAB29B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0953405"/>
              </p:ext>
            </p:extLst>
          </p:nvPr>
        </p:nvGraphicFramePr>
        <p:xfrm>
          <a:off x="550606" y="1134566"/>
          <a:ext cx="6017342" cy="4991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53966990-1939-4602-8EF0-4D28A4F399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278253"/>
              </p:ext>
            </p:extLst>
          </p:nvPr>
        </p:nvGraphicFramePr>
        <p:xfrm>
          <a:off x="6312309" y="1496060"/>
          <a:ext cx="6017342" cy="4268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92774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A7F2C-D4F5-443D-A667-ADEFDA61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752691-2C0E-467F-B9A2-3546A9197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186"/>
            <a:ext cx="12192001" cy="6870186"/>
          </a:xfrm>
        </p:spPr>
      </p:pic>
      <p:sp>
        <p:nvSpPr>
          <p:cNvPr id="11" name="Звезда: 5 точек 10">
            <a:extLst>
              <a:ext uri="{FF2B5EF4-FFF2-40B4-BE49-F238E27FC236}">
                <a16:creationId xmlns:a16="http://schemas.microsoft.com/office/drawing/2014/main" id="{6E8FCB15-735B-4A68-B9D3-1D57A293F4F4}"/>
              </a:ext>
            </a:extLst>
          </p:cNvPr>
          <p:cNvSpPr/>
          <p:nvPr/>
        </p:nvSpPr>
        <p:spPr>
          <a:xfrm>
            <a:off x="3683410" y="920647"/>
            <a:ext cx="4522839" cy="4336486"/>
          </a:xfrm>
          <a:prstGeom prst="star5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426D0C-9B2F-4DF0-BF90-259BD4370160}"/>
              </a:ext>
            </a:extLst>
          </p:cNvPr>
          <p:cNvSpPr/>
          <p:nvPr/>
        </p:nvSpPr>
        <p:spPr>
          <a:xfrm>
            <a:off x="115181" y="568264"/>
            <a:ext cx="49975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Кеңес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Одағы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бойынша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млн.адам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опат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болса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соның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13 %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қазақ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3B8F66-A5BA-45EE-B773-9B5D5882E3C8}"/>
              </a:ext>
            </a:extLst>
          </p:cNvPr>
          <p:cNvSpPr/>
          <p:nvPr/>
        </p:nvSpPr>
        <p:spPr>
          <a:xfrm>
            <a:off x="0" y="4727128"/>
            <a:ext cx="50250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Қазақстаннан 497 адам </a:t>
            </a:r>
          </a:p>
          <a:p>
            <a:pPr algn="ctr"/>
            <a:r>
              <a:rPr lang="kk-KZ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КСРО Батыры атағын алды. </a:t>
            </a:r>
          </a:p>
          <a:p>
            <a:pPr algn="ctr"/>
            <a:r>
              <a:rPr lang="kk-KZ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Оның 97-сі қазақ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01A6AE5-CFD6-4797-817A-8FC6AD82BFE1}"/>
              </a:ext>
            </a:extLst>
          </p:cNvPr>
          <p:cNvSpPr/>
          <p:nvPr/>
        </p:nvSpPr>
        <p:spPr>
          <a:xfrm>
            <a:off x="6600407" y="568264"/>
            <a:ext cx="55915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Соғыс даласына Қазақстаннан </a:t>
            </a:r>
          </a:p>
          <a:p>
            <a:pPr algn="ctr"/>
            <a:r>
              <a:rPr lang="kk-KZ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1196164 адам әскер </a:t>
            </a:r>
          </a:p>
          <a:p>
            <a:pPr algn="ctr"/>
            <a:r>
              <a:rPr lang="kk-KZ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қатарына алынды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015FF6D-DDF6-4DA8-9063-02E4DC0DC4FE}"/>
              </a:ext>
            </a:extLst>
          </p:cNvPr>
          <p:cNvSpPr/>
          <p:nvPr/>
        </p:nvSpPr>
        <p:spPr>
          <a:xfrm>
            <a:off x="7779712" y="3750552"/>
            <a:ext cx="3232983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Қарағанды өңірінен майданға 59935 адам барды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269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DF02C-17B6-4424-A9E3-7DB11F558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FB63A3-6E10-44EB-B84F-73251E6DA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47977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8944F6-A070-4E3C-BBA4-8568E72B378D}"/>
              </a:ext>
            </a:extLst>
          </p:cNvPr>
          <p:cNvSpPr/>
          <p:nvPr/>
        </p:nvSpPr>
        <p:spPr>
          <a:xfrm>
            <a:off x="264252" y="41959"/>
            <a:ext cx="132895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kk-KZ" sz="36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Тарих</a:t>
            </a:r>
            <a:endParaRPr lang="ru-RU" sz="3600" b="1" dirty="0">
              <a:ln w="6600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41FB6EBC-6E28-4342-BFCE-13166E0576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0256660"/>
              </p:ext>
            </p:extLst>
          </p:nvPr>
        </p:nvGraphicFramePr>
        <p:xfrm>
          <a:off x="1857459" y="131298"/>
          <a:ext cx="9842928" cy="3034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F14882-BA09-4CD4-9D91-95688EA58E32}"/>
              </a:ext>
            </a:extLst>
          </p:cNvPr>
          <p:cNvSpPr/>
          <p:nvPr/>
        </p:nvSpPr>
        <p:spPr>
          <a:xfrm>
            <a:off x="1857459" y="3429000"/>
            <a:ext cx="2842360" cy="32902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dirty="0"/>
              <a:t>1945 ж. АҚШ, Ұлыбритания елдерінің басшылары кездесіп Германияны қарусыздандыру, соғыс шығындарын өтеу, қылмыскерлерді соттау жөнінде келісім жүргізілді.</a:t>
            </a:r>
            <a:endParaRPr lang="ru-RU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538510E-A872-4CF7-BBF8-CA46B6A59FD3}"/>
              </a:ext>
            </a:extLst>
          </p:cNvPr>
          <p:cNvSpPr/>
          <p:nvPr/>
        </p:nvSpPr>
        <p:spPr>
          <a:xfrm>
            <a:off x="5299167" y="3436471"/>
            <a:ext cx="2930433" cy="32902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kk-KZ" sz="2000" dirty="0"/>
              <a:t>Дүниеге төнген фашистік қауіптің бетін қайтарды.</a:t>
            </a:r>
          </a:p>
          <a:p>
            <a:pPr marL="342900" indent="-342900" algn="ctr">
              <a:buAutoNum type="arabicPeriod"/>
            </a:pPr>
            <a:r>
              <a:rPr lang="kk-KZ" sz="2000" dirty="0"/>
              <a:t>Еуропаны фашистік шырмаудан азат етті.</a:t>
            </a:r>
          </a:p>
          <a:p>
            <a:pPr marL="342900" indent="-342900" algn="ctr">
              <a:buAutoNum type="arabicPeriod"/>
            </a:pPr>
            <a:r>
              <a:rPr lang="kk-KZ" sz="2000" dirty="0"/>
              <a:t>«Жаңа ереженің» орнатылуын, халықтың 1,2,3 сұрыпқа бөлінуін тоқтатты</a:t>
            </a:r>
            <a:endParaRPr lang="ru-RU" sz="2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223A097-9B01-444F-8EDD-28FE652AED51}"/>
              </a:ext>
            </a:extLst>
          </p:cNvPr>
          <p:cNvSpPr/>
          <p:nvPr/>
        </p:nvSpPr>
        <p:spPr>
          <a:xfrm>
            <a:off x="8925233" y="3436471"/>
            <a:ext cx="2775154" cy="32902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kk-KZ" sz="2000" dirty="0"/>
              <a:t>Ұлы Отан соғысынан кейін Кеңес Одағының беделі өсті.</a:t>
            </a:r>
          </a:p>
          <a:p>
            <a:pPr marL="342900" indent="-342900" algn="ctr">
              <a:buAutoNum type="arabicPeriod"/>
            </a:pPr>
            <a:r>
              <a:rPr lang="kk-KZ" sz="2000" dirty="0"/>
              <a:t>Кеңес Өкіметінсіз ешқандай бейбіт келісімдер жүзеге асырылмады.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40441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C3B89-BD24-4502-8CF2-3BE7235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07717F-2E11-404B-AB99-8AB27916F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18A86BE0-DA55-4B08-9F1E-0496622CB9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519631"/>
              </p:ext>
            </p:extLst>
          </p:nvPr>
        </p:nvGraphicFramePr>
        <p:xfrm>
          <a:off x="3084050" y="9372"/>
          <a:ext cx="8812981" cy="385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5E591E-1EC6-4289-A5A3-F8C08C8C7A3D}"/>
              </a:ext>
            </a:extLst>
          </p:cNvPr>
          <p:cNvSpPr/>
          <p:nvPr/>
        </p:nvSpPr>
        <p:spPr>
          <a:xfrm>
            <a:off x="3008670" y="3847996"/>
            <a:ext cx="2664543" cy="28576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С.Мұқанов</a:t>
            </a:r>
            <a:r>
              <a:rPr lang="ru-RU" dirty="0"/>
              <a:t>, </a:t>
            </a:r>
            <a:r>
              <a:rPr lang="ru-RU" dirty="0" err="1"/>
              <a:t>М.Әуезов</a:t>
            </a:r>
            <a:r>
              <a:rPr lang="ru-RU" dirty="0"/>
              <a:t>, </a:t>
            </a:r>
            <a:r>
              <a:rPr lang="ru-RU" dirty="0" err="1"/>
              <a:t>Ғ.Мүсірепов</a:t>
            </a:r>
            <a:r>
              <a:rPr lang="ru-RU" dirty="0"/>
              <a:t>, </a:t>
            </a:r>
            <a:r>
              <a:rPr lang="ru-RU" dirty="0" err="1"/>
              <a:t>Ғ.Мұстафин</a:t>
            </a:r>
            <a:r>
              <a:rPr lang="ru-RU" dirty="0"/>
              <a:t>, </a:t>
            </a:r>
            <a:r>
              <a:rPr lang="ru-RU" dirty="0" err="1"/>
              <a:t>Ғ.Орманов</a:t>
            </a:r>
            <a:r>
              <a:rPr lang="ru-RU" dirty="0"/>
              <a:t>, А. </a:t>
            </a:r>
            <a:r>
              <a:rPr lang="ru-RU" dirty="0" err="1"/>
              <a:t>С.Шаймерденов</a:t>
            </a:r>
            <a:r>
              <a:rPr lang="ru-RU" dirty="0"/>
              <a:t>, </a:t>
            </a:r>
            <a:r>
              <a:rPr lang="ru-RU" dirty="0" err="1"/>
              <a:t>А.Шамкенов</a:t>
            </a:r>
            <a:r>
              <a:rPr lang="ru-RU" dirty="0"/>
              <a:t>, </a:t>
            </a:r>
            <a:r>
              <a:rPr lang="ru-RU" dirty="0" err="1"/>
              <a:t>Ә.Нұрпейісов</a:t>
            </a:r>
            <a:r>
              <a:rPr lang="ru-RU" dirty="0"/>
              <a:t>, </a:t>
            </a:r>
            <a:r>
              <a:rPr lang="ru-RU" dirty="0" err="1"/>
              <a:t>Т.Ахтанов</a:t>
            </a:r>
            <a:r>
              <a:rPr lang="ru-RU" dirty="0"/>
              <a:t>, </a:t>
            </a:r>
            <a:r>
              <a:rPr lang="ru-RU" dirty="0" err="1"/>
              <a:t>З.Қабдолов</a:t>
            </a:r>
            <a:r>
              <a:rPr lang="ru-RU" dirty="0"/>
              <a:t>, </a:t>
            </a:r>
            <a:r>
              <a:rPr lang="ru-RU" dirty="0" err="1"/>
              <a:t>М.Әлімбаев</a:t>
            </a:r>
            <a:r>
              <a:rPr lang="ru-RU" dirty="0"/>
              <a:t>, </a:t>
            </a:r>
            <a:r>
              <a:rPr lang="ru-RU" dirty="0" err="1"/>
              <a:t>Т.Бердияров</a:t>
            </a:r>
            <a:r>
              <a:rPr lang="ru-RU" dirty="0"/>
              <a:t>, </a:t>
            </a:r>
            <a:r>
              <a:rPr lang="ru-RU" dirty="0" err="1"/>
              <a:t>Қ.Шаңғытбаев</a:t>
            </a:r>
            <a:r>
              <a:rPr lang="ru-RU" dirty="0"/>
              <a:t>, </a:t>
            </a:r>
            <a:r>
              <a:rPr lang="ru-RU" dirty="0" err="1"/>
              <a:t>Ғ.Қайырбеков</a:t>
            </a:r>
            <a:r>
              <a:rPr lang="ru-RU" dirty="0"/>
              <a:t>,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EA7A7F1-A559-4AAC-85EB-CD50C4F40074}"/>
              </a:ext>
            </a:extLst>
          </p:cNvPr>
          <p:cNvSpPr/>
          <p:nvPr/>
        </p:nvSpPr>
        <p:spPr>
          <a:xfrm>
            <a:off x="6268063" y="3873450"/>
            <a:ext cx="2664543" cy="28576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Жамбыл, </a:t>
            </a:r>
            <a:r>
              <a:rPr lang="ru-RU" dirty="0" err="1"/>
              <a:t>Нұрпейіс</a:t>
            </a:r>
            <a:r>
              <a:rPr lang="ru-RU" dirty="0"/>
              <a:t> </a:t>
            </a:r>
            <a:r>
              <a:rPr lang="ru-RU" dirty="0" err="1"/>
              <a:t>Байғанин</a:t>
            </a:r>
            <a:r>
              <a:rPr lang="ru-RU" dirty="0"/>
              <a:t>, </a:t>
            </a:r>
            <a:r>
              <a:rPr lang="ru-RU" dirty="0" err="1"/>
              <a:t>Кенен</a:t>
            </a:r>
            <a:r>
              <a:rPr lang="ru-RU" dirty="0"/>
              <a:t> </a:t>
            </a:r>
            <a:r>
              <a:rPr lang="ru-RU" dirty="0" err="1"/>
              <a:t>Әзірбаев</a:t>
            </a:r>
            <a:r>
              <a:rPr lang="ru-RU" dirty="0"/>
              <a:t>, </a:t>
            </a:r>
            <a:r>
              <a:rPr lang="ru-RU" dirty="0" err="1"/>
              <a:t>Шашубай</a:t>
            </a:r>
            <a:r>
              <a:rPr lang="ru-RU" dirty="0"/>
              <a:t> </a:t>
            </a:r>
            <a:r>
              <a:rPr lang="ru-RU" dirty="0" err="1"/>
              <a:t>Қошқарбаев</a:t>
            </a:r>
            <a:r>
              <a:rPr lang="ru-RU" dirty="0"/>
              <a:t>, </a:t>
            </a:r>
            <a:r>
              <a:rPr lang="ru-RU" dirty="0" err="1"/>
              <a:t>Нұрлыбек</a:t>
            </a:r>
            <a:r>
              <a:rPr lang="ru-RU" dirty="0"/>
              <a:t> </a:t>
            </a:r>
            <a:r>
              <a:rPr lang="ru-RU" dirty="0" err="1"/>
              <a:t>Баймұратов</a:t>
            </a:r>
            <a:r>
              <a:rPr lang="ru-RU" dirty="0"/>
              <a:t>, </a:t>
            </a:r>
            <a:r>
              <a:rPr lang="ru-RU" dirty="0" err="1"/>
              <a:t>Нартай</a:t>
            </a:r>
            <a:r>
              <a:rPr lang="ru-RU" dirty="0"/>
              <a:t> </a:t>
            </a:r>
            <a:r>
              <a:rPr lang="ru-RU" dirty="0" err="1"/>
              <a:t>Бекежанов</a:t>
            </a:r>
            <a:r>
              <a:rPr lang="ru-RU" dirty="0"/>
              <a:t>, </a:t>
            </a:r>
            <a:r>
              <a:rPr lang="ru-RU" dirty="0" err="1"/>
              <a:t>Доскей</a:t>
            </a:r>
            <a:r>
              <a:rPr lang="ru-RU" dirty="0"/>
              <a:t> </a:t>
            </a:r>
            <a:r>
              <a:rPr lang="ru-RU" dirty="0" err="1"/>
              <a:t>Әлімбаев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BEF1275-A7B9-418F-8EF9-40F6CD01DE09}"/>
              </a:ext>
            </a:extLst>
          </p:cNvPr>
          <p:cNvSpPr/>
          <p:nvPr/>
        </p:nvSpPr>
        <p:spPr>
          <a:xfrm>
            <a:off x="9301316" y="3873450"/>
            <a:ext cx="2664543" cy="28576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С.Мәуленов</a:t>
            </a:r>
            <a:r>
              <a:rPr lang="ru-RU" dirty="0"/>
              <a:t>, </a:t>
            </a:r>
            <a:r>
              <a:rPr lang="ru-RU" dirty="0" err="1"/>
              <a:t>Х.Ерғалиев</a:t>
            </a:r>
            <a:r>
              <a:rPr lang="ru-RU" dirty="0"/>
              <a:t>, </a:t>
            </a:r>
            <a:r>
              <a:rPr lang="ru-RU" dirty="0" err="1"/>
              <a:t>Ж.Молдағалиев</a:t>
            </a:r>
            <a:r>
              <a:rPr lang="ru-RU" dirty="0"/>
              <a:t>, </a:t>
            </a:r>
            <a:r>
              <a:rPr lang="ru-RU" dirty="0" err="1"/>
              <a:t>С.Сейітов</a:t>
            </a:r>
            <a:r>
              <a:rPr lang="ru-RU" dirty="0"/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97640EA-F610-4167-BD13-3233E9FC358B}"/>
              </a:ext>
            </a:extLst>
          </p:cNvPr>
          <p:cNvSpPr/>
          <p:nvPr/>
        </p:nvSpPr>
        <p:spPr>
          <a:xfrm>
            <a:off x="543231" y="100120"/>
            <a:ext cx="2780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Әдебиет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951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507</Words>
  <Application>Microsoft Office PowerPoint</Application>
  <PresentationFormat>Широкоэкранный</PresentationFormat>
  <Paragraphs>71</Paragraphs>
  <Slides>15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30</cp:revision>
  <dcterms:created xsi:type="dcterms:W3CDTF">2020-05-03T08:33:16Z</dcterms:created>
  <dcterms:modified xsi:type="dcterms:W3CDTF">2020-05-05T03:09:32Z</dcterms:modified>
</cp:coreProperties>
</file>