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810C1F-CE39-4A18-9330-CEB3551A6CBC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709D38-34C2-4845-87B7-ADCC9233DF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4960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709D38-34C2-4845-87B7-ADCC9233DFE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4641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3EF0B-67A5-4C61-867B-D9352E85210E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AB8A71F-B631-451D-A8CB-86E330613E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3EF0B-67A5-4C61-867B-D9352E85210E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8A71F-B631-451D-A8CB-86E330613E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3EF0B-67A5-4C61-867B-D9352E85210E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8A71F-B631-451D-A8CB-86E330613E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3EF0B-67A5-4C61-867B-D9352E85210E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AB8A71F-B631-451D-A8CB-86E330613E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3EF0B-67A5-4C61-867B-D9352E85210E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8A71F-B631-451D-A8CB-86E330613E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3EF0B-67A5-4C61-867B-D9352E85210E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8A71F-B631-451D-A8CB-86E330613E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3EF0B-67A5-4C61-867B-D9352E85210E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AB8A71F-B631-451D-A8CB-86E330613E21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3EF0B-67A5-4C61-867B-D9352E85210E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8A71F-B631-451D-A8CB-86E330613E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3EF0B-67A5-4C61-867B-D9352E85210E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8A71F-B631-451D-A8CB-86E330613E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3EF0B-67A5-4C61-867B-D9352E85210E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8A71F-B631-451D-A8CB-86E330613E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3EF0B-67A5-4C61-867B-D9352E85210E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8A71F-B631-451D-A8CB-86E330613E21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773EF0B-67A5-4C61-867B-D9352E85210E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AB8A71F-B631-451D-A8CB-86E330613E2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kk.wikipedia.org/w/index.php?title=%D0%9C%D0%B0%D0%BB&amp;action=edit&amp;redlink=1" TargetMode="External"/><Relationship Id="rId3" Type="http://schemas.openxmlformats.org/officeDocument/2006/relationships/hyperlink" Target="https://kk.wikipedia.org/wiki/%D0%A8%D3%A9%D0%BB%D0%B5%D0%B9%D1%82" TargetMode="External"/><Relationship Id="rId7" Type="http://schemas.openxmlformats.org/officeDocument/2006/relationships/hyperlink" Target="https://kk.wikipedia.org/wiki/%D0%A8%D0%B0%D1%80" TargetMode="External"/><Relationship Id="rId2" Type="http://schemas.openxmlformats.org/officeDocument/2006/relationships/hyperlink" Target="https://kk.wikipedia.org/wiki/%D0%90%D0%BB%D0%B0%D0%B1%D2%B1%D1%82%D0%B0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kk.wikipedia.org/wiki/%D0%91%D2%B1%D1%82%D0%B0%D2%9B" TargetMode="External"/><Relationship Id="rId5" Type="http://schemas.openxmlformats.org/officeDocument/2006/relationships/hyperlink" Target="https://kk.wikipedia.org/wiki/%D2%9A%D2%B1%D0%BC" TargetMode="External"/><Relationship Id="rId4" Type="http://schemas.openxmlformats.org/officeDocument/2006/relationships/hyperlink" Target="https://kk.wikipedia.org/wiki/%D0%90%D0%B9%D0%BC%D0%B0%D2%9B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404664"/>
            <a:ext cx="8458200" cy="1575562"/>
          </a:xfrm>
        </p:spPr>
        <p:txBody>
          <a:bodyPr>
            <a:normAutofit/>
          </a:bodyPr>
          <a:lstStyle/>
          <a:p>
            <a:pPr algn="ctr"/>
            <a:r>
              <a:rPr lang="kk-KZ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Көбелек пен Ебелек</a:t>
            </a:r>
          </a:p>
          <a:p>
            <a:pPr algn="ctr"/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(мысал)</a:t>
            </a:r>
          </a:p>
          <a:p>
            <a:pPr algn="ctr"/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Шона Смаханұлы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95" t="7662" r="17496" b="11694"/>
          <a:stretch/>
        </p:blipFill>
        <p:spPr bwMode="auto">
          <a:xfrm>
            <a:off x="4644008" y="1700808"/>
            <a:ext cx="2160240" cy="18522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90" t="42077" r="17563" b="22008"/>
          <a:stretch/>
        </p:blipFill>
        <p:spPr bwMode="auto">
          <a:xfrm>
            <a:off x="1259632" y="2492896"/>
            <a:ext cx="2772308" cy="31111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861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404664"/>
            <a:ext cx="8458200" cy="3168352"/>
          </a:xfrm>
        </p:spPr>
        <p:txBody>
          <a:bodyPr>
            <a:normAutofit fontScale="85000" lnSpcReduction="20000"/>
          </a:bodyPr>
          <a:lstStyle/>
          <a:p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Шона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Смаханұлы</a:t>
            </a: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(1924–1988) 5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қазан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Жамбыл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облысы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Талас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ауданындағы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Ойық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деген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ауылда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дүниеге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келген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Анасынан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ерте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айрылып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үйінде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интернатта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тәрбиеленеді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Ұлы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Отан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соғысына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қатысқан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Соғыстан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кейін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біраз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ауылдық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мектепте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мұғалімдік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қызмет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атқарған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3100" dirty="0"/>
              <a:t> </a:t>
            </a:r>
            <a:r>
              <a:rPr lang="ru-RU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Бірнеше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ән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мәтіндерінің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авторы.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Орыс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тілінде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бірнеше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кітабы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жарық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көрген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996952"/>
            <a:ext cx="4032448" cy="31432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554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332656"/>
            <a:ext cx="8640960" cy="4536504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ЕБЕЛЕК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 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tooltip="Алабұта"/>
              </a:rPr>
              <a:t>алабұта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тұқымдасына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жататын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жылдық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шөптесін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өл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tooltip="Шөлейт"/>
              </a:rPr>
              <a:t>шөлейт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tooltip="Аймақ"/>
              </a:rPr>
              <a:t>аймақтардағы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 tooltip="Құм"/>
              </a:rPr>
              <a:t>құм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құмайт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сор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топырақты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қиыршық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тасты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жерлерде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өседі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Олардың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биіктігі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– </a:t>
            </a:r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см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.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Сабағы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көп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 tooltip="Бұтақ"/>
              </a:rPr>
              <a:t>бұтақты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болғандықтан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 tooltip="Шар"/>
              </a:rPr>
              <a:t>шар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тәрізді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дөңгелек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болып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көрінеді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Сабағын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қалың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түк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басқан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оның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сұрғылт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сарғыш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болатыны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соған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байланысты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Жапырағы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үш-үштен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шоқтанып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кезектесіп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орналасады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Ебелекті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төрт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түлік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 tooltip="Мал (мұндай бет жоқ)"/>
              </a:rPr>
              <a:t>мал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сүйсініп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жейді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54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332656"/>
            <a:ext cx="8458200" cy="5184576"/>
          </a:xfrm>
        </p:spPr>
        <p:txBody>
          <a:bodyPr>
            <a:noAutofit/>
          </a:bodyPr>
          <a:lstStyle/>
          <a:p>
            <a:r>
              <a:rPr lang="kk-K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Желсіз түнде тымық күні</a:t>
            </a:r>
          </a:p>
          <a:p>
            <a:r>
              <a:rPr lang="kk-K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Күткендей бір мықтыны</a:t>
            </a:r>
          </a:p>
          <a:p>
            <a:r>
              <a:rPr lang="kk-K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Көбелек пен Ебелек кездесті,</a:t>
            </a:r>
          </a:p>
          <a:p>
            <a:r>
              <a:rPr lang="kk-K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Бір-бірін қолпаштай сөйлесті.</a:t>
            </a:r>
          </a:p>
          <a:p>
            <a:r>
              <a:rPr lang="kk-K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-Көбеке!-деді Ебелек,</a:t>
            </a:r>
          </a:p>
          <a:p>
            <a:r>
              <a:rPr lang="kk-K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Шыр айнала елбеңдеп,-</a:t>
            </a:r>
          </a:p>
          <a:p>
            <a:r>
              <a:rPr lang="kk-K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Гүл реуішті қанатың бар,</a:t>
            </a:r>
          </a:p>
          <a:p>
            <a:r>
              <a:rPr lang="kk-K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Таусылмас талантың бар.</a:t>
            </a:r>
          </a:p>
          <a:p>
            <a:r>
              <a:rPr lang="kk-K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Гүлден гүлге қонып,</a:t>
            </a:r>
          </a:p>
          <a:p>
            <a:r>
              <a:rPr lang="kk-K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Шаттықта көңілің толып</a:t>
            </a:r>
          </a:p>
          <a:p>
            <a:r>
              <a:rPr lang="kk-K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Жүрген серісің –ау!</a:t>
            </a:r>
          </a:p>
          <a:p>
            <a:r>
              <a:rPr lang="kk-K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Құс бейнелі перісің –ау!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137" y="1268760"/>
            <a:ext cx="1734141" cy="14580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924944"/>
            <a:ext cx="1734141" cy="14580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261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332656"/>
            <a:ext cx="8458200" cy="6192688"/>
          </a:xfrm>
        </p:spPr>
        <p:txBody>
          <a:bodyPr>
            <a:normAutofit fontScale="92500" lnSpcReduction="20000"/>
          </a:bodyPr>
          <a:lstStyle/>
          <a:p>
            <a:r>
              <a:rPr lang="kk-K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Сөйтсе де достым,</a:t>
            </a:r>
          </a:p>
          <a:p>
            <a:r>
              <a:rPr lang="kk-K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Енді көп ұшпасақ деймін,</a:t>
            </a:r>
          </a:p>
          <a:p>
            <a:r>
              <a:rPr lang="kk-K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Белгілі жерде қыстасақ деймін.</a:t>
            </a:r>
          </a:p>
          <a:p>
            <a:r>
              <a:rPr lang="kk-K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-Ақылыңыз әйбат-ақ, Әбеке!</a:t>
            </a:r>
          </a:p>
          <a:p>
            <a:r>
              <a:rPr lang="kk-K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Жүрген жеріңізсіздің де береке.</a:t>
            </a:r>
          </a:p>
          <a:p>
            <a:r>
              <a:rPr lang="kk-K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Желқабыз жүйрік едік,</a:t>
            </a:r>
          </a:p>
          <a:p>
            <a:r>
              <a:rPr lang="kk-K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Құйынмен бірге құйғып едік.</a:t>
            </a:r>
          </a:p>
          <a:p>
            <a:r>
              <a:rPr lang="kk-K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Сіз мені Көбеке деп,</a:t>
            </a:r>
          </a:p>
          <a:p>
            <a:r>
              <a:rPr lang="kk-K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Мен сізді Ебеке деп,</a:t>
            </a:r>
          </a:p>
          <a:p>
            <a:r>
              <a:rPr lang="kk-K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Сіз аға, мен жаға боп,</a:t>
            </a:r>
          </a:p>
          <a:p>
            <a:r>
              <a:rPr lang="kk-K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Тізе қосып бірге жүрелік,</a:t>
            </a:r>
          </a:p>
          <a:p>
            <a:r>
              <a:rPr lang="kk-K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Тату-тәтті өмір сүрелік!-</a:t>
            </a:r>
          </a:p>
          <a:p>
            <a:r>
              <a:rPr lang="kk-K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Дей бергенде, жел гу ете қалды,</a:t>
            </a:r>
          </a:p>
          <a:p>
            <a:r>
              <a:rPr lang="kk-K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Жүректері су ете қалды.</a:t>
            </a:r>
          </a:p>
          <a:p>
            <a:r>
              <a:rPr lang="kk-K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Өздері де ұшты сөздері де ұшты.</a:t>
            </a:r>
          </a:p>
          <a:p>
            <a:r>
              <a:rPr lang="kk-K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Көбелек пен ебелек болма,</a:t>
            </a:r>
          </a:p>
          <a:p>
            <a:r>
              <a:rPr lang="kk-K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Тиянақты бол,</a:t>
            </a:r>
          </a:p>
          <a:p>
            <a:r>
              <a:rPr lang="kk-K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Болма ұшып-қонба!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980728"/>
            <a:ext cx="2592287" cy="24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261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332656"/>
            <a:ext cx="8458200" cy="3888432"/>
          </a:xfrm>
        </p:spPr>
        <p:txBody>
          <a:bodyPr/>
          <a:lstStyle/>
          <a:p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1-тапсырма</a:t>
            </a:r>
          </a:p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Мысалды мұқият тыңда</a:t>
            </a:r>
          </a:p>
          <a:p>
            <a:endParaRPr lang="kk-K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2-тапсырма</a:t>
            </a:r>
            <a:b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Осы мысалдан қандай ой түйдің?                                                                  5 мақал-мәтел жаз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937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332656"/>
            <a:ext cx="8458200" cy="1512168"/>
          </a:xfrm>
        </p:spPr>
        <p:txBody>
          <a:bodyPr>
            <a:normAutofit/>
          </a:bodyPr>
          <a:lstStyle/>
          <a:p>
            <a:r>
              <a:rPr lang="kk-KZ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Үй жұмысы</a:t>
            </a:r>
          </a:p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Мысалды тыңдай отырып, өз қиялыңмен сурет сал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85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40</TotalTime>
  <Words>193</Words>
  <Application>Microsoft Office PowerPoint</Application>
  <PresentationFormat>Экран (4:3)</PresentationFormat>
  <Paragraphs>42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5</cp:revision>
  <dcterms:created xsi:type="dcterms:W3CDTF">2020-04-20T16:35:29Z</dcterms:created>
  <dcterms:modified xsi:type="dcterms:W3CDTF">2020-04-20T17:15:51Z</dcterms:modified>
</cp:coreProperties>
</file>