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10C1F-CE39-4A18-9330-CEB3551A6CBC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09D38-34C2-4845-87B7-ADCC9233D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960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09D38-34C2-4845-87B7-ADCC9233DFE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641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773EF0B-67A5-4C61-867B-D9352E85210E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AB8A71F-B631-451D-A8CB-86E330613E2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/index.php?title=%D0%9C%D0%B0%D0%BB&amp;action=edit&amp;redlink=1" TargetMode="External"/><Relationship Id="rId3" Type="http://schemas.openxmlformats.org/officeDocument/2006/relationships/hyperlink" Target="https://kk.wikipedia.org/wiki/%D0%A8%D3%A9%D0%BB%D0%B5%D0%B9%D1%82" TargetMode="External"/><Relationship Id="rId7" Type="http://schemas.openxmlformats.org/officeDocument/2006/relationships/hyperlink" Target="https://kk.wikipedia.org/wiki/%D0%A8%D0%B0%D1%80" TargetMode="External"/><Relationship Id="rId2" Type="http://schemas.openxmlformats.org/officeDocument/2006/relationships/hyperlink" Target="https://kk.wikipedia.org/wiki/%D0%90%D0%BB%D0%B0%D0%B1%D2%B1%D1%82%D0%B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kk.wikipedia.org/wiki/%D0%91%D2%B1%D1%82%D0%B0%D2%9B" TargetMode="External"/><Relationship Id="rId5" Type="http://schemas.openxmlformats.org/officeDocument/2006/relationships/hyperlink" Target="https://kk.wikipedia.org/wiki/%D2%9A%D2%B1%D0%BC" TargetMode="External"/><Relationship Id="rId4" Type="http://schemas.openxmlformats.org/officeDocument/2006/relationships/hyperlink" Target="https://kk.wikipedia.org/wiki/%D0%90%D0%B9%D0%BC%D0%B0%D2%9B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04664"/>
            <a:ext cx="8458200" cy="1575562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 пен Ебелек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(мысал)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Шона Смаханұлы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5" t="7662" r="17496" b="11694"/>
          <a:stretch/>
        </p:blipFill>
        <p:spPr bwMode="auto">
          <a:xfrm>
            <a:off x="4644008" y="1700808"/>
            <a:ext cx="2160240" cy="18522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0" t="42077" r="17563" b="22008"/>
          <a:stretch/>
        </p:blipFill>
        <p:spPr bwMode="auto">
          <a:xfrm>
            <a:off x="1259632" y="2492896"/>
            <a:ext cx="2772308" cy="31111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61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04664"/>
            <a:ext cx="8458200" cy="3168352"/>
          </a:xfrm>
        </p:spPr>
        <p:txBody>
          <a:bodyPr>
            <a:normAutofit fontScale="85000" lnSpcReduction="20000"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Шона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Смаханұлы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(1924–1988) 5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Жамбыл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Талас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ауданындағы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Ойық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ауылда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Анасынан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айрылып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үйінде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интернатта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тәрбиеленеді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соғысына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Соғыстан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ауылдық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мұғалімдік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атқарған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dirty="0"/>
              <a:t>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мәтіндерінің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авторы.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кітабы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96952"/>
            <a:ext cx="4032448" cy="314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54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453650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ЕБЕЛЕК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Алабұта"/>
              </a:rPr>
              <a:t>алабұта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тұқымдасына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жататын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шөптесін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Шөлейт"/>
              </a:rPr>
              <a:t>шөлейт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Аймақ"/>
              </a:rPr>
              <a:t>аймақтардағы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Құм"/>
              </a:rPr>
              <a:t>құм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құмайт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сор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топырақты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қиыршық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өседі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биіктігі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см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Сабағы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Бұтақ"/>
              </a:rPr>
              <a:t>бұтақты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Шар"/>
              </a:rPr>
              <a:t>шар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Сабағын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сұрғылт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сарғыш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Жапырағы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үш-үштен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шоқтанып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кезектесіп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Ебелекті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түлік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Мал (мұндай бет жоқ)"/>
              </a:rPr>
              <a:t>мал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сүйсініп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жейді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54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458200" cy="5184576"/>
          </a:xfrm>
        </p:spPr>
        <p:txBody>
          <a:bodyPr>
            <a:noAutofit/>
          </a:bodyPr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Желсіз түнде тымық күні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Күткендей бір мықтыны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 пен Ебелек кездесті,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 қолпаштай сөйлесті.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-Көбеке!-деді Ебелек,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Шыр айнала елбеңдеп,-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Гүл реуішті қанатың бар,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Таусылмас талантың бар.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Гүлден гүлге қонып,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Шаттықта көңілің толып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Жүрген серісің –ау!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Құс бейнелі перісің –ау!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137" y="1268760"/>
            <a:ext cx="1734141" cy="1458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24944"/>
            <a:ext cx="1734141" cy="1458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261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458200" cy="6192688"/>
          </a:xfrm>
        </p:spPr>
        <p:txBody>
          <a:bodyPr>
            <a:normAutofit fontScale="92500" lnSpcReduction="20000"/>
          </a:bodyPr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Сөйтсе де достым,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Енді көп ұшпасақ деймін,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 жерде қыстасақ деймін.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-Ақылыңыз әйбат-ақ, Әбеке!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Жүрген жеріңізсіздің де береке.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Желқабыз жүйрік едік,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Құйынмен бірге құйғып едік.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Сіз мені Көбеке деп,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Мен сізді Ебеке деп,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Сіз аға, мен жаға боп,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Тізе қосып бірге жүрелік,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Тату-тәтті өмір сүрелік!-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Дей бергенде, жел гу ете қалды,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Жүректері су ете қалды.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Өздері де ұшты сөздері де ұшты.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Көбелек пен ебелек болма,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Тиянақты бол,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Болма ұшып-қонба!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80728"/>
            <a:ext cx="2592287" cy="24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261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458200" cy="3888432"/>
          </a:xfrm>
        </p:spPr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Мысалды мұқият тыңда</a:t>
            </a:r>
          </a:p>
          <a:p>
            <a:endParaRPr lang="kk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2-тапсырма</a:t>
            </a:r>
            <a:b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Осы мысалдан қандай ой түйдің?                                                                  5 мақал-мәтел жаз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93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458200" cy="1512168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 жұмысы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Мысалды тыңдай отырып, өз қиялыңмен сурет сал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85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</TotalTime>
  <Words>193</Words>
  <Application>Microsoft Office PowerPoint</Application>
  <PresentationFormat>Экран (4:3)</PresentationFormat>
  <Paragraphs>42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2020-04-20T16:35:29Z</dcterms:created>
  <dcterms:modified xsi:type="dcterms:W3CDTF">2020-04-20T17:15:51Z</dcterms:modified>
</cp:coreProperties>
</file>