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854B-6D0F-4B6F-AA97-0F0D43C9786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F404-3D1B-4F38-96E0-536A2A9BC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854B-6D0F-4B6F-AA97-0F0D43C9786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F404-3D1B-4F38-96E0-536A2A9BC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854B-6D0F-4B6F-AA97-0F0D43C9786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F404-3D1B-4F38-96E0-536A2A9BC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854B-6D0F-4B6F-AA97-0F0D43C9786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F404-3D1B-4F38-96E0-536A2A9BC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854B-6D0F-4B6F-AA97-0F0D43C9786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F404-3D1B-4F38-96E0-536A2A9BC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854B-6D0F-4B6F-AA97-0F0D43C9786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F404-3D1B-4F38-96E0-536A2A9BC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854B-6D0F-4B6F-AA97-0F0D43C9786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F404-3D1B-4F38-96E0-536A2A9BC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854B-6D0F-4B6F-AA97-0F0D43C9786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F404-3D1B-4F38-96E0-536A2A9BC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854B-6D0F-4B6F-AA97-0F0D43C9786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F404-3D1B-4F38-96E0-536A2A9BC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854B-6D0F-4B6F-AA97-0F0D43C9786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F404-3D1B-4F38-96E0-536A2A9BC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854B-6D0F-4B6F-AA97-0F0D43C9786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EF404-3D1B-4F38-96E0-536A2A9BCA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5854B-6D0F-4B6F-AA97-0F0D43C9786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EF404-3D1B-4F38-96E0-536A2A9BCA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chemeClr val="accent2">
                    <a:lumMod val="50000"/>
                  </a:schemeClr>
                </a:solidFill>
              </a:rPr>
              <a:t>Қазақ батырлары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slide-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4038600" cy="4500594"/>
          </a:xfrm>
        </p:spPr>
      </p:pic>
      <p:pic>
        <p:nvPicPr>
          <p:cNvPr id="6" name="Содержимое 5" descr="slide-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038600" cy="4500594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chemeClr val="bg2">
                    <a:lumMod val="10000"/>
                  </a:schemeClr>
                </a:solidFill>
              </a:rPr>
              <a:t>Ұлы Отан</a:t>
            </a:r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6000" b="1" dirty="0" err="1" smtClean="0">
                <a:solidFill>
                  <a:schemeClr val="bg2">
                    <a:lumMod val="10000"/>
                  </a:schemeClr>
                </a:solidFill>
              </a:rPr>
              <a:t>соғысы</a:t>
            </a:r>
            <a:endParaRPr lang="en-US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4" descr="slide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85926"/>
            <a:ext cx="7715304" cy="469527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</a:rPr>
              <a:t>Шығыстың қос жұлдызы</a:t>
            </a: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 descr="slide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6858048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Қазақ батырлары</vt:lpstr>
      <vt:lpstr>Ұлы Отан соғысы</vt:lpstr>
      <vt:lpstr>Шығыстың қос жұлдызы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</cp:revision>
  <dcterms:created xsi:type="dcterms:W3CDTF">2020-05-09T09:52:11Z</dcterms:created>
  <dcterms:modified xsi:type="dcterms:W3CDTF">2020-05-09T10:15:31Z</dcterms:modified>
</cp:coreProperties>
</file>