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5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CFC3A-FC56-4FD6-BAF6-4D090B800AE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D23F-6167-4211-8400-B40E07AC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6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D23F-6167-4211-8400-B40E07AC51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2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0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58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3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2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2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2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0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7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3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5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4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56E75B-B474-44C2-BE59-BE3F3816470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6CB531-5C62-4BCF-BD5F-3FE382D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6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689597" cy="12478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Тема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432129"/>
            <a:ext cx="6815669" cy="132080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С. </a:t>
            </a:r>
            <a:r>
              <a:rPr lang="ru-RU" sz="6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Голышкин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Вратарь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37" y="137787"/>
            <a:ext cx="1545790" cy="1528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00232" y="5839004"/>
            <a:ext cx="7052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Пышахбаева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алыковна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8" t="-42" r="105" b="4360"/>
          <a:stretch/>
        </p:blipFill>
        <p:spPr>
          <a:xfrm>
            <a:off x="0" y="6293"/>
            <a:ext cx="2117597" cy="230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60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454" y="318253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члены предложения 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7" y="1935270"/>
            <a:ext cx="4934082" cy="453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15" y="1912665"/>
            <a:ext cx="5638539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трелка вниз 6"/>
          <p:cNvSpPr/>
          <p:nvPr/>
        </p:nvSpPr>
        <p:spPr>
          <a:xfrm>
            <a:off x="3018773" y="1290181"/>
            <a:ext cx="538619" cy="622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29808" y="1265129"/>
            <a:ext cx="563671" cy="647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9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771" y="2306410"/>
            <a:ext cx="9601196" cy="409438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подчеркивается одной прямой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линией. 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наступил.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Зажигаются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предложении подчеркивается двумя прямыми линиями.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поёт.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Прошёл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дождь.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80778" y="5348614"/>
            <a:ext cx="63882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90806" y="5887233"/>
            <a:ext cx="103966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2771" y="767509"/>
            <a:ext cx="855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 –</a:t>
            </a:r>
            <a:r>
              <a:rPr lang="kk-KZ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 –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баяндауыш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члены предложения – сөйлемнің тұрлаусыз мүшелері 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2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b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482  страница 84 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84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5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97260" y="613448"/>
            <a:ext cx="6851737" cy="5900086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</a:p>
          <a:p>
            <a:r>
              <a:rPr lang="ru-RU" sz="2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Семенович </a:t>
            </a:r>
            <a:r>
              <a:rPr lang="ru-RU" sz="29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Голышкин</a:t>
            </a:r>
            <a:r>
              <a:rPr lang="ru-RU" sz="2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(1915-1996)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пос. Брянск-Орловский (ныне Володарский район г. Брянска).</a:t>
            </a:r>
            <a:b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одним из первых советских пионеров и пионервожатых. Работал в «пионерской» печати. Окончил Московский педагогический институт им. В.И. Ленина (1940). Участник Великой Отечественной войны, лейтенант. Награжден орденами: Красной Звезды, Трудового Красного Знамени, «Знак Почета»; медалями.</a:t>
            </a:r>
            <a:b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1950-х печатал сказки, в 1973 году опубликовал сказку «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Тваз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Был членом Союза писателей СССР с 1970 года. Работал на ответственных постах в ряде Всесоюзных газет и журналов, в издательстве «Московский рабочий». </a:t>
            </a:r>
            <a:b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Пионерская тема была одной из главных в творчестве В.С. 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Голышкина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Ей посвящены такие книги, как «Пионерский континент», «Улица становится нашей», «Красные следопыты», «Рассказы из пионерской истории». В.С. 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Голышкин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является автором книг: «Пионеры», «У самого синего моря», сборников «Большая починка», «“Журавли” и “цапли”», сказки «Весёлый улей»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2" y="613447"/>
            <a:ext cx="4071829" cy="557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65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22" t="14940" r="30810" b="12971"/>
          <a:stretch/>
        </p:blipFill>
        <p:spPr>
          <a:xfrm>
            <a:off x="2492679" y="100207"/>
            <a:ext cx="6814159" cy="656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82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4293" t="17851" r="27729" b="58363"/>
          <a:stretch/>
        </p:blipFill>
        <p:spPr>
          <a:xfrm>
            <a:off x="1663667" y="676406"/>
            <a:ext cx="9441872" cy="354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08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627" y="859397"/>
            <a:ext cx="10617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704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100</Words>
  <Application>Microsoft Office PowerPoint</Application>
  <PresentationFormat>Широкоэкранный</PresentationFormat>
  <Paragraphs>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Тема урока:</vt:lpstr>
      <vt:lpstr>Главные члены предложения </vt:lpstr>
      <vt:lpstr>Презентация PowerPoint</vt:lpstr>
      <vt:lpstr>_____________апреля Классная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и литература</dc:title>
  <dc:creator>11111</dc:creator>
  <cp:lastModifiedBy>11111</cp:lastModifiedBy>
  <cp:revision>11</cp:revision>
  <dcterms:created xsi:type="dcterms:W3CDTF">2020-04-14T11:56:10Z</dcterms:created>
  <dcterms:modified xsi:type="dcterms:W3CDTF">2020-04-14T15:12:42Z</dcterms:modified>
</cp:coreProperties>
</file>