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65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4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CFC3A-FC56-4FD6-BAF6-4D090B800AE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7D23F-6167-4211-8400-B40E07AC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164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7D23F-6167-4211-8400-B40E07AC510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626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21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40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582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537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526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329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329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3088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15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37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739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42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7020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25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52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246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94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C56E75B-B474-44C2-BE59-BE3F38164701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46CB531-5C62-4BCF-BD5F-3FE382D901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6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689597" cy="124785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Тема урока: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3432129"/>
            <a:ext cx="6815669" cy="1320802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С. </a:t>
            </a:r>
            <a:r>
              <a:rPr lang="ru-RU" sz="6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Голышкин</a:t>
            </a:r>
            <a:r>
              <a:rPr lang="ru-RU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Вратарь</a:t>
            </a:r>
            <a:r>
              <a:rPr lang="kk-KZ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6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337" y="137787"/>
            <a:ext cx="1545790" cy="15281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100232" y="5839004"/>
            <a:ext cx="70521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Пышахбаева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Гульназ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алыковна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78" t="-42" r="105" b="4360"/>
          <a:stretch/>
        </p:blipFill>
        <p:spPr>
          <a:xfrm>
            <a:off x="0" y="6293"/>
            <a:ext cx="2117597" cy="2304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3603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454" y="318253"/>
            <a:ext cx="9601196" cy="1303867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члены предложения </a:t>
            </a:r>
            <a:endParaRPr lang="ru-RU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57" y="1935270"/>
            <a:ext cx="4934082" cy="4539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915" y="1912665"/>
            <a:ext cx="5638539" cy="4562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Стрелка вниз 6"/>
          <p:cNvSpPr/>
          <p:nvPr/>
        </p:nvSpPr>
        <p:spPr>
          <a:xfrm>
            <a:off x="3018773" y="1290181"/>
            <a:ext cx="538619" cy="622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329808" y="1265129"/>
            <a:ext cx="563671" cy="6475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092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2771" y="2306410"/>
            <a:ext cx="9601196" cy="409438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предложении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подчеркивается одной прямой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линией. </a:t>
            </a:r>
          </a:p>
          <a:p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Вечер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наступил.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Зажигаются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звезды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Появилась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луна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предложении подчеркивается двумя прямыми линиями.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Соловей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поёт.</a:t>
            </a:r>
          </a:p>
          <a:p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Прошёл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дождь.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780778" y="5348614"/>
            <a:ext cx="638827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590806" y="5887233"/>
            <a:ext cx="103966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232771" y="767509"/>
            <a:ext cx="8555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Подлежащее –</a:t>
            </a:r>
            <a:r>
              <a:rPr lang="kk-KZ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Сказуемое – </a:t>
            </a:r>
            <a:r>
              <a:rPr lang="ru-RU" sz="24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баяндауыш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члены предложения – сөйлемнің тұрлаусыз мүшелері 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92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  <a:b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Классная работа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482  страница 84 ____________________________________________________________________________________________________________________________________________________________________________________________________________________________________________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483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84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_________________________________________________________________________________________________________________________________________________________________________________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359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97260" y="613448"/>
            <a:ext cx="6851737" cy="5900086"/>
          </a:xfrm>
        </p:spPr>
        <p:txBody>
          <a:bodyPr>
            <a:normAutofit fontScale="62500" lnSpcReduction="20000"/>
          </a:bodyPr>
          <a:lstStyle/>
          <a:p>
            <a:r>
              <a:rPr lang="ru-RU" sz="45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Биография</a:t>
            </a:r>
          </a:p>
          <a:p>
            <a:r>
              <a:rPr lang="ru-RU" sz="29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Семенович </a:t>
            </a:r>
            <a:r>
              <a:rPr lang="ru-RU" sz="29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Голышкин</a:t>
            </a:r>
            <a:r>
              <a:rPr lang="ru-RU" sz="29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(1915-1996) </a:t>
            </a: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пос. Брянск-Орловский (ныне Володарский район г. Брянска).</a:t>
            </a:r>
            <a:b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одним из первых советских пионеров и пионервожатых. Работал в «пионерской» печати. Окончил Московский педагогический институт им. В.И. Ленина (1940). Участник Великой Отечественной войны, лейтенант. Награжден орденами: Красной Звезды, Трудового Красного Знамени, «Знак Почета»; медалями.</a:t>
            </a:r>
            <a:b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1950-х печатал сказки, в 1973 году опубликовал сказку «</a:t>
            </a:r>
            <a:r>
              <a:rPr lang="ru-RU" sz="29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Нир</a:t>
            </a: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Тваз</a:t>
            </a: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Был членом Союза писателей СССР с 1970 года. Работал на ответственных постах в ряде Всесоюзных газет и журналов, в издательстве «Московский рабочий». </a:t>
            </a:r>
            <a:b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Пионерская тема была одной из главных в творчестве В.С. </a:t>
            </a:r>
            <a:r>
              <a:rPr lang="ru-RU" sz="29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Голышкина</a:t>
            </a: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Ей посвящены такие книги, как «Пионерский континент», «Улица становится нашей», «Красные следопыты», «Рассказы из пионерской истории». В.С. </a:t>
            </a:r>
            <a:r>
              <a:rPr lang="ru-RU" sz="29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Голышкин</a:t>
            </a: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также является автором книг: «Пионеры», «У самого синего моря», сборников «Большая починка», «“Журавли” и “цапли”», сказки «Весёлый улей» и др.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2" y="613447"/>
            <a:ext cx="4071829" cy="5574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6651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622" t="14940" r="30810" b="12971"/>
          <a:stretch/>
        </p:blipFill>
        <p:spPr>
          <a:xfrm>
            <a:off x="2492679" y="100207"/>
            <a:ext cx="6814159" cy="6563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0820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4293" t="17851" r="27729" b="58363"/>
          <a:stretch/>
        </p:blipFill>
        <p:spPr>
          <a:xfrm>
            <a:off x="1663667" y="676406"/>
            <a:ext cx="9441872" cy="3544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4083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3627" y="859397"/>
            <a:ext cx="10617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487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704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196</TotalTime>
  <Words>100</Words>
  <Application>Microsoft Office PowerPoint</Application>
  <PresentationFormat>Широкоэкранный</PresentationFormat>
  <Paragraphs>20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Garamond</vt:lpstr>
      <vt:lpstr>Times New Roman</vt:lpstr>
      <vt:lpstr>Натуральные материалы</vt:lpstr>
      <vt:lpstr>Тема урока:</vt:lpstr>
      <vt:lpstr>Главные члены предложения </vt:lpstr>
      <vt:lpstr>Презентация PowerPoint</vt:lpstr>
      <vt:lpstr>_____________апреля Классная работа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 и литература</dc:title>
  <dc:creator>11111</dc:creator>
  <cp:lastModifiedBy>11111</cp:lastModifiedBy>
  <cp:revision>11</cp:revision>
  <dcterms:created xsi:type="dcterms:W3CDTF">2020-04-14T11:56:10Z</dcterms:created>
  <dcterms:modified xsi:type="dcterms:W3CDTF">2020-04-14T15:12:42Z</dcterms:modified>
</cp:coreProperties>
</file>