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76" r:id="rId3"/>
    <p:sldId id="290" r:id="rId4"/>
    <p:sldId id="257" r:id="rId5"/>
    <p:sldId id="261" r:id="rId6"/>
    <p:sldId id="262" r:id="rId7"/>
    <p:sldId id="272" r:id="rId8"/>
    <p:sldId id="264" r:id="rId9"/>
    <p:sldId id="270" r:id="rId10"/>
    <p:sldId id="280" r:id="rId11"/>
    <p:sldId id="281" r:id="rId12"/>
    <p:sldId id="294" r:id="rId13"/>
    <p:sldId id="288" r:id="rId14"/>
    <p:sldId id="295" r:id="rId15"/>
    <p:sldId id="278" r:id="rId16"/>
    <p:sldId id="282" r:id="rId17"/>
    <p:sldId id="283" r:id="rId18"/>
    <p:sldId id="286" r:id="rId19"/>
    <p:sldId id="287" r:id="rId20"/>
    <p:sldId id="265" r:id="rId21"/>
    <p:sldId id="293" r:id="rId22"/>
    <p:sldId id="292" r:id="rId23"/>
    <p:sldId id="26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F04216-D019-423A-8112-E5E9DD4186A2}" type="doc">
      <dgm:prSet loTypeId="urn:microsoft.com/office/officeart/2005/8/layout/vList3" loCatId="list" qsTypeId="urn:microsoft.com/office/officeart/2005/8/quickstyle/3d3" qsCatId="3D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E25296A0-A73F-49EC-930E-544DAE1287C7}">
      <dgm:prSet phldrT="[Текст]" custT="1"/>
      <dgm:spPr/>
      <dgm:t>
        <a:bodyPr/>
        <a:lstStyle/>
        <a:p>
          <a:r>
            <a:rPr lang="kk-KZ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Көру мүшесі </a:t>
          </a:r>
          <a:r>
            <a:rPr lang="kk-KZ" sz="18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kk-KZ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КӨЗ</a:t>
          </a:r>
          <a:endParaRPr lang="ru-RU" sz="18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32E43B-48C5-4FA9-8FB6-86307BD7452E}" type="parTrans" cxnId="{7B956F6E-5528-4BC7-B5F6-6697FF7B826D}">
      <dgm:prSet/>
      <dgm:spPr/>
      <dgm:t>
        <a:bodyPr/>
        <a:lstStyle/>
        <a:p>
          <a:endParaRPr lang="ru-RU"/>
        </a:p>
      </dgm:t>
    </dgm:pt>
    <dgm:pt modelId="{67B8E138-A92F-4645-ABE7-86A363E518DA}" type="sibTrans" cxnId="{7B956F6E-5528-4BC7-B5F6-6697FF7B826D}">
      <dgm:prSet/>
      <dgm:spPr/>
      <dgm:t>
        <a:bodyPr/>
        <a:lstStyle/>
        <a:p>
          <a:endParaRPr lang="ru-RU"/>
        </a:p>
      </dgm:t>
    </dgm:pt>
    <dgm:pt modelId="{8FF24FE5-9133-4248-9166-43D89AD0D021}">
      <dgm:prSet phldrT="[Текст]" custT="1"/>
      <dgm:spPr/>
      <dgm:t>
        <a:bodyPr/>
        <a:lstStyle/>
        <a:p>
          <a:r>
            <a:rPr lang="kk-KZ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Сипап сезу мүшесі </a:t>
          </a:r>
          <a:r>
            <a:rPr lang="kk-KZ" sz="18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kk-KZ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ТЕРІ</a:t>
          </a:r>
          <a:endParaRPr lang="ru-RU" sz="18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D8F4A5B-D0BF-49BF-ACB3-6BD54E5CD346}" type="parTrans" cxnId="{0AB57B5B-1F3A-4231-8F2D-84DE87281493}">
      <dgm:prSet/>
      <dgm:spPr/>
      <dgm:t>
        <a:bodyPr/>
        <a:lstStyle/>
        <a:p>
          <a:endParaRPr lang="ru-RU"/>
        </a:p>
      </dgm:t>
    </dgm:pt>
    <dgm:pt modelId="{C6F138F1-C1BF-4175-91AC-371B8D4D9706}" type="sibTrans" cxnId="{0AB57B5B-1F3A-4231-8F2D-84DE87281493}">
      <dgm:prSet/>
      <dgm:spPr/>
      <dgm:t>
        <a:bodyPr/>
        <a:lstStyle/>
        <a:p>
          <a:endParaRPr lang="ru-RU"/>
        </a:p>
      </dgm:t>
    </dgm:pt>
    <dgm:pt modelId="{A69AB7CC-86F3-4ADA-89EF-50E85D49772C}">
      <dgm:prSet phldrT="[Текст]" custT="1"/>
      <dgm:spPr/>
      <dgm:t>
        <a:bodyPr/>
        <a:lstStyle/>
        <a:p>
          <a:r>
            <a:rPr lang="kk-KZ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Дәм сезу мүшесі </a:t>
          </a:r>
          <a:r>
            <a:rPr lang="kk-KZ" sz="18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kk-KZ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ТІЛ</a:t>
          </a:r>
          <a:endParaRPr lang="ru-RU" sz="18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81743A-D151-4B59-BDCB-8B3D2DEE9AEE}" type="parTrans" cxnId="{729E9EF9-F882-4376-AF02-A09B59B3BCCC}">
      <dgm:prSet/>
      <dgm:spPr/>
      <dgm:t>
        <a:bodyPr/>
        <a:lstStyle/>
        <a:p>
          <a:endParaRPr lang="ru-RU"/>
        </a:p>
      </dgm:t>
    </dgm:pt>
    <dgm:pt modelId="{D1B52EBC-314D-4C33-879C-5E75B4BBDD76}" type="sibTrans" cxnId="{729E9EF9-F882-4376-AF02-A09B59B3BCCC}">
      <dgm:prSet/>
      <dgm:spPr/>
      <dgm:t>
        <a:bodyPr/>
        <a:lstStyle/>
        <a:p>
          <a:endParaRPr lang="ru-RU"/>
        </a:p>
      </dgm:t>
    </dgm:pt>
    <dgm:pt modelId="{A4EEA7F7-3417-4D65-8757-974F6586752F}">
      <dgm:prSet custT="1"/>
      <dgm:spPr/>
      <dgm:t>
        <a:bodyPr/>
        <a:lstStyle/>
        <a:p>
          <a:r>
            <a:rPr lang="kk-KZ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Есту мүшесі </a:t>
          </a:r>
          <a:r>
            <a:rPr lang="kk-KZ" sz="18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kk-KZ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ҚҰЛАҚ</a:t>
          </a:r>
          <a:endParaRPr lang="ru-RU" sz="18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8013E18-F1FF-4F1F-973D-FCA9238BA678}" type="parTrans" cxnId="{575FBE80-90BA-43BF-A2C5-6759F3902774}">
      <dgm:prSet/>
      <dgm:spPr/>
      <dgm:t>
        <a:bodyPr/>
        <a:lstStyle/>
        <a:p>
          <a:endParaRPr lang="ru-RU"/>
        </a:p>
      </dgm:t>
    </dgm:pt>
    <dgm:pt modelId="{CF7BB1E5-EE56-451F-B8AF-7079CCCB5A5E}" type="sibTrans" cxnId="{575FBE80-90BA-43BF-A2C5-6759F3902774}">
      <dgm:prSet/>
      <dgm:spPr/>
      <dgm:t>
        <a:bodyPr/>
        <a:lstStyle/>
        <a:p>
          <a:endParaRPr lang="ru-RU"/>
        </a:p>
      </dgm:t>
    </dgm:pt>
    <dgm:pt modelId="{8144E402-FF81-4E56-8BCC-819DF88CE39C}">
      <dgm:prSet custT="1"/>
      <dgm:spPr/>
      <dgm:t>
        <a:bodyPr/>
        <a:lstStyle/>
        <a:p>
          <a:r>
            <a:rPr lang="kk-KZ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Иіс сезу мүшесі - </a:t>
          </a:r>
          <a:r>
            <a:rPr lang="kk-KZ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МҰРЫН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9C153E7-B8A3-4D12-85A6-792A9D73B109}" type="parTrans" cxnId="{1ADBC677-844F-4DCC-94A0-ED9ACF7E4FF5}">
      <dgm:prSet/>
      <dgm:spPr/>
      <dgm:t>
        <a:bodyPr/>
        <a:lstStyle/>
        <a:p>
          <a:endParaRPr lang="ru-RU"/>
        </a:p>
      </dgm:t>
    </dgm:pt>
    <dgm:pt modelId="{3DBD0CEF-C458-4AE6-8425-923CBED30438}" type="sibTrans" cxnId="{1ADBC677-844F-4DCC-94A0-ED9ACF7E4FF5}">
      <dgm:prSet/>
      <dgm:spPr/>
      <dgm:t>
        <a:bodyPr/>
        <a:lstStyle/>
        <a:p>
          <a:endParaRPr lang="ru-RU"/>
        </a:p>
      </dgm:t>
    </dgm:pt>
    <dgm:pt modelId="{DC4FB46E-4342-4DAE-9602-9179D171EAFA}" type="pres">
      <dgm:prSet presAssocID="{33F04216-D019-423A-8112-E5E9DD4186A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95B9A7-2394-49AF-BF25-FEDDAD671040}" type="pres">
      <dgm:prSet presAssocID="{E25296A0-A73F-49EC-930E-544DAE1287C7}" presName="composite" presStyleCnt="0"/>
      <dgm:spPr/>
      <dgm:t>
        <a:bodyPr/>
        <a:lstStyle/>
        <a:p>
          <a:endParaRPr lang="ru-RU"/>
        </a:p>
      </dgm:t>
    </dgm:pt>
    <dgm:pt modelId="{27DB5327-AF57-4264-980C-5D5457C9FAD4}" type="pres">
      <dgm:prSet presAssocID="{E25296A0-A73F-49EC-930E-544DAE1287C7}" presName="imgShp" presStyleLbl="fgImgPlace1" presStyleIdx="0" presStyleCnt="5" custScaleX="169288" custScaleY="154621" custLinFactX="-100000" custLinFactNeighborX="-184765" custLinFactNeighborY="-28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F67E6AE-AC5F-4EC2-AFF2-F4864BCB9415}" type="pres">
      <dgm:prSet presAssocID="{E25296A0-A73F-49EC-930E-544DAE1287C7}" presName="txShp" presStyleLbl="node1" presStyleIdx="0" presStyleCnt="5" custScaleX="48811" custScaleY="76161" custLinFactNeighborX="-44744" custLinFactNeighborY="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FEFF41-6EA6-4DDF-A6B4-ED9F390438A2}" type="pres">
      <dgm:prSet presAssocID="{67B8E138-A92F-4645-ABE7-86A363E518DA}" presName="spacing" presStyleCnt="0"/>
      <dgm:spPr/>
      <dgm:t>
        <a:bodyPr/>
        <a:lstStyle/>
        <a:p>
          <a:endParaRPr lang="ru-RU"/>
        </a:p>
      </dgm:t>
    </dgm:pt>
    <dgm:pt modelId="{AE9311FF-65B3-47E8-A093-6A5B760BEF1E}" type="pres">
      <dgm:prSet presAssocID="{A4EEA7F7-3417-4D65-8757-974F6586752F}" presName="composite" presStyleCnt="0"/>
      <dgm:spPr/>
      <dgm:t>
        <a:bodyPr/>
        <a:lstStyle/>
        <a:p>
          <a:endParaRPr lang="ru-RU"/>
        </a:p>
      </dgm:t>
    </dgm:pt>
    <dgm:pt modelId="{12B95ACC-A5F4-48CD-A4E3-04E6CB4870C2}" type="pres">
      <dgm:prSet presAssocID="{A4EEA7F7-3417-4D65-8757-974F6586752F}" presName="imgShp" presStyleLbl="fgImgPlace1" presStyleIdx="1" presStyleCnt="5" custScaleX="152833" custScaleY="152417" custLinFactX="200000" custLinFactNeighborX="212075" custLinFactNeighborY="-3790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1A6C609-D77D-4C5C-B28C-56014EC8D823}" type="pres">
      <dgm:prSet presAssocID="{A4EEA7F7-3417-4D65-8757-974F6586752F}" presName="txShp" presStyleLbl="node1" presStyleIdx="1" presStyleCnt="5" custScaleX="56663" custScaleY="76160" custLinFactNeighborX="26815" custLinFactNeighborY="-35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042541-3682-4ED5-884E-2750D746AAB1}" type="pres">
      <dgm:prSet presAssocID="{CF7BB1E5-EE56-451F-B8AF-7079CCCB5A5E}" presName="spacing" presStyleCnt="0"/>
      <dgm:spPr/>
      <dgm:t>
        <a:bodyPr/>
        <a:lstStyle/>
        <a:p>
          <a:endParaRPr lang="ru-RU"/>
        </a:p>
      </dgm:t>
    </dgm:pt>
    <dgm:pt modelId="{6E6909CF-B6CA-40BC-9B03-4F9A64E64141}" type="pres">
      <dgm:prSet presAssocID="{8144E402-FF81-4E56-8BCC-819DF88CE39C}" presName="composite" presStyleCnt="0"/>
      <dgm:spPr/>
      <dgm:t>
        <a:bodyPr/>
        <a:lstStyle/>
        <a:p>
          <a:endParaRPr lang="ru-RU"/>
        </a:p>
      </dgm:t>
    </dgm:pt>
    <dgm:pt modelId="{2AB3CD62-E340-4704-A05F-3311EF84D1A9}" type="pres">
      <dgm:prSet presAssocID="{8144E402-FF81-4E56-8BCC-819DF88CE39C}" presName="imgShp" presStyleLbl="fgImgPlace1" presStyleIdx="2" presStyleCnt="5" custScaleX="168225" custScaleY="128508" custLinFactX="-79612" custLinFactNeighborX="-100000" custLinFactNeighborY="-4661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CE747C-1D91-41CC-9966-44C0718263A2}" type="pres">
      <dgm:prSet presAssocID="{8144E402-FF81-4E56-8BCC-819DF88CE39C}" presName="txShp" presStyleLbl="node1" presStyleIdx="2" presStyleCnt="5" custFlipVert="1" custScaleX="61380" custScaleY="76885" custLinFactNeighborX="-29460" custLinFactNeighborY="-45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492C27-51A8-4846-BB9A-A615B905A61D}" type="pres">
      <dgm:prSet presAssocID="{3DBD0CEF-C458-4AE6-8425-923CBED30438}" presName="spacing" presStyleCnt="0"/>
      <dgm:spPr/>
      <dgm:t>
        <a:bodyPr/>
        <a:lstStyle/>
        <a:p>
          <a:endParaRPr lang="ru-RU"/>
        </a:p>
      </dgm:t>
    </dgm:pt>
    <dgm:pt modelId="{3F2F0F57-AE66-447B-A2D7-1C46B0858C1C}" type="pres">
      <dgm:prSet presAssocID="{8FF24FE5-9133-4248-9166-43D89AD0D021}" presName="composite" presStyleCnt="0"/>
      <dgm:spPr/>
      <dgm:t>
        <a:bodyPr/>
        <a:lstStyle/>
        <a:p>
          <a:endParaRPr lang="ru-RU"/>
        </a:p>
      </dgm:t>
    </dgm:pt>
    <dgm:pt modelId="{62E04937-B329-47F8-BEC6-EAC82AA7EC99}" type="pres">
      <dgm:prSet presAssocID="{8FF24FE5-9133-4248-9166-43D89AD0D021}" presName="imgShp" presStyleLbl="fgImgPlace1" presStyleIdx="3" presStyleCnt="5" custScaleX="184961" custScaleY="146717" custLinFactX="-19978" custLinFactY="42141" custLinFactNeighborX="-100000" custLinFactNeighborY="10000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AA2338F-6C8D-4BF8-91C5-7241935FE103}" type="pres">
      <dgm:prSet presAssocID="{8FF24FE5-9133-4248-9166-43D89AD0D021}" presName="txShp" presStyleLbl="node1" presStyleIdx="3" presStyleCnt="5" custScaleX="59513" custScaleY="78544" custLinFactNeighborX="25556" custLinFactNeighborY="-38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EA405A-D92C-43FD-8690-2BB8274A4D70}" type="pres">
      <dgm:prSet presAssocID="{C6F138F1-C1BF-4175-91AC-371B8D4D9706}" presName="spacing" presStyleCnt="0"/>
      <dgm:spPr/>
      <dgm:t>
        <a:bodyPr/>
        <a:lstStyle/>
        <a:p>
          <a:endParaRPr lang="ru-RU"/>
        </a:p>
      </dgm:t>
    </dgm:pt>
    <dgm:pt modelId="{34DE921B-0C8E-423C-A2F2-F49F49DFC20E}" type="pres">
      <dgm:prSet presAssocID="{A69AB7CC-86F3-4ADA-89EF-50E85D49772C}" presName="composite" presStyleCnt="0"/>
      <dgm:spPr/>
      <dgm:t>
        <a:bodyPr/>
        <a:lstStyle/>
        <a:p>
          <a:endParaRPr lang="ru-RU"/>
        </a:p>
      </dgm:t>
    </dgm:pt>
    <dgm:pt modelId="{C2730ED7-C2A7-4080-9F08-59DDF1E0F7A6}" type="pres">
      <dgm:prSet presAssocID="{A69AB7CC-86F3-4ADA-89EF-50E85D49772C}" presName="imgShp" presStyleLbl="fgImgPlace1" presStyleIdx="4" presStyleCnt="5" custScaleX="184025" custScaleY="152188" custLinFactX="193607" custLinFactY="-100000" custLinFactNeighborX="200000" custLinFactNeighborY="-121334"/>
      <dgm:spPr>
        <a:blipFill rotWithShape="0">
          <a:blip xmlns:r="http://schemas.openxmlformats.org/officeDocument/2006/relationships" r:embed="rId5">
            <a:lum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B04FF63-0850-435B-9771-46A2F096F106}" type="pres">
      <dgm:prSet presAssocID="{A69AB7CC-86F3-4ADA-89EF-50E85D49772C}" presName="txShp" presStyleLbl="node1" presStyleIdx="4" presStyleCnt="5" custScaleX="67276" custScaleY="83599" custLinFactNeighborX="-15591" custLinFactNeighborY="-28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884756-CCA7-4392-B088-2005A5E9CAA4}" type="presOf" srcId="{33F04216-D019-423A-8112-E5E9DD4186A2}" destId="{DC4FB46E-4342-4DAE-9602-9179D171EAFA}" srcOrd="0" destOrd="0" presId="urn:microsoft.com/office/officeart/2005/8/layout/vList3"/>
    <dgm:cxn modelId="{575FBE80-90BA-43BF-A2C5-6759F3902774}" srcId="{33F04216-D019-423A-8112-E5E9DD4186A2}" destId="{A4EEA7F7-3417-4D65-8757-974F6586752F}" srcOrd="1" destOrd="0" parTransId="{A8013E18-F1FF-4F1F-973D-FCA9238BA678}" sibTransId="{CF7BB1E5-EE56-451F-B8AF-7079CCCB5A5E}"/>
    <dgm:cxn modelId="{7B956F6E-5528-4BC7-B5F6-6697FF7B826D}" srcId="{33F04216-D019-423A-8112-E5E9DD4186A2}" destId="{E25296A0-A73F-49EC-930E-544DAE1287C7}" srcOrd="0" destOrd="0" parTransId="{C632E43B-48C5-4FA9-8FB6-86307BD7452E}" sibTransId="{67B8E138-A92F-4645-ABE7-86A363E518DA}"/>
    <dgm:cxn modelId="{261AAAB8-B057-40BB-BF55-331DF4D001D0}" type="presOf" srcId="{E25296A0-A73F-49EC-930E-544DAE1287C7}" destId="{DF67E6AE-AC5F-4EC2-AFF2-F4864BCB9415}" srcOrd="0" destOrd="0" presId="urn:microsoft.com/office/officeart/2005/8/layout/vList3"/>
    <dgm:cxn modelId="{90D2DC5E-85E5-405B-AF6C-1599651DB958}" type="presOf" srcId="{8144E402-FF81-4E56-8BCC-819DF88CE39C}" destId="{4CCE747C-1D91-41CC-9966-44C0718263A2}" srcOrd="0" destOrd="0" presId="urn:microsoft.com/office/officeart/2005/8/layout/vList3"/>
    <dgm:cxn modelId="{EB4BDABB-6CCA-49D7-975D-6ECA7ADEBBFA}" type="presOf" srcId="{A4EEA7F7-3417-4D65-8757-974F6586752F}" destId="{91A6C609-D77D-4C5C-B28C-56014EC8D823}" srcOrd="0" destOrd="0" presId="urn:microsoft.com/office/officeart/2005/8/layout/vList3"/>
    <dgm:cxn modelId="{729E9EF9-F882-4376-AF02-A09B59B3BCCC}" srcId="{33F04216-D019-423A-8112-E5E9DD4186A2}" destId="{A69AB7CC-86F3-4ADA-89EF-50E85D49772C}" srcOrd="4" destOrd="0" parTransId="{AE81743A-D151-4B59-BDCB-8B3D2DEE9AEE}" sibTransId="{D1B52EBC-314D-4C33-879C-5E75B4BBDD76}"/>
    <dgm:cxn modelId="{1ADBC677-844F-4DCC-94A0-ED9ACF7E4FF5}" srcId="{33F04216-D019-423A-8112-E5E9DD4186A2}" destId="{8144E402-FF81-4E56-8BCC-819DF88CE39C}" srcOrd="2" destOrd="0" parTransId="{C9C153E7-B8A3-4D12-85A6-792A9D73B109}" sibTransId="{3DBD0CEF-C458-4AE6-8425-923CBED30438}"/>
    <dgm:cxn modelId="{D3DE9C47-F497-4DAC-971C-9EEAB53CDE7E}" type="presOf" srcId="{8FF24FE5-9133-4248-9166-43D89AD0D021}" destId="{5AA2338F-6C8D-4BF8-91C5-7241935FE103}" srcOrd="0" destOrd="0" presId="urn:microsoft.com/office/officeart/2005/8/layout/vList3"/>
    <dgm:cxn modelId="{0AB57B5B-1F3A-4231-8F2D-84DE87281493}" srcId="{33F04216-D019-423A-8112-E5E9DD4186A2}" destId="{8FF24FE5-9133-4248-9166-43D89AD0D021}" srcOrd="3" destOrd="0" parTransId="{5D8F4A5B-D0BF-49BF-ACB3-6BD54E5CD346}" sibTransId="{C6F138F1-C1BF-4175-91AC-371B8D4D9706}"/>
    <dgm:cxn modelId="{53FCA90F-9338-42FA-85DC-F2393AFF7087}" type="presOf" srcId="{A69AB7CC-86F3-4ADA-89EF-50E85D49772C}" destId="{1B04FF63-0850-435B-9771-46A2F096F106}" srcOrd="0" destOrd="0" presId="urn:microsoft.com/office/officeart/2005/8/layout/vList3"/>
    <dgm:cxn modelId="{9F984F3C-93FF-4720-847C-50C31FE04859}" type="presParOf" srcId="{DC4FB46E-4342-4DAE-9602-9179D171EAFA}" destId="{B795B9A7-2394-49AF-BF25-FEDDAD671040}" srcOrd="0" destOrd="0" presId="urn:microsoft.com/office/officeart/2005/8/layout/vList3"/>
    <dgm:cxn modelId="{2194C41D-793F-4C0A-B8F4-1009DCFFBE41}" type="presParOf" srcId="{B795B9A7-2394-49AF-BF25-FEDDAD671040}" destId="{27DB5327-AF57-4264-980C-5D5457C9FAD4}" srcOrd="0" destOrd="0" presId="urn:microsoft.com/office/officeart/2005/8/layout/vList3"/>
    <dgm:cxn modelId="{C6D1BE4C-B2CD-49D6-85E9-9D53A38D1C16}" type="presParOf" srcId="{B795B9A7-2394-49AF-BF25-FEDDAD671040}" destId="{DF67E6AE-AC5F-4EC2-AFF2-F4864BCB9415}" srcOrd="1" destOrd="0" presId="urn:microsoft.com/office/officeart/2005/8/layout/vList3"/>
    <dgm:cxn modelId="{49D5137B-CE54-44DD-8B77-71011EFE7ED5}" type="presParOf" srcId="{DC4FB46E-4342-4DAE-9602-9179D171EAFA}" destId="{57FEFF41-6EA6-4DDF-A6B4-ED9F390438A2}" srcOrd="1" destOrd="0" presId="urn:microsoft.com/office/officeart/2005/8/layout/vList3"/>
    <dgm:cxn modelId="{3504B145-0F3D-44C1-B64B-D306544B27B3}" type="presParOf" srcId="{DC4FB46E-4342-4DAE-9602-9179D171EAFA}" destId="{AE9311FF-65B3-47E8-A093-6A5B760BEF1E}" srcOrd="2" destOrd="0" presId="urn:microsoft.com/office/officeart/2005/8/layout/vList3"/>
    <dgm:cxn modelId="{461351C7-A41B-43B7-8C9F-8D09395AFFC0}" type="presParOf" srcId="{AE9311FF-65B3-47E8-A093-6A5B760BEF1E}" destId="{12B95ACC-A5F4-48CD-A4E3-04E6CB4870C2}" srcOrd="0" destOrd="0" presId="urn:microsoft.com/office/officeart/2005/8/layout/vList3"/>
    <dgm:cxn modelId="{5CEEFC56-CE77-4AEC-88DF-316F3C300900}" type="presParOf" srcId="{AE9311FF-65B3-47E8-A093-6A5B760BEF1E}" destId="{91A6C609-D77D-4C5C-B28C-56014EC8D823}" srcOrd="1" destOrd="0" presId="urn:microsoft.com/office/officeart/2005/8/layout/vList3"/>
    <dgm:cxn modelId="{D76E92C2-1831-4C14-969D-062BBF27F276}" type="presParOf" srcId="{DC4FB46E-4342-4DAE-9602-9179D171EAFA}" destId="{8D042541-3682-4ED5-884E-2750D746AAB1}" srcOrd="3" destOrd="0" presId="urn:microsoft.com/office/officeart/2005/8/layout/vList3"/>
    <dgm:cxn modelId="{11533735-5810-4593-9CA7-9969CB9E1FB8}" type="presParOf" srcId="{DC4FB46E-4342-4DAE-9602-9179D171EAFA}" destId="{6E6909CF-B6CA-40BC-9B03-4F9A64E64141}" srcOrd="4" destOrd="0" presId="urn:microsoft.com/office/officeart/2005/8/layout/vList3"/>
    <dgm:cxn modelId="{8B41D773-77D3-489F-82B7-59B306F811F0}" type="presParOf" srcId="{6E6909CF-B6CA-40BC-9B03-4F9A64E64141}" destId="{2AB3CD62-E340-4704-A05F-3311EF84D1A9}" srcOrd="0" destOrd="0" presId="urn:microsoft.com/office/officeart/2005/8/layout/vList3"/>
    <dgm:cxn modelId="{362E7DB4-5B75-4870-BF15-D8D22F51D9C1}" type="presParOf" srcId="{6E6909CF-B6CA-40BC-9B03-4F9A64E64141}" destId="{4CCE747C-1D91-41CC-9966-44C0718263A2}" srcOrd="1" destOrd="0" presId="urn:microsoft.com/office/officeart/2005/8/layout/vList3"/>
    <dgm:cxn modelId="{68CF810C-90AC-4D18-A962-73FD8BEC55B3}" type="presParOf" srcId="{DC4FB46E-4342-4DAE-9602-9179D171EAFA}" destId="{C3492C27-51A8-4846-BB9A-A615B905A61D}" srcOrd="5" destOrd="0" presId="urn:microsoft.com/office/officeart/2005/8/layout/vList3"/>
    <dgm:cxn modelId="{D5527920-D17E-4BA5-95F2-60AE5EA0CD2D}" type="presParOf" srcId="{DC4FB46E-4342-4DAE-9602-9179D171EAFA}" destId="{3F2F0F57-AE66-447B-A2D7-1C46B0858C1C}" srcOrd="6" destOrd="0" presId="urn:microsoft.com/office/officeart/2005/8/layout/vList3"/>
    <dgm:cxn modelId="{1C306F76-9DBD-49E3-97D7-4B4572765C7F}" type="presParOf" srcId="{3F2F0F57-AE66-447B-A2D7-1C46B0858C1C}" destId="{62E04937-B329-47F8-BEC6-EAC82AA7EC99}" srcOrd="0" destOrd="0" presId="urn:microsoft.com/office/officeart/2005/8/layout/vList3"/>
    <dgm:cxn modelId="{A8B39A99-50BC-4AE5-9601-27B0D51818F1}" type="presParOf" srcId="{3F2F0F57-AE66-447B-A2D7-1C46B0858C1C}" destId="{5AA2338F-6C8D-4BF8-91C5-7241935FE103}" srcOrd="1" destOrd="0" presId="urn:microsoft.com/office/officeart/2005/8/layout/vList3"/>
    <dgm:cxn modelId="{0107442D-3E91-4942-8CC8-2CFC0D7F1CE5}" type="presParOf" srcId="{DC4FB46E-4342-4DAE-9602-9179D171EAFA}" destId="{D7EA405A-D92C-43FD-8690-2BB8274A4D70}" srcOrd="7" destOrd="0" presId="urn:microsoft.com/office/officeart/2005/8/layout/vList3"/>
    <dgm:cxn modelId="{8E26AF11-F4BA-4F81-A6FF-7ACFBAC4424E}" type="presParOf" srcId="{DC4FB46E-4342-4DAE-9602-9179D171EAFA}" destId="{34DE921B-0C8E-423C-A2F2-F49F49DFC20E}" srcOrd="8" destOrd="0" presId="urn:microsoft.com/office/officeart/2005/8/layout/vList3"/>
    <dgm:cxn modelId="{2FA8182E-C679-453A-ABFB-45C01D140186}" type="presParOf" srcId="{34DE921B-0C8E-423C-A2F2-F49F49DFC20E}" destId="{C2730ED7-C2A7-4080-9F08-59DDF1E0F7A6}" srcOrd="0" destOrd="0" presId="urn:microsoft.com/office/officeart/2005/8/layout/vList3"/>
    <dgm:cxn modelId="{B31199E6-DD3A-4C04-9FEB-ED7BC1A35708}" type="presParOf" srcId="{34DE921B-0C8E-423C-A2F2-F49F49DFC20E}" destId="{1B04FF63-0850-435B-9771-46A2F096F106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3FF1-E7EA-4AB4-9591-82FFB2FADE98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BDE1-0847-4199-927A-35386C766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3FF1-E7EA-4AB4-9591-82FFB2FADE98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BDE1-0847-4199-927A-35386C766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3FF1-E7EA-4AB4-9591-82FFB2FADE98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BDE1-0847-4199-927A-35386C766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56113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705B9-ADD1-4F37-89CE-2151571BC6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3FF1-E7EA-4AB4-9591-82FFB2FADE98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BDE1-0847-4199-927A-35386C766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3FF1-E7EA-4AB4-9591-82FFB2FADE98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BDE1-0847-4199-927A-35386C766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3FF1-E7EA-4AB4-9591-82FFB2FADE98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BDE1-0847-4199-927A-35386C766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3FF1-E7EA-4AB4-9591-82FFB2FADE98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BDE1-0847-4199-927A-35386C766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3FF1-E7EA-4AB4-9591-82FFB2FADE98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BDE1-0847-4199-927A-35386C766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3FF1-E7EA-4AB4-9591-82FFB2FADE98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BDE1-0847-4199-927A-35386C766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3FF1-E7EA-4AB4-9591-82FFB2FADE98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BDE1-0847-4199-927A-35386C766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3FF1-E7EA-4AB4-9591-82FFB2FADE98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BDE1-0847-4199-927A-35386C766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F3FF1-E7EA-4AB4-9591-82FFB2FADE98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DBDE1-0847-4199-927A-35386C766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4" name="Picture 4" descr="5370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WordArt 5"/>
          <p:cNvSpPr>
            <a:spLocks noChangeArrowheads="1" noChangeShapeType="1" noTextEdit="1"/>
          </p:cNvSpPr>
          <p:nvPr/>
        </p:nvSpPr>
        <p:spPr bwMode="auto">
          <a:xfrm>
            <a:off x="684213" y="428603"/>
            <a:ext cx="7993062" cy="292895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453751"/>
              </a:avLst>
            </a:prstTxWarp>
          </a:bodyPr>
          <a:lstStyle/>
          <a:p>
            <a:pPr algn="ctr"/>
            <a:r>
              <a:rPr lang="kk-KZ" sz="4400" b="1" i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Топқа бірігу</a:t>
            </a:r>
            <a:endParaRPr lang="ru-RU" sz="4400" b="1" i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FF00"/>
              </a:solidFill>
              <a:latin typeface="Times New Roman"/>
              <a:cs typeface="Times New Roman"/>
            </a:endParaRPr>
          </a:p>
        </p:txBody>
      </p:sp>
      <p:sp>
        <p:nvSpPr>
          <p:cNvPr id="30726" name="WordArt 7"/>
          <p:cNvSpPr>
            <a:spLocks noChangeArrowheads="1" noChangeShapeType="1" noTextEdit="1"/>
          </p:cNvSpPr>
          <p:nvPr/>
        </p:nvSpPr>
        <p:spPr bwMode="auto">
          <a:xfrm>
            <a:off x="539750" y="908050"/>
            <a:ext cx="2016125" cy="9366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endParaRPr lang="ru-RU" sz="2400" b="1" kern="10" dirty="0">
              <a:ln w="9525">
                <a:solidFill>
                  <a:schemeClr val="folHlink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0727" name="WordArt 8"/>
          <p:cNvSpPr>
            <a:spLocks noChangeArrowheads="1" noChangeShapeType="1" noTextEdit="1"/>
          </p:cNvSpPr>
          <p:nvPr/>
        </p:nvSpPr>
        <p:spPr bwMode="auto">
          <a:xfrm>
            <a:off x="6659563" y="1700213"/>
            <a:ext cx="2016125" cy="9366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endParaRPr lang="ru-RU" sz="2400" b="1" kern="10" dirty="0">
              <a:ln w="9525">
                <a:solidFill>
                  <a:schemeClr val="folHlink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0728" name="WordArt 9"/>
          <p:cNvSpPr>
            <a:spLocks noChangeArrowheads="1" noChangeShapeType="1" noTextEdit="1"/>
          </p:cNvSpPr>
          <p:nvPr/>
        </p:nvSpPr>
        <p:spPr bwMode="auto">
          <a:xfrm>
            <a:off x="3492500" y="1341438"/>
            <a:ext cx="2663825" cy="9366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endParaRPr lang="ru-RU" sz="2400" b="1" kern="10" dirty="0">
              <a:ln w="9525">
                <a:solidFill>
                  <a:schemeClr val="folHlink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30732" name="Picture 10" descr="C:\Documents and Settings\Loner\Мои документы\Мои рисунки\B_Fly0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1428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10" descr="C:\Documents and Settings\Loner\Мои документы\Мои рисунки\B_Fly0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2950" y="5734050"/>
            <a:ext cx="14525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10" descr="C:\Documents and Settings\Loner\Мои документы\Мои рисунки\B_Fly0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765175"/>
            <a:ext cx="1428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5" name="Picture 10" descr="C:\Documents and Settings\Loner\Мои документы\Мои рисунки\B_Fly0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300788" y="981075"/>
            <a:ext cx="14525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6" name="Picture 10" descr="C:\Documents and Settings\Loner\Мои документы\Мои рисунки\B_Fly0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949950"/>
            <a:ext cx="1428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5" descr="шар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"/>
          <a:stretch>
            <a:fillRect/>
          </a:stretch>
        </p:blipFill>
        <p:spPr bwMode="auto">
          <a:xfrm rot="21258521">
            <a:off x="490537" y="1497362"/>
            <a:ext cx="2508317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446853" y="1501813"/>
            <a:ext cx="3625480" cy="4167083"/>
            <a:chOff x="2277" y="982"/>
            <a:chExt cx="2135" cy="2773"/>
          </a:xfrm>
        </p:grpSpPr>
        <p:pic>
          <p:nvPicPr>
            <p:cNvPr id="17" name="Picture 7" descr="шар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 rot="1247023">
              <a:off x="2277" y="982"/>
              <a:ext cx="1515" cy="1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32"/>
            <p:cNvSpPr txBox="1">
              <a:spLocks noChangeArrowheads="1"/>
            </p:cNvSpPr>
            <p:nvPr/>
          </p:nvSpPr>
          <p:spPr bwMode="auto">
            <a:xfrm>
              <a:off x="2603" y="3105"/>
              <a:ext cx="1809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algn="ctr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kk-KZ" sz="2300" b="1" dirty="0" smtClean="0">
                  <a:solidFill>
                    <a:srgbClr val="0000FF"/>
                  </a:solidFill>
                  <a:latin typeface="Times New Roman" pitchFamily="18" charset="0"/>
                </a:rPr>
                <a:t>Түстер арқылы</a:t>
              </a:r>
              <a:endParaRPr lang="ru-RU" sz="2300" b="1" dirty="0">
                <a:solidFill>
                  <a:srgbClr val="0000FF"/>
                </a:solidFill>
                <a:latin typeface="Times New Roman" pitchFamily="18" charset="0"/>
              </a:endParaRPr>
            </a:p>
            <a:p>
              <a:pPr algn="ctr">
                <a:spcBef>
                  <a:spcPct val="50000"/>
                </a:spcBef>
              </a:pPr>
              <a:endParaRPr lang="ru-RU" sz="2300" b="1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5453806" y="1963204"/>
            <a:ext cx="3452647" cy="2881312"/>
            <a:chOff x="3424" y="1157"/>
            <a:chExt cx="1801" cy="1659"/>
          </a:xfrm>
        </p:grpSpPr>
        <p:pic>
          <p:nvPicPr>
            <p:cNvPr id="20" name="Picture 9" descr="шар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7"/>
            <a:stretch>
              <a:fillRect/>
            </a:stretch>
          </p:blipFill>
          <p:spPr bwMode="auto">
            <a:xfrm rot="1086237">
              <a:off x="3910" y="1157"/>
              <a:ext cx="1315" cy="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34"/>
            <p:cNvSpPr txBox="1">
              <a:spLocks noChangeArrowheads="1"/>
            </p:cNvSpPr>
            <p:nvPr/>
          </p:nvSpPr>
          <p:spPr bwMode="auto">
            <a:xfrm>
              <a:off x="3424" y="1389"/>
              <a:ext cx="907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algn="ctr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ru-RU" sz="2800" b="1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рапеция 4"/>
          <p:cNvSpPr/>
          <p:nvPr/>
        </p:nvSpPr>
        <p:spPr>
          <a:xfrm>
            <a:off x="1285852" y="428605"/>
            <a:ext cx="7286676" cy="92869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marR="0" lvl="0" algn="ctr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k-KZ" sz="4000" kern="1200" baseline="0" dirty="0" smtClean="0">
                <a:solidFill>
                  <a:srgbClr val="FF0000"/>
                </a:solidFill>
                <a:latin typeface="Times New Roman"/>
              </a:rPr>
              <a:t>Көрудің маңызы</a:t>
            </a:r>
          </a:p>
          <a:p>
            <a:pPr marR="0" lvl="0" algn="ctr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k-KZ" sz="4000" dirty="0" smtClean="0">
                <a:solidFill>
                  <a:srgbClr val="FF0000"/>
                </a:solidFill>
                <a:latin typeface="Times New Roman"/>
              </a:rPr>
              <a:t>Жеке жұмыс </a:t>
            </a:r>
            <a:endParaRPr lang="ru-RU" sz="4000" kern="1200" dirty="0" smtClean="0">
              <a:solidFill>
                <a:srgbClr val="FF0000"/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714488"/>
            <a:ext cx="300039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714488"/>
            <a:ext cx="300039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214818"/>
            <a:ext cx="300039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357818" y="4357694"/>
            <a:ext cx="292895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рапеция 4"/>
          <p:cNvSpPr/>
          <p:nvPr/>
        </p:nvSpPr>
        <p:spPr>
          <a:xfrm>
            <a:off x="1785918" y="357166"/>
            <a:ext cx="5286412" cy="12195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marR="0" lvl="0" algn="ctr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k-KZ" sz="4800" kern="1200" baseline="0" dirty="0" smtClean="0">
                <a:solidFill>
                  <a:srgbClr val="FF0000"/>
                </a:solidFill>
                <a:latin typeface="Times New Roman"/>
              </a:rPr>
              <a:t>Көрудің маңызы</a:t>
            </a:r>
            <a:endParaRPr lang="ru-RU" sz="4800" kern="1200" dirty="0" smtClean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286124"/>
            <a:ext cx="26432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2000" dirty="0" smtClean="0">
                <a:solidFill>
                  <a:srgbClr val="0070C0"/>
                </a:solidFill>
                <a:latin typeface="Times New Roman"/>
              </a:rPr>
              <a:t>Жазуға,оқуға үйренеді</a:t>
            </a:r>
            <a:endParaRPr lang="ru-RU" sz="2000" dirty="0" smtClean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3286124"/>
            <a:ext cx="41433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2000" dirty="0" smtClean="0">
                <a:solidFill>
                  <a:srgbClr val="0070C0"/>
                </a:solidFill>
                <a:latin typeface="Times New Roman"/>
              </a:rPr>
              <a:t>Қоршаған табиғаттағы </a:t>
            </a:r>
          </a:p>
          <a:p>
            <a:pPr lvl="0" algn="ctr"/>
            <a:r>
              <a:rPr lang="kk-KZ" sz="2000" dirty="0" smtClean="0">
                <a:solidFill>
                  <a:srgbClr val="0070C0"/>
                </a:solidFill>
                <a:latin typeface="Times New Roman"/>
              </a:rPr>
              <a:t>әдемілікті көру</a:t>
            </a:r>
            <a:endParaRPr lang="ru-RU" sz="2000" dirty="0" smtClean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6143644"/>
            <a:ext cx="2981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2000" dirty="0" smtClean="0">
                <a:solidFill>
                  <a:srgbClr val="0070C0"/>
                </a:solidFill>
                <a:latin typeface="Times New Roman"/>
              </a:rPr>
              <a:t>Өнер туындыларын көру </a:t>
            </a:r>
            <a:endParaRPr lang="ru-RU" sz="2000" dirty="0" smtClean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6000768"/>
            <a:ext cx="38209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2000" dirty="0" smtClean="0">
                <a:solidFill>
                  <a:srgbClr val="0070C0"/>
                </a:solidFill>
                <a:latin typeface="Times New Roman"/>
              </a:rPr>
              <a:t>Әр түрлі құбылыстарды ажырату</a:t>
            </a:r>
            <a:endParaRPr lang="ru-RU" sz="2000" dirty="0" smtClean="0">
              <a:solidFill>
                <a:srgbClr val="0070C0"/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643050"/>
            <a:ext cx="221457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643050"/>
            <a:ext cx="235745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357694"/>
            <a:ext cx="231111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500694" y="4286256"/>
            <a:ext cx="228601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900igr.net/datai/izo/Kniga-v-zhivopisi/0022-030-Memorial-sozhzhennym-knig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1628800"/>
            <a:ext cx="7933033" cy="172354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121" name="rectole0000000000"/>
          <p:cNvGraphicFramePr>
            <a:graphicFrameLocks noChangeAspect="1"/>
          </p:cNvGraphicFramePr>
          <p:nvPr/>
        </p:nvGraphicFramePr>
        <p:xfrm>
          <a:off x="1000100" y="2000240"/>
          <a:ext cx="7286676" cy="4000528"/>
        </p:xfrm>
        <a:graphic>
          <a:graphicData uri="http://schemas.openxmlformats.org/presentationml/2006/ole">
            <p:oleObj spid="_x0000_s1026" name="Изображение" r:id="rId4" imgW="0" imgH="0" progId="StaticMetafile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357290" y="857233"/>
            <a:ext cx="66437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FF0000"/>
                </a:solidFill>
              </a:rPr>
              <a:t>«Балық сүйегі»</a:t>
            </a:r>
            <a:r>
              <a:rPr lang="ru-RU" sz="2800" b="1" dirty="0" err="1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(</a:t>
            </a:r>
            <a:r>
              <a:rPr lang="ru-RU" sz="2800" dirty="0" err="1" smtClean="0">
                <a:solidFill>
                  <a:srgbClr val="FF0000"/>
                </a:solidFill>
              </a:rPr>
              <a:t>Фишбоун</a:t>
            </a:r>
            <a:r>
              <a:rPr lang="ru-RU" sz="2800" dirty="0" smtClean="0">
                <a:solidFill>
                  <a:srgbClr val="FF0000"/>
                </a:solidFill>
              </a:rPr>
              <a:t>) </a:t>
            </a:r>
            <a:r>
              <a:rPr lang="ru-RU" sz="2800" dirty="0" err="1" smtClean="0">
                <a:solidFill>
                  <a:srgbClr val="FF0000"/>
                </a:solidFill>
              </a:rPr>
              <a:t>әдісін </a:t>
            </a:r>
            <a:r>
              <a:rPr lang="ru-RU" sz="2800" dirty="0" err="1" smtClean="0">
                <a:solidFill>
                  <a:srgbClr val="FF0000"/>
                </a:solidFill>
              </a:rPr>
              <a:t>қолданып,көздің құрылысын сипаттау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3" y="2071678"/>
            <a:ext cx="3000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Топтық жұмыс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76250"/>
            <a:ext cx="6870700" cy="6492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kk-KZ" sz="4000" dirty="0" smtClean="0">
                <a:solidFill>
                  <a:srgbClr val="FF0000"/>
                </a:solidFill>
                <a:latin typeface="Calibri" pitchFamily="34" charset="0"/>
              </a:rPr>
              <a:t>Биологиялық диктант </a:t>
            </a:r>
            <a:endParaRPr lang="ru-RU" sz="4000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341438"/>
            <a:ext cx="7696200" cy="4144962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kk-KZ" sz="3200" dirty="0" smtClean="0">
                <a:latin typeface="Times New Roman" pitchFamily="18" charset="0"/>
              </a:rPr>
              <a:t>..................... –шар тәрізді мүше</a:t>
            </a:r>
          </a:p>
          <a:p>
            <a:pPr marL="609600" indent="-609600" eaLnBrk="1" hangingPunct="1">
              <a:buFontTx/>
              <a:buNone/>
            </a:pPr>
            <a:r>
              <a:rPr lang="kk-KZ" sz="3200" dirty="0" smtClean="0">
                <a:latin typeface="Times New Roman" pitchFamily="18" charset="0"/>
              </a:rPr>
              <a:t>2. Кірпік ............. пен .............. шаң –тозаңнан, терден қорғайды.</a:t>
            </a:r>
          </a:p>
          <a:p>
            <a:pPr marL="609600" indent="-609600" eaLnBrk="1" hangingPunct="1">
              <a:buFontTx/>
              <a:buNone/>
            </a:pPr>
            <a:r>
              <a:rPr lang="kk-KZ" sz="3200" dirty="0" smtClean="0">
                <a:latin typeface="Times New Roman" pitchFamily="18" charset="0"/>
              </a:rPr>
              <a:t>3. Адамның көзінде шамамен ............... таяқша мен ............ құтыша болады.</a:t>
            </a:r>
          </a:p>
          <a:p>
            <a:pPr marL="609600" indent="-609600" eaLnBrk="1" hangingPunct="1">
              <a:buFontTx/>
              <a:buNone/>
            </a:pPr>
            <a:r>
              <a:rPr lang="kk-KZ" sz="3200" dirty="0" smtClean="0">
                <a:latin typeface="Times New Roman" pitchFamily="18" charset="0"/>
              </a:rPr>
              <a:t>4. ..... дәрумені жетіспесе көздің көруі нашарлайды.</a:t>
            </a:r>
            <a:endParaRPr lang="ru-RU" sz="3200" dirty="0" smtClean="0">
              <a:latin typeface="Times New Roman" pitchFamily="18" charset="0"/>
            </a:endParaRPr>
          </a:p>
        </p:txBody>
      </p:sp>
      <p:pic>
        <p:nvPicPr>
          <p:cNvPr id="4" name="Picture 10" descr="C:\Documents and Settings\Loner\Мои документы\Мои рисунки\B_Fly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2950" y="5734050"/>
            <a:ext cx="14525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C:\Documents and Settings\Loner\Мои документы\Мои рисунки\B_Fly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5643578"/>
            <a:ext cx="1428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C:\Documents and Settings\Loner\Мои документы\Мои рисунки\B_Fly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357166"/>
            <a:ext cx="1428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C:\Documents and Settings\Loner\Мои документы\Мои рисунки\B_Fly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5643578"/>
            <a:ext cx="1428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C:\Documents and Settings\Loner\Мои документы\Мои рисунки\B_Fly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26" y="500042"/>
            <a:ext cx="1428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C:\Documents and Settings\Loner\Мои документы\Мои рисунки\B_Fly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2396" y="1000108"/>
            <a:ext cx="14525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C:\Documents and Settings\Loner\Мои документы\Мои рисунки\B_Fly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2976" y="857232"/>
            <a:ext cx="14525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:\Documents and Settings\Loner\Мои документы\Мои рисунки\B_Fly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714480" y="5500702"/>
            <a:ext cx="14525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RAINBO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500042"/>
            <a:ext cx="5761037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 descr="Рисунок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33922"/>
            <a:ext cx="2643206" cy="239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Рисунок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4214813"/>
            <a:ext cx="3074987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3924300" y="2214563"/>
            <a:ext cx="42910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kk-KZ" sz="3200" b="1" i="1">
                <a:solidFill>
                  <a:srgbClr val="FF0000"/>
                </a:solidFill>
              </a:rPr>
              <a:t>Бір, екі, үш </a:t>
            </a:r>
            <a:endParaRPr lang="ru-RU" sz="3200" b="1" i="1">
              <a:solidFill>
                <a:srgbClr val="FF0000"/>
              </a:solidFill>
            </a:endParaRPr>
          </a:p>
          <a:p>
            <a:r>
              <a:rPr lang="kk-KZ" sz="3200" b="1" i="1">
                <a:solidFill>
                  <a:srgbClr val="FF0000"/>
                </a:solidFill>
              </a:rPr>
              <a:t>Қанат байлап ұш</a:t>
            </a: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3571875" y="4214813"/>
            <a:ext cx="47863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kk-KZ" sz="2800" b="1" i="1">
                <a:solidFill>
                  <a:srgbClr val="FF0000"/>
                </a:solidFill>
              </a:rPr>
              <a:t>Достарыңды көргенде , </a:t>
            </a:r>
            <a:endParaRPr lang="ru-RU" sz="2800" b="1" i="1">
              <a:solidFill>
                <a:srgbClr val="FF0000"/>
              </a:solidFill>
            </a:endParaRPr>
          </a:p>
          <a:p>
            <a:r>
              <a:rPr lang="kk-KZ" sz="2800" b="1" i="1">
                <a:solidFill>
                  <a:srgbClr val="FF0000"/>
                </a:solidFill>
              </a:rPr>
              <a:t>Қолыңды алып қыс </a:t>
            </a:r>
            <a:r>
              <a:rPr lang="kk-KZ" sz="3200" b="1" i="1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2771775" y="814388"/>
            <a:ext cx="374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kk-KZ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СЕРГІТУ СӘТІ</a:t>
            </a:r>
            <a:r>
              <a:rPr lang="ru-RU" sz="4000" b="1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3321" name="Picture 8" descr="dividers_2001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400000">
              <a:off x="-1109" y="2847"/>
              <a:ext cx="2582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2" name="Picture 8" descr="dividers_2001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400000">
              <a:off x="-1109" y="1109"/>
              <a:ext cx="2582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77"/>
            <p:cNvGrpSpPr>
              <a:grpSpLocks/>
            </p:cNvGrpSpPr>
            <p:nvPr/>
          </p:nvGrpSpPr>
          <p:grpSpPr bwMode="auto">
            <a:xfrm>
              <a:off x="0" y="3957"/>
              <a:ext cx="5760" cy="363"/>
              <a:chOff x="0" y="3957"/>
              <a:chExt cx="5760" cy="363"/>
            </a:xfrm>
          </p:grpSpPr>
          <p:pic>
            <p:nvPicPr>
              <p:cNvPr id="13330" name="Picture 8" descr="dividers_2001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0" y="3957"/>
                <a:ext cx="2582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1" name="Picture 8" descr="dividers_2001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178" y="3957"/>
                <a:ext cx="2582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2" name="Picture 8" descr="dividers_2001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610" y="3957"/>
                <a:ext cx="2582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81"/>
            <p:cNvGrpSpPr>
              <a:grpSpLocks/>
            </p:cNvGrpSpPr>
            <p:nvPr/>
          </p:nvGrpSpPr>
          <p:grpSpPr bwMode="auto">
            <a:xfrm>
              <a:off x="0" y="0"/>
              <a:ext cx="5760" cy="363"/>
              <a:chOff x="0" y="3957"/>
              <a:chExt cx="5760" cy="363"/>
            </a:xfrm>
          </p:grpSpPr>
          <p:pic>
            <p:nvPicPr>
              <p:cNvPr id="13327" name="Picture 8" descr="dividers_2001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0" y="3957"/>
                <a:ext cx="2582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28" name="Picture 8" descr="dividers_2001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178" y="3957"/>
                <a:ext cx="2582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29" name="Picture 8" descr="dividers_2001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610" y="3957"/>
                <a:ext cx="2582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3325" name="Picture 8" descr="dividers_2001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5400000">
              <a:off x="4288" y="2847"/>
              <a:ext cx="2582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6" name="Picture 8" descr="dividers_2001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5400000">
              <a:off x="4288" y="1109"/>
              <a:ext cx="2582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"/>
          <p:cNvGrpSpPr>
            <a:grpSpLocks/>
          </p:cNvGrpSpPr>
          <p:nvPr/>
        </p:nvGrpSpPr>
        <p:grpSpPr bwMode="auto">
          <a:xfrm>
            <a:off x="3000365" y="1857364"/>
            <a:ext cx="3286148" cy="2868624"/>
            <a:chOff x="2018" y="981"/>
            <a:chExt cx="1822" cy="1860"/>
          </a:xfrm>
        </p:grpSpPr>
        <p:sp>
          <p:nvSpPr>
            <p:cNvPr id="79956" name="AutoShape 112"/>
            <p:cNvSpPr>
              <a:spLocks noChangeAspect="1" noChangeArrowheads="1" noTextEdit="1"/>
            </p:cNvSpPr>
            <p:nvPr/>
          </p:nvSpPr>
          <p:spPr bwMode="auto">
            <a:xfrm>
              <a:off x="2018" y="981"/>
              <a:ext cx="1822" cy="1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957" name="Freeform 113"/>
            <p:cNvSpPr>
              <a:spLocks/>
            </p:cNvSpPr>
            <p:nvPr/>
          </p:nvSpPr>
          <p:spPr bwMode="auto">
            <a:xfrm>
              <a:off x="2095" y="1225"/>
              <a:ext cx="1601" cy="1478"/>
            </a:xfrm>
            <a:custGeom>
              <a:avLst/>
              <a:gdLst>
                <a:gd name="T0" fmla="*/ 1601 w 1601"/>
                <a:gd name="T1" fmla="*/ 1340 h 1478"/>
                <a:gd name="T2" fmla="*/ 1601 w 1601"/>
                <a:gd name="T3" fmla="*/ 1340 h 1478"/>
                <a:gd name="T4" fmla="*/ 1597 w 1601"/>
                <a:gd name="T5" fmla="*/ 1366 h 1478"/>
                <a:gd name="T6" fmla="*/ 1588 w 1601"/>
                <a:gd name="T7" fmla="*/ 1395 h 1478"/>
                <a:gd name="T8" fmla="*/ 1575 w 1601"/>
                <a:gd name="T9" fmla="*/ 1417 h 1478"/>
                <a:gd name="T10" fmla="*/ 1559 w 1601"/>
                <a:gd name="T11" fmla="*/ 1436 h 1478"/>
                <a:gd name="T12" fmla="*/ 1540 w 1601"/>
                <a:gd name="T13" fmla="*/ 1452 h 1478"/>
                <a:gd name="T14" fmla="*/ 1514 w 1601"/>
                <a:gd name="T15" fmla="*/ 1465 h 1478"/>
                <a:gd name="T16" fmla="*/ 1488 w 1601"/>
                <a:gd name="T17" fmla="*/ 1475 h 1478"/>
                <a:gd name="T18" fmla="*/ 1463 w 1601"/>
                <a:gd name="T19" fmla="*/ 1478 h 1478"/>
                <a:gd name="T20" fmla="*/ 138 w 1601"/>
                <a:gd name="T21" fmla="*/ 1478 h 1478"/>
                <a:gd name="T22" fmla="*/ 138 w 1601"/>
                <a:gd name="T23" fmla="*/ 1478 h 1478"/>
                <a:gd name="T24" fmla="*/ 112 w 1601"/>
                <a:gd name="T25" fmla="*/ 1475 h 1478"/>
                <a:gd name="T26" fmla="*/ 83 w 1601"/>
                <a:gd name="T27" fmla="*/ 1465 h 1478"/>
                <a:gd name="T28" fmla="*/ 61 w 1601"/>
                <a:gd name="T29" fmla="*/ 1452 h 1478"/>
                <a:gd name="T30" fmla="*/ 42 w 1601"/>
                <a:gd name="T31" fmla="*/ 1436 h 1478"/>
                <a:gd name="T32" fmla="*/ 26 w 1601"/>
                <a:gd name="T33" fmla="*/ 1417 h 1478"/>
                <a:gd name="T34" fmla="*/ 13 w 1601"/>
                <a:gd name="T35" fmla="*/ 1395 h 1478"/>
                <a:gd name="T36" fmla="*/ 3 w 1601"/>
                <a:gd name="T37" fmla="*/ 1366 h 1478"/>
                <a:gd name="T38" fmla="*/ 0 w 1601"/>
                <a:gd name="T39" fmla="*/ 1340 h 1478"/>
                <a:gd name="T40" fmla="*/ 0 w 1601"/>
                <a:gd name="T41" fmla="*/ 138 h 1478"/>
                <a:gd name="T42" fmla="*/ 0 w 1601"/>
                <a:gd name="T43" fmla="*/ 138 h 1478"/>
                <a:gd name="T44" fmla="*/ 3 w 1601"/>
                <a:gd name="T45" fmla="*/ 109 h 1478"/>
                <a:gd name="T46" fmla="*/ 13 w 1601"/>
                <a:gd name="T47" fmla="*/ 83 h 1478"/>
                <a:gd name="T48" fmla="*/ 26 w 1601"/>
                <a:gd name="T49" fmla="*/ 61 h 1478"/>
                <a:gd name="T50" fmla="*/ 42 w 1601"/>
                <a:gd name="T51" fmla="*/ 38 h 1478"/>
                <a:gd name="T52" fmla="*/ 61 w 1601"/>
                <a:gd name="T53" fmla="*/ 22 h 1478"/>
                <a:gd name="T54" fmla="*/ 83 w 1601"/>
                <a:gd name="T55" fmla="*/ 9 h 1478"/>
                <a:gd name="T56" fmla="*/ 112 w 1601"/>
                <a:gd name="T57" fmla="*/ 3 h 1478"/>
                <a:gd name="T58" fmla="*/ 138 w 1601"/>
                <a:gd name="T59" fmla="*/ 0 h 1478"/>
                <a:gd name="T60" fmla="*/ 1463 w 1601"/>
                <a:gd name="T61" fmla="*/ 0 h 1478"/>
                <a:gd name="T62" fmla="*/ 1463 w 1601"/>
                <a:gd name="T63" fmla="*/ 0 h 1478"/>
                <a:gd name="T64" fmla="*/ 1488 w 1601"/>
                <a:gd name="T65" fmla="*/ 3 h 1478"/>
                <a:gd name="T66" fmla="*/ 1514 w 1601"/>
                <a:gd name="T67" fmla="*/ 9 h 1478"/>
                <a:gd name="T68" fmla="*/ 1540 w 1601"/>
                <a:gd name="T69" fmla="*/ 22 h 1478"/>
                <a:gd name="T70" fmla="*/ 1559 w 1601"/>
                <a:gd name="T71" fmla="*/ 38 h 1478"/>
                <a:gd name="T72" fmla="*/ 1575 w 1601"/>
                <a:gd name="T73" fmla="*/ 61 h 1478"/>
                <a:gd name="T74" fmla="*/ 1588 w 1601"/>
                <a:gd name="T75" fmla="*/ 83 h 1478"/>
                <a:gd name="T76" fmla="*/ 1597 w 1601"/>
                <a:gd name="T77" fmla="*/ 109 h 1478"/>
                <a:gd name="T78" fmla="*/ 1601 w 1601"/>
                <a:gd name="T79" fmla="*/ 138 h 1478"/>
                <a:gd name="T80" fmla="*/ 1601 w 1601"/>
                <a:gd name="T81" fmla="*/ 1340 h 147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01"/>
                <a:gd name="T124" fmla="*/ 0 h 1478"/>
                <a:gd name="T125" fmla="*/ 1601 w 1601"/>
                <a:gd name="T126" fmla="*/ 1478 h 147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01" h="1478">
                  <a:moveTo>
                    <a:pt x="1601" y="1340"/>
                  </a:moveTo>
                  <a:lnTo>
                    <a:pt x="1601" y="1340"/>
                  </a:lnTo>
                  <a:lnTo>
                    <a:pt x="1597" y="1366"/>
                  </a:lnTo>
                  <a:lnTo>
                    <a:pt x="1588" y="1395"/>
                  </a:lnTo>
                  <a:lnTo>
                    <a:pt x="1575" y="1417"/>
                  </a:lnTo>
                  <a:lnTo>
                    <a:pt x="1559" y="1436"/>
                  </a:lnTo>
                  <a:lnTo>
                    <a:pt x="1540" y="1452"/>
                  </a:lnTo>
                  <a:lnTo>
                    <a:pt x="1514" y="1465"/>
                  </a:lnTo>
                  <a:lnTo>
                    <a:pt x="1488" y="1475"/>
                  </a:lnTo>
                  <a:lnTo>
                    <a:pt x="1463" y="1478"/>
                  </a:lnTo>
                  <a:lnTo>
                    <a:pt x="138" y="1478"/>
                  </a:lnTo>
                  <a:lnTo>
                    <a:pt x="112" y="1475"/>
                  </a:lnTo>
                  <a:lnTo>
                    <a:pt x="83" y="1465"/>
                  </a:lnTo>
                  <a:lnTo>
                    <a:pt x="61" y="1452"/>
                  </a:lnTo>
                  <a:lnTo>
                    <a:pt x="42" y="1436"/>
                  </a:lnTo>
                  <a:lnTo>
                    <a:pt x="26" y="1417"/>
                  </a:lnTo>
                  <a:lnTo>
                    <a:pt x="13" y="1395"/>
                  </a:lnTo>
                  <a:lnTo>
                    <a:pt x="3" y="1366"/>
                  </a:lnTo>
                  <a:lnTo>
                    <a:pt x="0" y="1340"/>
                  </a:lnTo>
                  <a:lnTo>
                    <a:pt x="0" y="138"/>
                  </a:lnTo>
                  <a:lnTo>
                    <a:pt x="3" y="109"/>
                  </a:lnTo>
                  <a:lnTo>
                    <a:pt x="13" y="83"/>
                  </a:lnTo>
                  <a:lnTo>
                    <a:pt x="26" y="61"/>
                  </a:lnTo>
                  <a:lnTo>
                    <a:pt x="42" y="38"/>
                  </a:lnTo>
                  <a:lnTo>
                    <a:pt x="61" y="22"/>
                  </a:lnTo>
                  <a:lnTo>
                    <a:pt x="83" y="9"/>
                  </a:lnTo>
                  <a:lnTo>
                    <a:pt x="112" y="3"/>
                  </a:lnTo>
                  <a:lnTo>
                    <a:pt x="138" y="0"/>
                  </a:lnTo>
                  <a:lnTo>
                    <a:pt x="1463" y="0"/>
                  </a:lnTo>
                  <a:lnTo>
                    <a:pt x="1488" y="3"/>
                  </a:lnTo>
                  <a:lnTo>
                    <a:pt x="1514" y="9"/>
                  </a:lnTo>
                  <a:lnTo>
                    <a:pt x="1540" y="22"/>
                  </a:lnTo>
                  <a:lnTo>
                    <a:pt x="1559" y="38"/>
                  </a:lnTo>
                  <a:lnTo>
                    <a:pt x="1575" y="61"/>
                  </a:lnTo>
                  <a:lnTo>
                    <a:pt x="1588" y="83"/>
                  </a:lnTo>
                  <a:lnTo>
                    <a:pt x="1597" y="109"/>
                  </a:lnTo>
                  <a:lnTo>
                    <a:pt x="1601" y="138"/>
                  </a:lnTo>
                  <a:lnTo>
                    <a:pt x="1601" y="13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58" name="Freeform 114"/>
            <p:cNvSpPr>
              <a:spLocks/>
            </p:cNvSpPr>
            <p:nvPr/>
          </p:nvSpPr>
          <p:spPr bwMode="auto">
            <a:xfrm>
              <a:off x="2150" y="1273"/>
              <a:ext cx="1491" cy="1382"/>
            </a:xfrm>
            <a:custGeom>
              <a:avLst/>
              <a:gdLst>
                <a:gd name="T0" fmla="*/ 1491 w 1491"/>
                <a:gd name="T1" fmla="*/ 1254 h 1382"/>
                <a:gd name="T2" fmla="*/ 1491 w 1491"/>
                <a:gd name="T3" fmla="*/ 1254 h 1382"/>
                <a:gd name="T4" fmla="*/ 1491 w 1491"/>
                <a:gd name="T5" fmla="*/ 1279 h 1382"/>
                <a:gd name="T6" fmla="*/ 1481 w 1491"/>
                <a:gd name="T7" fmla="*/ 1302 h 1382"/>
                <a:gd name="T8" fmla="*/ 1472 w 1491"/>
                <a:gd name="T9" fmla="*/ 1324 h 1382"/>
                <a:gd name="T10" fmla="*/ 1456 w 1491"/>
                <a:gd name="T11" fmla="*/ 1344 h 1382"/>
                <a:gd name="T12" fmla="*/ 1437 w 1491"/>
                <a:gd name="T13" fmla="*/ 1360 h 1382"/>
                <a:gd name="T14" fmla="*/ 1414 w 1491"/>
                <a:gd name="T15" fmla="*/ 1372 h 1382"/>
                <a:gd name="T16" fmla="*/ 1388 w 1491"/>
                <a:gd name="T17" fmla="*/ 1379 h 1382"/>
                <a:gd name="T18" fmla="*/ 1363 w 1491"/>
                <a:gd name="T19" fmla="*/ 1382 h 1382"/>
                <a:gd name="T20" fmla="*/ 128 w 1491"/>
                <a:gd name="T21" fmla="*/ 1382 h 1382"/>
                <a:gd name="T22" fmla="*/ 128 w 1491"/>
                <a:gd name="T23" fmla="*/ 1382 h 1382"/>
                <a:gd name="T24" fmla="*/ 102 w 1491"/>
                <a:gd name="T25" fmla="*/ 1379 h 1382"/>
                <a:gd name="T26" fmla="*/ 77 w 1491"/>
                <a:gd name="T27" fmla="*/ 1372 h 1382"/>
                <a:gd name="T28" fmla="*/ 54 w 1491"/>
                <a:gd name="T29" fmla="*/ 1360 h 1382"/>
                <a:gd name="T30" fmla="*/ 35 w 1491"/>
                <a:gd name="T31" fmla="*/ 1344 h 1382"/>
                <a:gd name="T32" fmla="*/ 19 w 1491"/>
                <a:gd name="T33" fmla="*/ 1324 h 1382"/>
                <a:gd name="T34" fmla="*/ 9 w 1491"/>
                <a:gd name="T35" fmla="*/ 1302 h 1382"/>
                <a:gd name="T36" fmla="*/ 0 w 1491"/>
                <a:gd name="T37" fmla="*/ 1279 h 1382"/>
                <a:gd name="T38" fmla="*/ 0 w 1491"/>
                <a:gd name="T39" fmla="*/ 1254 h 1382"/>
                <a:gd name="T40" fmla="*/ 0 w 1491"/>
                <a:gd name="T41" fmla="*/ 128 h 1382"/>
                <a:gd name="T42" fmla="*/ 0 w 1491"/>
                <a:gd name="T43" fmla="*/ 128 h 1382"/>
                <a:gd name="T44" fmla="*/ 0 w 1491"/>
                <a:gd name="T45" fmla="*/ 102 h 1382"/>
                <a:gd name="T46" fmla="*/ 9 w 1491"/>
                <a:gd name="T47" fmla="*/ 77 h 1382"/>
                <a:gd name="T48" fmla="*/ 19 w 1491"/>
                <a:gd name="T49" fmla="*/ 58 h 1382"/>
                <a:gd name="T50" fmla="*/ 35 w 1491"/>
                <a:gd name="T51" fmla="*/ 38 h 1382"/>
                <a:gd name="T52" fmla="*/ 54 w 1491"/>
                <a:gd name="T53" fmla="*/ 22 h 1382"/>
                <a:gd name="T54" fmla="*/ 77 w 1491"/>
                <a:gd name="T55" fmla="*/ 9 h 1382"/>
                <a:gd name="T56" fmla="*/ 102 w 1491"/>
                <a:gd name="T57" fmla="*/ 3 h 1382"/>
                <a:gd name="T58" fmla="*/ 128 w 1491"/>
                <a:gd name="T59" fmla="*/ 0 h 1382"/>
                <a:gd name="T60" fmla="*/ 1363 w 1491"/>
                <a:gd name="T61" fmla="*/ 0 h 1382"/>
                <a:gd name="T62" fmla="*/ 1363 w 1491"/>
                <a:gd name="T63" fmla="*/ 0 h 1382"/>
                <a:gd name="T64" fmla="*/ 1388 w 1491"/>
                <a:gd name="T65" fmla="*/ 3 h 1382"/>
                <a:gd name="T66" fmla="*/ 1414 w 1491"/>
                <a:gd name="T67" fmla="*/ 9 h 1382"/>
                <a:gd name="T68" fmla="*/ 1437 w 1491"/>
                <a:gd name="T69" fmla="*/ 22 h 1382"/>
                <a:gd name="T70" fmla="*/ 1456 w 1491"/>
                <a:gd name="T71" fmla="*/ 38 h 1382"/>
                <a:gd name="T72" fmla="*/ 1472 w 1491"/>
                <a:gd name="T73" fmla="*/ 58 h 1382"/>
                <a:gd name="T74" fmla="*/ 1481 w 1491"/>
                <a:gd name="T75" fmla="*/ 77 h 1382"/>
                <a:gd name="T76" fmla="*/ 1491 w 1491"/>
                <a:gd name="T77" fmla="*/ 102 h 1382"/>
                <a:gd name="T78" fmla="*/ 1491 w 1491"/>
                <a:gd name="T79" fmla="*/ 128 h 1382"/>
                <a:gd name="T80" fmla="*/ 1491 w 1491"/>
                <a:gd name="T81" fmla="*/ 1254 h 138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91"/>
                <a:gd name="T124" fmla="*/ 0 h 1382"/>
                <a:gd name="T125" fmla="*/ 1491 w 1491"/>
                <a:gd name="T126" fmla="*/ 1382 h 138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91" h="1382">
                  <a:moveTo>
                    <a:pt x="1491" y="1254"/>
                  </a:moveTo>
                  <a:lnTo>
                    <a:pt x="1491" y="1254"/>
                  </a:lnTo>
                  <a:lnTo>
                    <a:pt x="1491" y="1279"/>
                  </a:lnTo>
                  <a:lnTo>
                    <a:pt x="1481" y="1302"/>
                  </a:lnTo>
                  <a:lnTo>
                    <a:pt x="1472" y="1324"/>
                  </a:lnTo>
                  <a:lnTo>
                    <a:pt x="1456" y="1344"/>
                  </a:lnTo>
                  <a:lnTo>
                    <a:pt x="1437" y="1360"/>
                  </a:lnTo>
                  <a:lnTo>
                    <a:pt x="1414" y="1372"/>
                  </a:lnTo>
                  <a:lnTo>
                    <a:pt x="1388" y="1379"/>
                  </a:lnTo>
                  <a:lnTo>
                    <a:pt x="1363" y="1382"/>
                  </a:lnTo>
                  <a:lnTo>
                    <a:pt x="128" y="1382"/>
                  </a:lnTo>
                  <a:lnTo>
                    <a:pt x="102" y="1379"/>
                  </a:lnTo>
                  <a:lnTo>
                    <a:pt x="77" y="1372"/>
                  </a:lnTo>
                  <a:lnTo>
                    <a:pt x="54" y="1360"/>
                  </a:lnTo>
                  <a:lnTo>
                    <a:pt x="35" y="1344"/>
                  </a:lnTo>
                  <a:lnTo>
                    <a:pt x="19" y="1324"/>
                  </a:lnTo>
                  <a:lnTo>
                    <a:pt x="9" y="1302"/>
                  </a:lnTo>
                  <a:lnTo>
                    <a:pt x="0" y="1279"/>
                  </a:lnTo>
                  <a:lnTo>
                    <a:pt x="0" y="1254"/>
                  </a:lnTo>
                  <a:lnTo>
                    <a:pt x="0" y="128"/>
                  </a:lnTo>
                  <a:lnTo>
                    <a:pt x="0" y="102"/>
                  </a:lnTo>
                  <a:lnTo>
                    <a:pt x="9" y="77"/>
                  </a:lnTo>
                  <a:lnTo>
                    <a:pt x="19" y="58"/>
                  </a:lnTo>
                  <a:lnTo>
                    <a:pt x="35" y="38"/>
                  </a:lnTo>
                  <a:lnTo>
                    <a:pt x="54" y="22"/>
                  </a:lnTo>
                  <a:lnTo>
                    <a:pt x="77" y="9"/>
                  </a:lnTo>
                  <a:lnTo>
                    <a:pt x="102" y="3"/>
                  </a:lnTo>
                  <a:lnTo>
                    <a:pt x="128" y="0"/>
                  </a:lnTo>
                  <a:lnTo>
                    <a:pt x="1363" y="0"/>
                  </a:lnTo>
                  <a:lnTo>
                    <a:pt x="1388" y="3"/>
                  </a:lnTo>
                  <a:lnTo>
                    <a:pt x="1414" y="9"/>
                  </a:lnTo>
                  <a:lnTo>
                    <a:pt x="1437" y="22"/>
                  </a:lnTo>
                  <a:lnTo>
                    <a:pt x="1456" y="38"/>
                  </a:lnTo>
                  <a:lnTo>
                    <a:pt x="1472" y="58"/>
                  </a:lnTo>
                  <a:lnTo>
                    <a:pt x="1481" y="77"/>
                  </a:lnTo>
                  <a:lnTo>
                    <a:pt x="1491" y="102"/>
                  </a:lnTo>
                  <a:lnTo>
                    <a:pt x="1491" y="128"/>
                  </a:lnTo>
                  <a:lnTo>
                    <a:pt x="1491" y="125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59" name="Freeform 115"/>
            <p:cNvSpPr>
              <a:spLocks/>
            </p:cNvSpPr>
            <p:nvPr/>
          </p:nvSpPr>
          <p:spPr bwMode="auto">
            <a:xfrm>
              <a:off x="2204" y="2135"/>
              <a:ext cx="231" cy="443"/>
            </a:xfrm>
            <a:custGeom>
              <a:avLst/>
              <a:gdLst>
                <a:gd name="T0" fmla="*/ 231 w 231"/>
                <a:gd name="T1" fmla="*/ 215 h 443"/>
                <a:gd name="T2" fmla="*/ 138 w 231"/>
                <a:gd name="T3" fmla="*/ 215 h 443"/>
                <a:gd name="T4" fmla="*/ 205 w 231"/>
                <a:gd name="T5" fmla="*/ 148 h 443"/>
                <a:gd name="T6" fmla="*/ 189 w 231"/>
                <a:gd name="T7" fmla="*/ 135 h 443"/>
                <a:gd name="T8" fmla="*/ 125 w 231"/>
                <a:gd name="T9" fmla="*/ 199 h 443"/>
                <a:gd name="T10" fmla="*/ 125 w 231"/>
                <a:gd name="T11" fmla="*/ 0 h 443"/>
                <a:gd name="T12" fmla="*/ 106 w 231"/>
                <a:gd name="T13" fmla="*/ 0 h 443"/>
                <a:gd name="T14" fmla="*/ 106 w 231"/>
                <a:gd name="T15" fmla="*/ 199 h 443"/>
                <a:gd name="T16" fmla="*/ 39 w 231"/>
                <a:gd name="T17" fmla="*/ 135 h 443"/>
                <a:gd name="T18" fmla="*/ 26 w 231"/>
                <a:gd name="T19" fmla="*/ 148 h 443"/>
                <a:gd name="T20" fmla="*/ 93 w 231"/>
                <a:gd name="T21" fmla="*/ 215 h 443"/>
                <a:gd name="T22" fmla="*/ 0 w 231"/>
                <a:gd name="T23" fmla="*/ 215 h 443"/>
                <a:gd name="T24" fmla="*/ 0 w 231"/>
                <a:gd name="T25" fmla="*/ 231 h 443"/>
                <a:gd name="T26" fmla="*/ 93 w 231"/>
                <a:gd name="T27" fmla="*/ 231 h 443"/>
                <a:gd name="T28" fmla="*/ 26 w 231"/>
                <a:gd name="T29" fmla="*/ 299 h 443"/>
                <a:gd name="T30" fmla="*/ 39 w 231"/>
                <a:gd name="T31" fmla="*/ 312 h 443"/>
                <a:gd name="T32" fmla="*/ 106 w 231"/>
                <a:gd name="T33" fmla="*/ 244 h 443"/>
                <a:gd name="T34" fmla="*/ 106 w 231"/>
                <a:gd name="T35" fmla="*/ 443 h 443"/>
                <a:gd name="T36" fmla="*/ 125 w 231"/>
                <a:gd name="T37" fmla="*/ 443 h 443"/>
                <a:gd name="T38" fmla="*/ 125 w 231"/>
                <a:gd name="T39" fmla="*/ 244 h 443"/>
                <a:gd name="T40" fmla="*/ 189 w 231"/>
                <a:gd name="T41" fmla="*/ 312 h 443"/>
                <a:gd name="T42" fmla="*/ 205 w 231"/>
                <a:gd name="T43" fmla="*/ 299 h 443"/>
                <a:gd name="T44" fmla="*/ 138 w 231"/>
                <a:gd name="T45" fmla="*/ 231 h 443"/>
                <a:gd name="T46" fmla="*/ 231 w 231"/>
                <a:gd name="T47" fmla="*/ 231 h 443"/>
                <a:gd name="T48" fmla="*/ 231 w 231"/>
                <a:gd name="T49" fmla="*/ 215 h 4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31"/>
                <a:gd name="T76" fmla="*/ 0 h 443"/>
                <a:gd name="T77" fmla="*/ 231 w 231"/>
                <a:gd name="T78" fmla="*/ 443 h 4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31" h="443">
                  <a:moveTo>
                    <a:pt x="231" y="215"/>
                  </a:moveTo>
                  <a:lnTo>
                    <a:pt x="138" y="215"/>
                  </a:lnTo>
                  <a:lnTo>
                    <a:pt x="205" y="148"/>
                  </a:lnTo>
                  <a:lnTo>
                    <a:pt x="189" y="135"/>
                  </a:lnTo>
                  <a:lnTo>
                    <a:pt x="125" y="199"/>
                  </a:lnTo>
                  <a:lnTo>
                    <a:pt x="125" y="0"/>
                  </a:lnTo>
                  <a:lnTo>
                    <a:pt x="106" y="0"/>
                  </a:lnTo>
                  <a:lnTo>
                    <a:pt x="106" y="199"/>
                  </a:lnTo>
                  <a:lnTo>
                    <a:pt x="39" y="135"/>
                  </a:lnTo>
                  <a:lnTo>
                    <a:pt x="26" y="148"/>
                  </a:lnTo>
                  <a:lnTo>
                    <a:pt x="93" y="215"/>
                  </a:lnTo>
                  <a:lnTo>
                    <a:pt x="0" y="215"/>
                  </a:lnTo>
                  <a:lnTo>
                    <a:pt x="0" y="231"/>
                  </a:lnTo>
                  <a:lnTo>
                    <a:pt x="93" y="231"/>
                  </a:lnTo>
                  <a:lnTo>
                    <a:pt x="26" y="299"/>
                  </a:lnTo>
                  <a:lnTo>
                    <a:pt x="39" y="312"/>
                  </a:lnTo>
                  <a:lnTo>
                    <a:pt x="106" y="244"/>
                  </a:lnTo>
                  <a:lnTo>
                    <a:pt x="106" y="443"/>
                  </a:lnTo>
                  <a:lnTo>
                    <a:pt x="125" y="443"/>
                  </a:lnTo>
                  <a:lnTo>
                    <a:pt x="125" y="244"/>
                  </a:lnTo>
                  <a:lnTo>
                    <a:pt x="189" y="312"/>
                  </a:lnTo>
                  <a:lnTo>
                    <a:pt x="205" y="299"/>
                  </a:lnTo>
                  <a:lnTo>
                    <a:pt x="138" y="231"/>
                  </a:lnTo>
                  <a:lnTo>
                    <a:pt x="231" y="231"/>
                  </a:lnTo>
                  <a:lnTo>
                    <a:pt x="231" y="21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60" name="Freeform 116"/>
            <p:cNvSpPr>
              <a:spLocks/>
            </p:cNvSpPr>
            <p:nvPr/>
          </p:nvSpPr>
          <p:spPr bwMode="auto">
            <a:xfrm>
              <a:off x="3362" y="2257"/>
              <a:ext cx="183" cy="350"/>
            </a:xfrm>
            <a:custGeom>
              <a:avLst/>
              <a:gdLst>
                <a:gd name="T0" fmla="*/ 183 w 183"/>
                <a:gd name="T1" fmla="*/ 167 h 350"/>
                <a:gd name="T2" fmla="*/ 109 w 183"/>
                <a:gd name="T3" fmla="*/ 167 h 350"/>
                <a:gd name="T4" fmla="*/ 160 w 183"/>
                <a:gd name="T5" fmla="*/ 116 h 350"/>
                <a:gd name="T6" fmla="*/ 151 w 183"/>
                <a:gd name="T7" fmla="*/ 106 h 350"/>
                <a:gd name="T8" fmla="*/ 99 w 183"/>
                <a:gd name="T9" fmla="*/ 157 h 350"/>
                <a:gd name="T10" fmla="*/ 99 w 183"/>
                <a:gd name="T11" fmla="*/ 0 h 350"/>
                <a:gd name="T12" fmla="*/ 83 w 183"/>
                <a:gd name="T13" fmla="*/ 0 h 350"/>
                <a:gd name="T14" fmla="*/ 83 w 183"/>
                <a:gd name="T15" fmla="*/ 157 h 350"/>
                <a:gd name="T16" fmla="*/ 32 w 183"/>
                <a:gd name="T17" fmla="*/ 106 h 350"/>
                <a:gd name="T18" fmla="*/ 23 w 183"/>
                <a:gd name="T19" fmla="*/ 116 h 350"/>
                <a:gd name="T20" fmla="*/ 74 w 183"/>
                <a:gd name="T21" fmla="*/ 167 h 350"/>
                <a:gd name="T22" fmla="*/ 0 w 183"/>
                <a:gd name="T23" fmla="*/ 167 h 350"/>
                <a:gd name="T24" fmla="*/ 0 w 183"/>
                <a:gd name="T25" fmla="*/ 183 h 350"/>
                <a:gd name="T26" fmla="*/ 74 w 183"/>
                <a:gd name="T27" fmla="*/ 183 h 350"/>
                <a:gd name="T28" fmla="*/ 23 w 183"/>
                <a:gd name="T29" fmla="*/ 234 h 350"/>
                <a:gd name="T30" fmla="*/ 32 w 183"/>
                <a:gd name="T31" fmla="*/ 244 h 350"/>
                <a:gd name="T32" fmla="*/ 83 w 183"/>
                <a:gd name="T33" fmla="*/ 193 h 350"/>
                <a:gd name="T34" fmla="*/ 83 w 183"/>
                <a:gd name="T35" fmla="*/ 350 h 350"/>
                <a:gd name="T36" fmla="*/ 99 w 183"/>
                <a:gd name="T37" fmla="*/ 350 h 350"/>
                <a:gd name="T38" fmla="*/ 99 w 183"/>
                <a:gd name="T39" fmla="*/ 193 h 350"/>
                <a:gd name="T40" fmla="*/ 151 w 183"/>
                <a:gd name="T41" fmla="*/ 244 h 350"/>
                <a:gd name="T42" fmla="*/ 160 w 183"/>
                <a:gd name="T43" fmla="*/ 234 h 350"/>
                <a:gd name="T44" fmla="*/ 109 w 183"/>
                <a:gd name="T45" fmla="*/ 183 h 350"/>
                <a:gd name="T46" fmla="*/ 183 w 183"/>
                <a:gd name="T47" fmla="*/ 183 h 350"/>
                <a:gd name="T48" fmla="*/ 183 w 183"/>
                <a:gd name="T49" fmla="*/ 167 h 3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350"/>
                <a:gd name="T77" fmla="*/ 183 w 183"/>
                <a:gd name="T78" fmla="*/ 350 h 35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350">
                  <a:moveTo>
                    <a:pt x="183" y="167"/>
                  </a:moveTo>
                  <a:lnTo>
                    <a:pt x="109" y="167"/>
                  </a:lnTo>
                  <a:lnTo>
                    <a:pt x="160" y="116"/>
                  </a:lnTo>
                  <a:lnTo>
                    <a:pt x="151" y="106"/>
                  </a:lnTo>
                  <a:lnTo>
                    <a:pt x="99" y="157"/>
                  </a:lnTo>
                  <a:lnTo>
                    <a:pt x="99" y="0"/>
                  </a:lnTo>
                  <a:lnTo>
                    <a:pt x="83" y="0"/>
                  </a:lnTo>
                  <a:lnTo>
                    <a:pt x="83" y="157"/>
                  </a:lnTo>
                  <a:lnTo>
                    <a:pt x="32" y="106"/>
                  </a:lnTo>
                  <a:lnTo>
                    <a:pt x="23" y="116"/>
                  </a:lnTo>
                  <a:lnTo>
                    <a:pt x="74" y="167"/>
                  </a:lnTo>
                  <a:lnTo>
                    <a:pt x="0" y="167"/>
                  </a:lnTo>
                  <a:lnTo>
                    <a:pt x="0" y="183"/>
                  </a:lnTo>
                  <a:lnTo>
                    <a:pt x="74" y="183"/>
                  </a:lnTo>
                  <a:lnTo>
                    <a:pt x="23" y="234"/>
                  </a:lnTo>
                  <a:lnTo>
                    <a:pt x="32" y="244"/>
                  </a:lnTo>
                  <a:lnTo>
                    <a:pt x="83" y="193"/>
                  </a:lnTo>
                  <a:lnTo>
                    <a:pt x="83" y="350"/>
                  </a:lnTo>
                  <a:lnTo>
                    <a:pt x="99" y="350"/>
                  </a:lnTo>
                  <a:lnTo>
                    <a:pt x="99" y="193"/>
                  </a:lnTo>
                  <a:lnTo>
                    <a:pt x="151" y="244"/>
                  </a:lnTo>
                  <a:lnTo>
                    <a:pt x="160" y="234"/>
                  </a:lnTo>
                  <a:lnTo>
                    <a:pt x="109" y="183"/>
                  </a:lnTo>
                  <a:lnTo>
                    <a:pt x="183" y="183"/>
                  </a:lnTo>
                  <a:lnTo>
                    <a:pt x="183" y="16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61" name="Freeform 117"/>
            <p:cNvSpPr>
              <a:spLocks/>
            </p:cNvSpPr>
            <p:nvPr/>
          </p:nvSpPr>
          <p:spPr bwMode="auto">
            <a:xfrm>
              <a:off x="3410" y="1337"/>
              <a:ext cx="183" cy="350"/>
            </a:xfrm>
            <a:custGeom>
              <a:avLst/>
              <a:gdLst>
                <a:gd name="T0" fmla="*/ 183 w 183"/>
                <a:gd name="T1" fmla="*/ 167 h 350"/>
                <a:gd name="T2" fmla="*/ 109 w 183"/>
                <a:gd name="T3" fmla="*/ 167 h 350"/>
                <a:gd name="T4" fmla="*/ 161 w 183"/>
                <a:gd name="T5" fmla="*/ 115 h 350"/>
                <a:gd name="T6" fmla="*/ 151 w 183"/>
                <a:gd name="T7" fmla="*/ 106 h 350"/>
                <a:gd name="T8" fmla="*/ 100 w 183"/>
                <a:gd name="T9" fmla="*/ 157 h 350"/>
                <a:gd name="T10" fmla="*/ 100 w 183"/>
                <a:gd name="T11" fmla="*/ 0 h 350"/>
                <a:gd name="T12" fmla="*/ 84 w 183"/>
                <a:gd name="T13" fmla="*/ 0 h 350"/>
                <a:gd name="T14" fmla="*/ 84 w 183"/>
                <a:gd name="T15" fmla="*/ 157 h 350"/>
                <a:gd name="T16" fmla="*/ 32 w 183"/>
                <a:gd name="T17" fmla="*/ 106 h 350"/>
                <a:gd name="T18" fmla="*/ 23 w 183"/>
                <a:gd name="T19" fmla="*/ 115 h 350"/>
                <a:gd name="T20" fmla="*/ 74 w 183"/>
                <a:gd name="T21" fmla="*/ 167 h 350"/>
                <a:gd name="T22" fmla="*/ 0 w 183"/>
                <a:gd name="T23" fmla="*/ 167 h 350"/>
                <a:gd name="T24" fmla="*/ 0 w 183"/>
                <a:gd name="T25" fmla="*/ 183 h 350"/>
                <a:gd name="T26" fmla="*/ 74 w 183"/>
                <a:gd name="T27" fmla="*/ 183 h 350"/>
                <a:gd name="T28" fmla="*/ 23 w 183"/>
                <a:gd name="T29" fmla="*/ 234 h 350"/>
                <a:gd name="T30" fmla="*/ 32 w 183"/>
                <a:gd name="T31" fmla="*/ 244 h 350"/>
                <a:gd name="T32" fmla="*/ 84 w 183"/>
                <a:gd name="T33" fmla="*/ 192 h 350"/>
                <a:gd name="T34" fmla="*/ 84 w 183"/>
                <a:gd name="T35" fmla="*/ 350 h 350"/>
                <a:gd name="T36" fmla="*/ 100 w 183"/>
                <a:gd name="T37" fmla="*/ 350 h 350"/>
                <a:gd name="T38" fmla="*/ 100 w 183"/>
                <a:gd name="T39" fmla="*/ 192 h 350"/>
                <a:gd name="T40" fmla="*/ 151 w 183"/>
                <a:gd name="T41" fmla="*/ 244 h 350"/>
                <a:gd name="T42" fmla="*/ 161 w 183"/>
                <a:gd name="T43" fmla="*/ 234 h 350"/>
                <a:gd name="T44" fmla="*/ 109 w 183"/>
                <a:gd name="T45" fmla="*/ 183 h 350"/>
                <a:gd name="T46" fmla="*/ 183 w 183"/>
                <a:gd name="T47" fmla="*/ 183 h 350"/>
                <a:gd name="T48" fmla="*/ 183 w 183"/>
                <a:gd name="T49" fmla="*/ 167 h 3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350"/>
                <a:gd name="T77" fmla="*/ 183 w 183"/>
                <a:gd name="T78" fmla="*/ 350 h 35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350">
                  <a:moveTo>
                    <a:pt x="183" y="167"/>
                  </a:moveTo>
                  <a:lnTo>
                    <a:pt x="109" y="167"/>
                  </a:lnTo>
                  <a:lnTo>
                    <a:pt x="161" y="115"/>
                  </a:lnTo>
                  <a:lnTo>
                    <a:pt x="151" y="106"/>
                  </a:lnTo>
                  <a:lnTo>
                    <a:pt x="100" y="157"/>
                  </a:lnTo>
                  <a:lnTo>
                    <a:pt x="100" y="0"/>
                  </a:lnTo>
                  <a:lnTo>
                    <a:pt x="84" y="0"/>
                  </a:lnTo>
                  <a:lnTo>
                    <a:pt x="84" y="157"/>
                  </a:lnTo>
                  <a:lnTo>
                    <a:pt x="32" y="106"/>
                  </a:lnTo>
                  <a:lnTo>
                    <a:pt x="23" y="115"/>
                  </a:lnTo>
                  <a:lnTo>
                    <a:pt x="74" y="167"/>
                  </a:lnTo>
                  <a:lnTo>
                    <a:pt x="0" y="167"/>
                  </a:lnTo>
                  <a:lnTo>
                    <a:pt x="0" y="183"/>
                  </a:lnTo>
                  <a:lnTo>
                    <a:pt x="74" y="183"/>
                  </a:lnTo>
                  <a:lnTo>
                    <a:pt x="23" y="234"/>
                  </a:lnTo>
                  <a:lnTo>
                    <a:pt x="32" y="244"/>
                  </a:lnTo>
                  <a:lnTo>
                    <a:pt x="84" y="192"/>
                  </a:lnTo>
                  <a:lnTo>
                    <a:pt x="84" y="350"/>
                  </a:lnTo>
                  <a:lnTo>
                    <a:pt x="100" y="350"/>
                  </a:lnTo>
                  <a:lnTo>
                    <a:pt x="100" y="192"/>
                  </a:lnTo>
                  <a:lnTo>
                    <a:pt x="151" y="244"/>
                  </a:lnTo>
                  <a:lnTo>
                    <a:pt x="161" y="234"/>
                  </a:lnTo>
                  <a:lnTo>
                    <a:pt x="109" y="183"/>
                  </a:lnTo>
                  <a:lnTo>
                    <a:pt x="183" y="183"/>
                  </a:lnTo>
                  <a:lnTo>
                    <a:pt x="183" y="167"/>
                  </a:lnTo>
                  <a:close/>
                </a:path>
              </a:pathLst>
            </a:custGeom>
            <a:solidFill>
              <a:srgbClr val="CC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62" name="Freeform 118"/>
            <p:cNvSpPr>
              <a:spLocks noEditPoints="1"/>
            </p:cNvSpPr>
            <p:nvPr/>
          </p:nvSpPr>
          <p:spPr bwMode="auto">
            <a:xfrm>
              <a:off x="2133" y="1090"/>
              <a:ext cx="1579" cy="1616"/>
            </a:xfrm>
            <a:custGeom>
              <a:avLst/>
              <a:gdLst>
                <a:gd name="T0" fmla="*/ 1579 w 1579"/>
                <a:gd name="T1" fmla="*/ 1039 h 1616"/>
                <a:gd name="T2" fmla="*/ 1422 w 1579"/>
                <a:gd name="T3" fmla="*/ 898 h 1616"/>
                <a:gd name="T4" fmla="*/ 1425 w 1579"/>
                <a:gd name="T5" fmla="*/ 750 h 1616"/>
                <a:gd name="T6" fmla="*/ 1579 w 1579"/>
                <a:gd name="T7" fmla="*/ 606 h 1616"/>
                <a:gd name="T8" fmla="*/ 1341 w 1579"/>
                <a:gd name="T9" fmla="*/ 510 h 1616"/>
                <a:gd name="T10" fmla="*/ 1316 w 1579"/>
                <a:gd name="T11" fmla="*/ 388 h 1616"/>
                <a:gd name="T12" fmla="*/ 1194 w 1579"/>
                <a:gd name="T13" fmla="*/ 340 h 1616"/>
                <a:gd name="T14" fmla="*/ 1197 w 1579"/>
                <a:gd name="T15" fmla="*/ 109 h 1616"/>
                <a:gd name="T16" fmla="*/ 985 w 1579"/>
                <a:gd name="T17" fmla="*/ 225 h 1616"/>
                <a:gd name="T18" fmla="*/ 834 w 1579"/>
                <a:gd name="T19" fmla="*/ 176 h 1616"/>
                <a:gd name="T20" fmla="*/ 764 w 1579"/>
                <a:gd name="T21" fmla="*/ 39 h 1616"/>
                <a:gd name="T22" fmla="*/ 700 w 1579"/>
                <a:gd name="T23" fmla="*/ 215 h 1616"/>
                <a:gd name="T24" fmla="*/ 517 w 1579"/>
                <a:gd name="T25" fmla="*/ 186 h 1616"/>
                <a:gd name="T26" fmla="*/ 456 w 1579"/>
                <a:gd name="T27" fmla="*/ 225 h 1616"/>
                <a:gd name="T28" fmla="*/ 341 w 1579"/>
                <a:gd name="T29" fmla="*/ 362 h 1616"/>
                <a:gd name="T30" fmla="*/ 212 w 1579"/>
                <a:gd name="T31" fmla="*/ 433 h 1616"/>
                <a:gd name="T32" fmla="*/ 260 w 1579"/>
                <a:gd name="T33" fmla="*/ 622 h 1616"/>
                <a:gd name="T34" fmla="*/ 167 w 1579"/>
                <a:gd name="T35" fmla="*/ 677 h 1616"/>
                <a:gd name="T36" fmla="*/ 177 w 1579"/>
                <a:gd name="T37" fmla="*/ 613 h 1616"/>
                <a:gd name="T38" fmla="*/ 174 w 1579"/>
                <a:gd name="T39" fmla="*/ 577 h 1616"/>
                <a:gd name="T40" fmla="*/ 145 w 1579"/>
                <a:gd name="T41" fmla="*/ 613 h 1616"/>
                <a:gd name="T42" fmla="*/ 94 w 1579"/>
                <a:gd name="T43" fmla="*/ 526 h 1616"/>
                <a:gd name="T44" fmla="*/ 68 w 1579"/>
                <a:gd name="T45" fmla="*/ 555 h 1616"/>
                <a:gd name="T46" fmla="*/ 74 w 1579"/>
                <a:gd name="T47" fmla="*/ 597 h 1616"/>
                <a:gd name="T48" fmla="*/ 26 w 1579"/>
                <a:gd name="T49" fmla="*/ 536 h 1616"/>
                <a:gd name="T50" fmla="*/ 39 w 1579"/>
                <a:gd name="T51" fmla="*/ 593 h 1616"/>
                <a:gd name="T52" fmla="*/ 65 w 1579"/>
                <a:gd name="T53" fmla="*/ 641 h 1616"/>
                <a:gd name="T54" fmla="*/ 4 w 1579"/>
                <a:gd name="T55" fmla="*/ 616 h 1616"/>
                <a:gd name="T56" fmla="*/ 58 w 1579"/>
                <a:gd name="T57" fmla="*/ 664 h 1616"/>
                <a:gd name="T58" fmla="*/ 148 w 1579"/>
                <a:gd name="T59" fmla="*/ 706 h 1616"/>
                <a:gd name="T60" fmla="*/ 33 w 1579"/>
                <a:gd name="T61" fmla="*/ 843 h 1616"/>
                <a:gd name="T62" fmla="*/ 209 w 1579"/>
                <a:gd name="T63" fmla="*/ 917 h 1616"/>
                <a:gd name="T64" fmla="*/ 193 w 1579"/>
                <a:gd name="T65" fmla="*/ 1078 h 1616"/>
                <a:gd name="T66" fmla="*/ 199 w 1579"/>
                <a:gd name="T67" fmla="*/ 1158 h 1616"/>
                <a:gd name="T68" fmla="*/ 318 w 1579"/>
                <a:gd name="T69" fmla="*/ 1241 h 1616"/>
                <a:gd name="T70" fmla="*/ 283 w 1579"/>
                <a:gd name="T71" fmla="*/ 1488 h 1616"/>
                <a:gd name="T72" fmla="*/ 462 w 1579"/>
                <a:gd name="T73" fmla="*/ 1347 h 1616"/>
                <a:gd name="T74" fmla="*/ 594 w 1579"/>
                <a:gd name="T75" fmla="*/ 1424 h 1616"/>
                <a:gd name="T76" fmla="*/ 681 w 1579"/>
                <a:gd name="T77" fmla="*/ 1482 h 1616"/>
                <a:gd name="T78" fmla="*/ 774 w 1579"/>
                <a:gd name="T79" fmla="*/ 1395 h 1616"/>
                <a:gd name="T80" fmla="*/ 931 w 1579"/>
                <a:gd name="T81" fmla="*/ 1616 h 1616"/>
                <a:gd name="T82" fmla="*/ 969 w 1579"/>
                <a:gd name="T83" fmla="*/ 1398 h 1616"/>
                <a:gd name="T84" fmla="*/ 1104 w 1579"/>
                <a:gd name="T85" fmla="*/ 1424 h 1616"/>
                <a:gd name="T86" fmla="*/ 1178 w 1579"/>
                <a:gd name="T87" fmla="*/ 1466 h 1616"/>
                <a:gd name="T88" fmla="*/ 1200 w 1579"/>
                <a:gd name="T89" fmla="*/ 1280 h 1616"/>
                <a:gd name="T90" fmla="*/ 1425 w 1579"/>
                <a:gd name="T91" fmla="*/ 1318 h 1616"/>
                <a:gd name="T92" fmla="*/ 1386 w 1579"/>
                <a:gd name="T93" fmla="*/ 1145 h 1616"/>
                <a:gd name="T94" fmla="*/ 1473 w 1579"/>
                <a:gd name="T95" fmla="*/ 1193 h 1616"/>
                <a:gd name="T96" fmla="*/ 1489 w 1579"/>
                <a:gd name="T97" fmla="*/ 1174 h 1616"/>
                <a:gd name="T98" fmla="*/ 1431 w 1579"/>
                <a:gd name="T99" fmla="*/ 1151 h 1616"/>
                <a:gd name="T100" fmla="*/ 1515 w 1579"/>
                <a:gd name="T101" fmla="*/ 1142 h 1616"/>
                <a:gd name="T102" fmla="*/ 1508 w 1579"/>
                <a:gd name="T103" fmla="*/ 1116 h 1616"/>
                <a:gd name="T104" fmla="*/ 1441 w 1579"/>
                <a:gd name="T105" fmla="*/ 1126 h 1616"/>
                <a:gd name="T106" fmla="*/ 1505 w 1579"/>
                <a:gd name="T107" fmla="*/ 1087 h 1616"/>
                <a:gd name="T108" fmla="*/ 1454 w 1579"/>
                <a:gd name="T109" fmla="*/ 1094 h 1616"/>
                <a:gd name="T110" fmla="*/ 1412 w 1579"/>
                <a:gd name="T111" fmla="*/ 1090 h 1616"/>
                <a:gd name="T112" fmla="*/ 1393 w 1579"/>
                <a:gd name="T113" fmla="*/ 1068 h 1616"/>
                <a:gd name="T114" fmla="*/ 1377 w 1579"/>
                <a:gd name="T115" fmla="*/ 1119 h 1616"/>
                <a:gd name="T116" fmla="*/ 1380 w 1579"/>
                <a:gd name="T117" fmla="*/ 1052 h 1616"/>
                <a:gd name="T118" fmla="*/ 77 w 1579"/>
                <a:gd name="T119" fmla="*/ 638 h 1616"/>
                <a:gd name="T120" fmla="*/ 1383 w 1579"/>
                <a:gd name="T121" fmla="*/ 1071 h 16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79"/>
                <a:gd name="T184" fmla="*/ 0 h 1616"/>
                <a:gd name="T185" fmla="*/ 1579 w 1579"/>
                <a:gd name="T186" fmla="*/ 1616 h 161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79" h="1616">
                  <a:moveTo>
                    <a:pt x="1216" y="1533"/>
                  </a:moveTo>
                  <a:lnTo>
                    <a:pt x="1216" y="1533"/>
                  </a:lnTo>
                  <a:lnTo>
                    <a:pt x="1219" y="1536"/>
                  </a:lnTo>
                  <a:lnTo>
                    <a:pt x="1216" y="1533"/>
                  </a:lnTo>
                  <a:close/>
                  <a:moveTo>
                    <a:pt x="1579" y="1039"/>
                  </a:moveTo>
                  <a:lnTo>
                    <a:pt x="1579" y="1039"/>
                  </a:lnTo>
                  <a:lnTo>
                    <a:pt x="1543" y="1023"/>
                  </a:lnTo>
                  <a:lnTo>
                    <a:pt x="1515" y="1007"/>
                  </a:lnTo>
                  <a:lnTo>
                    <a:pt x="1489" y="988"/>
                  </a:lnTo>
                  <a:lnTo>
                    <a:pt x="1466" y="969"/>
                  </a:lnTo>
                  <a:lnTo>
                    <a:pt x="1450" y="952"/>
                  </a:lnTo>
                  <a:lnTo>
                    <a:pt x="1438" y="933"/>
                  </a:lnTo>
                  <a:lnTo>
                    <a:pt x="1428" y="917"/>
                  </a:lnTo>
                  <a:lnTo>
                    <a:pt x="1422" y="898"/>
                  </a:lnTo>
                  <a:lnTo>
                    <a:pt x="1412" y="869"/>
                  </a:lnTo>
                  <a:lnTo>
                    <a:pt x="1412" y="843"/>
                  </a:lnTo>
                  <a:lnTo>
                    <a:pt x="1412" y="827"/>
                  </a:lnTo>
                  <a:lnTo>
                    <a:pt x="1412" y="824"/>
                  </a:lnTo>
                  <a:lnTo>
                    <a:pt x="1415" y="795"/>
                  </a:lnTo>
                  <a:lnTo>
                    <a:pt x="1418" y="773"/>
                  </a:lnTo>
                  <a:lnTo>
                    <a:pt x="1425" y="750"/>
                  </a:lnTo>
                  <a:lnTo>
                    <a:pt x="1434" y="728"/>
                  </a:lnTo>
                  <a:lnTo>
                    <a:pt x="1447" y="709"/>
                  </a:lnTo>
                  <a:lnTo>
                    <a:pt x="1463" y="693"/>
                  </a:lnTo>
                  <a:lnTo>
                    <a:pt x="1492" y="661"/>
                  </a:lnTo>
                  <a:lnTo>
                    <a:pt x="1524" y="638"/>
                  </a:lnTo>
                  <a:lnTo>
                    <a:pt x="1550" y="619"/>
                  </a:lnTo>
                  <a:lnTo>
                    <a:pt x="1579" y="606"/>
                  </a:lnTo>
                  <a:lnTo>
                    <a:pt x="1518" y="613"/>
                  </a:lnTo>
                  <a:lnTo>
                    <a:pt x="1470" y="609"/>
                  </a:lnTo>
                  <a:lnTo>
                    <a:pt x="1428" y="603"/>
                  </a:lnTo>
                  <a:lnTo>
                    <a:pt x="1396" y="590"/>
                  </a:lnTo>
                  <a:lnTo>
                    <a:pt x="1373" y="574"/>
                  </a:lnTo>
                  <a:lnTo>
                    <a:pt x="1357" y="555"/>
                  </a:lnTo>
                  <a:lnTo>
                    <a:pt x="1348" y="532"/>
                  </a:lnTo>
                  <a:lnTo>
                    <a:pt x="1341" y="510"/>
                  </a:lnTo>
                  <a:lnTo>
                    <a:pt x="1341" y="487"/>
                  </a:lnTo>
                  <a:lnTo>
                    <a:pt x="1341" y="465"/>
                  </a:lnTo>
                  <a:lnTo>
                    <a:pt x="1348" y="443"/>
                  </a:lnTo>
                  <a:lnTo>
                    <a:pt x="1354" y="423"/>
                  </a:lnTo>
                  <a:lnTo>
                    <a:pt x="1364" y="394"/>
                  </a:lnTo>
                  <a:lnTo>
                    <a:pt x="1370" y="382"/>
                  </a:lnTo>
                  <a:lnTo>
                    <a:pt x="1316" y="388"/>
                  </a:lnTo>
                  <a:lnTo>
                    <a:pt x="1293" y="385"/>
                  </a:lnTo>
                  <a:lnTo>
                    <a:pt x="1274" y="385"/>
                  </a:lnTo>
                  <a:lnTo>
                    <a:pt x="1255" y="378"/>
                  </a:lnTo>
                  <a:lnTo>
                    <a:pt x="1239" y="375"/>
                  </a:lnTo>
                  <a:lnTo>
                    <a:pt x="1226" y="366"/>
                  </a:lnTo>
                  <a:lnTo>
                    <a:pt x="1213" y="359"/>
                  </a:lnTo>
                  <a:lnTo>
                    <a:pt x="1200" y="350"/>
                  </a:lnTo>
                  <a:lnTo>
                    <a:pt x="1194" y="340"/>
                  </a:lnTo>
                  <a:lnTo>
                    <a:pt x="1178" y="314"/>
                  </a:lnTo>
                  <a:lnTo>
                    <a:pt x="1171" y="289"/>
                  </a:lnTo>
                  <a:lnTo>
                    <a:pt x="1168" y="263"/>
                  </a:lnTo>
                  <a:lnTo>
                    <a:pt x="1168" y="234"/>
                  </a:lnTo>
                  <a:lnTo>
                    <a:pt x="1171" y="208"/>
                  </a:lnTo>
                  <a:lnTo>
                    <a:pt x="1181" y="157"/>
                  </a:lnTo>
                  <a:lnTo>
                    <a:pt x="1191" y="122"/>
                  </a:lnTo>
                  <a:lnTo>
                    <a:pt x="1197" y="109"/>
                  </a:lnTo>
                  <a:lnTo>
                    <a:pt x="1162" y="138"/>
                  </a:lnTo>
                  <a:lnTo>
                    <a:pt x="1126" y="160"/>
                  </a:lnTo>
                  <a:lnTo>
                    <a:pt x="1094" y="180"/>
                  </a:lnTo>
                  <a:lnTo>
                    <a:pt x="1065" y="199"/>
                  </a:lnTo>
                  <a:lnTo>
                    <a:pt x="1037" y="208"/>
                  </a:lnTo>
                  <a:lnTo>
                    <a:pt x="1011" y="218"/>
                  </a:lnTo>
                  <a:lnTo>
                    <a:pt x="985" y="225"/>
                  </a:lnTo>
                  <a:lnTo>
                    <a:pt x="963" y="228"/>
                  </a:lnTo>
                  <a:lnTo>
                    <a:pt x="940" y="231"/>
                  </a:lnTo>
                  <a:lnTo>
                    <a:pt x="921" y="228"/>
                  </a:lnTo>
                  <a:lnTo>
                    <a:pt x="905" y="225"/>
                  </a:lnTo>
                  <a:lnTo>
                    <a:pt x="886" y="218"/>
                  </a:lnTo>
                  <a:lnTo>
                    <a:pt x="873" y="208"/>
                  </a:lnTo>
                  <a:lnTo>
                    <a:pt x="857" y="199"/>
                  </a:lnTo>
                  <a:lnTo>
                    <a:pt x="834" y="176"/>
                  </a:lnTo>
                  <a:lnTo>
                    <a:pt x="812" y="151"/>
                  </a:lnTo>
                  <a:lnTo>
                    <a:pt x="799" y="122"/>
                  </a:lnTo>
                  <a:lnTo>
                    <a:pt x="786" y="90"/>
                  </a:lnTo>
                  <a:lnTo>
                    <a:pt x="777" y="64"/>
                  </a:lnTo>
                  <a:lnTo>
                    <a:pt x="767" y="19"/>
                  </a:lnTo>
                  <a:lnTo>
                    <a:pt x="767" y="0"/>
                  </a:lnTo>
                  <a:lnTo>
                    <a:pt x="764" y="39"/>
                  </a:lnTo>
                  <a:lnTo>
                    <a:pt x="761" y="74"/>
                  </a:lnTo>
                  <a:lnTo>
                    <a:pt x="758" y="103"/>
                  </a:lnTo>
                  <a:lnTo>
                    <a:pt x="751" y="132"/>
                  </a:lnTo>
                  <a:lnTo>
                    <a:pt x="741" y="154"/>
                  </a:lnTo>
                  <a:lnTo>
                    <a:pt x="732" y="173"/>
                  </a:lnTo>
                  <a:lnTo>
                    <a:pt x="722" y="189"/>
                  </a:lnTo>
                  <a:lnTo>
                    <a:pt x="713" y="202"/>
                  </a:lnTo>
                  <a:lnTo>
                    <a:pt x="700" y="215"/>
                  </a:lnTo>
                  <a:lnTo>
                    <a:pt x="687" y="221"/>
                  </a:lnTo>
                  <a:lnTo>
                    <a:pt x="674" y="228"/>
                  </a:lnTo>
                  <a:lnTo>
                    <a:pt x="661" y="231"/>
                  </a:lnTo>
                  <a:lnTo>
                    <a:pt x="632" y="234"/>
                  </a:lnTo>
                  <a:lnTo>
                    <a:pt x="600" y="228"/>
                  </a:lnTo>
                  <a:lnTo>
                    <a:pt x="571" y="218"/>
                  </a:lnTo>
                  <a:lnTo>
                    <a:pt x="543" y="202"/>
                  </a:lnTo>
                  <a:lnTo>
                    <a:pt x="517" y="186"/>
                  </a:lnTo>
                  <a:lnTo>
                    <a:pt x="491" y="170"/>
                  </a:lnTo>
                  <a:lnTo>
                    <a:pt x="456" y="141"/>
                  </a:lnTo>
                  <a:lnTo>
                    <a:pt x="443" y="132"/>
                  </a:lnTo>
                  <a:lnTo>
                    <a:pt x="450" y="157"/>
                  </a:lnTo>
                  <a:lnTo>
                    <a:pt x="456" y="180"/>
                  </a:lnTo>
                  <a:lnTo>
                    <a:pt x="456" y="202"/>
                  </a:lnTo>
                  <a:lnTo>
                    <a:pt x="456" y="225"/>
                  </a:lnTo>
                  <a:lnTo>
                    <a:pt x="456" y="244"/>
                  </a:lnTo>
                  <a:lnTo>
                    <a:pt x="453" y="260"/>
                  </a:lnTo>
                  <a:lnTo>
                    <a:pt x="446" y="276"/>
                  </a:lnTo>
                  <a:lnTo>
                    <a:pt x="440" y="292"/>
                  </a:lnTo>
                  <a:lnTo>
                    <a:pt x="421" y="314"/>
                  </a:lnTo>
                  <a:lnTo>
                    <a:pt x="398" y="334"/>
                  </a:lnTo>
                  <a:lnTo>
                    <a:pt x="369" y="350"/>
                  </a:lnTo>
                  <a:lnTo>
                    <a:pt x="341" y="362"/>
                  </a:lnTo>
                  <a:lnTo>
                    <a:pt x="312" y="369"/>
                  </a:lnTo>
                  <a:lnTo>
                    <a:pt x="280" y="375"/>
                  </a:lnTo>
                  <a:lnTo>
                    <a:pt x="225" y="378"/>
                  </a:lnTo>
                  <a:lnTo>
                    <a:pt x="183" y="378"/>
                  </a:lnTo>
                  <a:lnTo>
                    <a:pt x="170" y="375"/>
                  </a:lnTo>
                  <a:lnTo>
                    <a:pt x="193" y="404"/>
                  </a:lnTo>
                  <a:lnTo>
                    <a:pt x="212" y="433"/>
                  </a:lnTo>
                  <a:lnTo>
                    <a:pt x="228" y="459"/>
                  </a:lnTo>
                  <a:lnTo>
                    <a:pt x="241" y="484"/>
                  </a:lnTo>
                  <a:lnTo>
                    <a:pt x="251" y="510"/>
                  </a:lnTo>
                  <a:lnTo>
                    <a:pt x="257" y="536"/>
                  </a:lnTo>
                  <a:lnTo>
                    <a:pt x="260" y="558"/>
                  </a:lnTo>
                  <a:lnTo>
                    <a:pt x="264" y="580"/>
                  </a:lnTo>
                  <a:lnTo>
                    <a:pt x="264" y="603"/>
                  </a:lnTo>
                  <a:lnTo>
                    <a:pt x="260" y="622"/>
                  </a:lnTo>
                  <a:lnTo>
                    <a:pt x="254" y="641"/>
                  </a:lnTo>
                  <a:lnTo>
                    <a:pt x="247" y="661"/>
                  </a:lnTo>
                  <a:lnTo>
                    <a:pt x="228" y="696"/>
                  </a:lnTo>
                  <a:lnTo>
                    <a:pt x="206" y="725"/>
                  </a:lnTo>
                  <a:lnTo>
                    <a:pt x="193" y="712"/>
                  </a:lnTo>
                  <a:lnTo>
                    <a:pt x="180" y="696"/>
                  </a:lnTo>
                  <a:lnTo>
                    <a:pt x="167" y="677"/>
                  </a:lnTo>
                  <a:lnTo>
                    <a:pt x="161" y="657"/>
                  </a:lnTo>
                  <a:lnTo>
                    <a:pt x="161" y="651"/>
                  </a:lnTo>
                  <a:lnTo>
                    <a:pt x="164" y="638"/>
                  </a:lnTo>
                  <a:lnTo>
                    <a:pt x="170" y="625"/>
                  </a:lnTo>
                  <a:lnTo>
                    <a:pt x="177" y="613"/>
                  </a:lnTo>
                  <a:lnTo>
                    <a:pt x="187" y="600"/>
                  </a:lnTo>
                  <a:lnTo>
                    <a:pt x="193" y="587"/>
                  </a:lnTo>
                  <a:lnTo>
                    <a:pt x="193" y="584"/>
                  </a:lnTo>
                  <a:lnTo>
                    <a:pt x="190" y="577"/>
                  </a:lnTo>
                  <a:lnTo>
                    <a:pt x="187" y="577"/>
                  </a:lnTo>
                  <a:lnTo>
                    <a:pt x="180" y="574"/>
                  </a:lnTo>
                  <a:lnTo>
                    <a:pt x="174" y="577"/>
                  </a:lnTo>
                  <a:lnTo>
                    <a:pt x="167" y="580"/>
                  </a:lnTo>
                  <a:lnTo>
                    <a:pt x="158" y="590"/>
                  </a:lnTo>
                  <a:lnTo>
                    <a:pt x="154" y="600"/>
                  </a:lnTo>
                  <a:lnTo>
                    <a:pt x="154" y="603"/>
                  </a:lnTo>
                  <a:lnTo>
                    <a:pt x="154" y="609"/>
                  </a:lnTo>
                  <a:lnTo>
                    <a:pt x="151" y="613"/>
                  </a:lnTo>
                  <a:lnTo>
                    <a:pt x="145" y="613"/>
                  </a:lnTo>
                  <a:lnTo>
                    <a:pt x="135" y="606"/>
                  </a:lnTo>
                  <a:lnTo>
                    <a:pt x="122" y="590"/>
                  </a:lnTo>
                  <a:lnTo>
                    <a:pt x="113" y="571"/>
                  </a:lnTo>
                  <a:lnTo>
                    <a:pt x="106" y="555"/>
                  </a:lnTo>
                  <a:lnTo>
                    <a:pt x="100" y="539"/>
                  </a:lnTo>
                  <a:lnTo>
                    <a:pt x="94" y="526"/>
                  </a:lnTo>
                  <a:lnTo>
                    <a:pt x="87" y="523"/>
                  </a:lnTo>
                  <a:lnTo>
                    <a:pt x="84" y="520"/>
                  </a:lnTo>
                  <a:lnTo>
                    <a:pt x="77" y="523"/>
                  </a:lnTo>
                  <a:lnTo>
                    <a:pt x="71" y="526"/>
                  </a:lnTo>
                  <a:lnTo>
                    <a:pt x="68" y="532"/>
                  </a:lnTo>
                  <a:lnTo>
                    <a:pt x="68" y="539"/>
                  </a:lnTo>
                  <a:lnTo>
                    <a:pt x="68" y="555"/>
                  </a:lnTo>
                  <a:lnTo>
                    <a:pt x="77" y="571"/>
                  </a:lnTo>
                  <a:lnTo>
                    <a:pt x="103" y="606"/>
                  </a:lnTo>
                  <a:lnTo>
                    <a:pt x="103" y="609"/>
                  </a:lnTo>
                  <a:lnTo>
                    <a:pt x="100" y="613"/>
                  </a:lnTo>
                  <a:lnTo>
                    <a:pt x="90" y="606"/>
                  </a:lnTo>
                  <a:lnTo>
                    <a:pt x="74" y="597"/>
                  </a:lnTo>
                  <a:lnTo>
                    <a:pt x="61" y="584"/>
                  </a:lnTo>
                  <a:lnTo>
                    <a:pt x="55" y="574"/>
                  </a:lnTo>
                  <a:lnTo>
                    <a:pt x="52" y="561"/>
                  </a:lnTo>
                  <a:lnTo>
                    <a:pt x="45" y="548"/>
                  </a:lnTo>
                  <a:lnTo>
                    <a:pt x="39" y="539"/>
                  </a:lnTo>
                  <a:lnTo>
                    <a:pt x="33" y="536"/>
                  </a:lnTo>
                  <a:lnTo>
                    <a:pt x="26" y="536"/>
                  </a:lnTo>
                  <a:lnTo>
                    <a:pt x="20" y="539"/>
                  </a:lnTo>
                  <a:lnTo>
                    <a:pt x="13" y="545"/>
                  </a:lnTo>
                  <a:lnTo>
                    <a:pt x="13" y="555"/>
                  </a:lnTo>
                  <a:lnTo>
                    <a:pt x="20" y="568"/>
                  </a:lnTo>
                  <a:lnTo>
                    <a:pt x="26" y="580"/>
                  </a:lnTo>
                  <a:lnTo>
                    <a:pt x="39" y="593"/>
                  </a:lnTo>
                  <a:lnTo>
                    <a:pt x="55" y="613"/>
                  </a:lnTo>
                  <a:lnTo>
                    <a:pt x="81" y="632"/>
                  </a:lnTo>
                  <a:lnTo>
                    <a:pt x="87" y="635"/>
                  </a:lnTo>
                  <a:lnTo>
                    <a:pt x="87" y="641"/>
                  </a:lnTo>
                  <a:lnTo>
                    <a:pt x="77" y="641"/>
                  </a:lnTo>
                  <a:lnTo>
                    <a:pt x="65" y="641"/>
                  </a:lnTo>
                  <a:lnTo>
                    <a:pt x="52" y="638"/>
                  </a:lnTo>
                  <a:lnTo>
                    <a:pt x="39" y="632"/>
                  </a:lnTo>
                  <a:lnTo>
                    <a:pt x="29" y="622"/>
                  </a:lnTo>
                  <a:lnTo>
                    <a:pt x="20" y="613"/>
                  </a:lnTo>
                  <a:lnTo>
                    <a:pt x="10" y="613"/>
                  </a:lnTo>
                  <a:lnTo>
                    <a:pt x="4" y="616"/>
                  </a:lnTo>
                  <a:lnTo>
                    <a:pt x="0" y="619"/>
                  </a:lnTo>
                  <a:lnTo>
                    <a:pt x="0" y="629"/>
                  </a:lnTo>
                  <a:lnTo>
                    <a:pt x="0" y="632"/>
                  </a:lnTo>
                  <a:lnTo>
                    <a:pt x="4" y="638"/>
                  </a:lnTo>
                  <a:lnTo>
                    <a:pt x="7" y="641"/>
                  </a:lnTo>
                  <a:lnTo>
                    <a:pt x="17" y="645"/>
                  </a:lnTo>
                  <a:lnTo>
                    <a:pt x="58" y="664"/>
                  </a:lnTo>
                  <a:lnTo>
                    <a:pt x="87" y="670"/>
                  </a:lnTo>
                  <a:lnTo>
                    <a:pt x="103" y="673"/>
                  </a:lnTo>
                  <a:lnTo>
                    <a:pt x="119" y="673"/>
                  </a:lnTo>
                  <a:lnTo>
                    <a:pt x="132" y="670"/>
                  </a:lnTo>
                  <a:lnTo>
                    <a:pt x="138" y="686"/>
                  </a:lnTo>
                  <a:lnTo>
                    <a:pt x="148" y="706"/>
                  </a:lnTo>
                  <a:lnTo>
                    <a:pt x="164" y="728"/>
                  </a:lnTo>
                  <a:lnTo>
                    <a:pt x="183" y="750"/>
                  </a:lnTo>
                  <a:lnTo>
                    <a:pt x="158" y="773"/>
                  </a:lnTo>
                  <a:lnTo>
                    <a:pt x="132" y="792"/>
                  </a:lnTo>
                  <a:lnTo>
                    <a:pt x="84" y="821"/>
                  </a:lnTo>
                  <a:lnTo>
                    <a:pt x="45" y="840"/>
                  </a:lnTo>
                  <a:lnTo>
                    <a:pt x="33" y="843"/>
                  </a:lnTo>
                  <a:lnTo>
                    <a:pt x="97" y="859"/>
                  </a:lnTo>
                  <a:lnTo>
                    <a:pt x="126" y="866"/>
                  </a:lnTo>
                  <a:lnTo>
                    <a:pt x="148" y="876"/>
                  </a:lnTo>
                  <a:lnTo>
                    <a:pt x="167" y="885"/>
                  </a:lnTo>
                  <a:lnTo>
                    <a:pt x="183" y="895"/>
                  </a:lnTo>
                  <a:lnTo>
                    <a:pt x="199" y="908"/>
                  </a:lnTo>
                  <a:lnTo>
                    <a:pt x="209" y="917"/>
                  </a:lnTo>
                  <a:lnTo>
                    <a:pt x="219" y="930"/>
                  </a:lnTo>
                  <a:lnTo>
                    <a:pt x="225" y="943"/>
                  </a:lnTo>
                  <a:lnTo>
                    <a:pt x="228" y="956"/>
                  </a:lnTo>
                  <a:lnTo>
                    <a:pt x="231" y="972"/>
                  </a:lnTo>
                  <a:lnTo>
                    <a:pt x="228" y="997"/>
                  </a:lnTo>
                  <a:lnTo>
                    <a:pt x="222" y="1026"/>
                  </a:lnTo>
                  <a:lnTo>
                    <a:pt x="209" y="1052"/>
                  </a:lnTo>
                  <a:lnTo>
                    <a:pt x="193" y="1078"/>
                  </a:lnTo>
                  <a:lnTo>
                    <a:pt x="177" y="1100"/>
                  </a:lnTo>
                  <a:lnTo>
                    <a:pt x="161" y="1119"/>
                  </a:lnTo>
                  <a:lnTo>
                    <a:pt x="132" y="1151"/>
                  </a:lnTo>
                  <a:lnTo>
                    <a:pt x="119" y="1161"/>
                  </a:lnTo>
                  <a:lnTo>
                    <a:pt x="148" y="1158"/>
                  </a:lnTo>
                  <a:lnTo>
                    <a:pt x="177" y="1158"/>
                  </a:lnTo>
                  <a:lnTo>
                    <a:pt x="199" y="1158"/>
                  </a:lnTo>
                  <a:lnTo>
                    <a:pt x="222" y="1161"/>
                  </a:lnTo>
                  <a:lnTo>
                    <a:pt x="241" y="1164"/>
                  </a:lnTo>
                  <a:lnTo>
                    <a:pt x="260" y="1171"/>
                  </a:lnTo>
                  <a:lnTo>
                    <a:pt x="273" y="1180"/>
                  </a:lnTo>
                  <a:lnTo>
                    <a:pt x="286" y="1190"/>
                  </a:lnTo>
                  <a:lnTo>
                    <a:pt x="299" y="1199"/>
                  </a:lnTo>
                  <a:lnTo>
                    <a:pt x="305" y="1212"/>
                  </a:lnTo>
                  <a:lnTo>
                    <a:pt x="318" y="1241"/>
                  </a:lnTo>
                  <a:lnTo>
                    <a:pt x="328" y="1270"/>
                  </a:lnTo>
                  <a:lnTo>
                    <a:pt x="328" y="1302"/>
                  </a:lnTo>
                  <a:lnTo>
                    <a:pt x="324" y="1337"/>
                  </a:lnTo>
                  <a:lnTo>
                    <a:pt x="321" y="1369"/>
                  </a:lnTo>
                  <a:lnTo>
                    <a:pt x="305" y="1427"/>
                  </a:lnTo>
                  <a:lnTo>
                    <a:pt x="292" y="1472"/>
                  </a:lnTo>
                  <a:lnTo>
                    <a:pt x="283" y="1488"/>
                  </a:lnTo>
                  <a:lnTo>
                    <a:pt x="312" y="1456"/>
                  </a:lnTo>
                  <a:lnTo>
                    <a:pt x="334" y="1427"/>
                  </a:lnTo>
                  <a:lnTo>
                    <a:pt x="360" y="1405"/>
                  </a:lnTo>
                  <a:lnTo>
                    <a:pt x="382" y="1385"/>
                  </a:lnTo>
                  <a:lnTo>
                    <a:pt x="405" y="1369"/>
                  </a:lnTo>
                  <a:lnTo>
                    <a:pt x="424" y="1360"/>
                  </a:lnTo>
                  <a:lnTo>
                    <a:pt x="443" y="1350"/>
                  </a:lnTo>
                  <a:lnTo>
                    <a:pt x="462" y="1347"/>
                  </a:lnTo>
                  <a:lnTo>
                    <a:pt x="482" y="1344"/>
                  </a:lnTo>
                  <a:lnTo>
                    <a:pt x="498" y="1347"/>
                  </a:lnTo>
                  <a:lnTo>
                    <a:pt x="511" y="1350"/>
                  </a:lnTo>
                  <a:lnTo>
                    <a:pt x="527" y="1357"/>
                  </a:lnTo>
                  <a:lnTo>
                    <a:pt x="539" y="1363"/>
                  </a:lnTo>
                  <a:lnTo>
                    <a:pt x="552" y="1373"/>
                  </a:lnTo>
                  <a:lnTo>
                    <a:pt x="575" y="1395"/>
                  </a:lnTo>
                  <a:lnTo>
                    <a:pt x="594" y="1424"/>
                  </a:lnTo>
                  <a:lnTo>
                    <a:pt x="610" y="1453"/>
                  </a:lnTo>
                  <a:lnTo>
                    <a:pt x="623" y="1485"/>
                  </a:lnTo>
                  <a:lnTo>
                    <a:pt x="632" y="1514"/>
                  </a:lnTo>
                  <a:lnTo>
                    <a:pt x="645" y="1562"/>
                  </a:lnTo>
                  <a:lnTo>
                    <a:pt x="652" y="1581"/>
                  </a:lnTo>
                  <a:lnTo>
                    <a:pt x="671" y="1507"/>
                  </a:lnTo>
                  <a:lnTo>
                    <a:pt x="681" y="1482"/>
                  </a:lnTo>
                  <a:lnTo>
                    <a:pt x="690" y="1456"/>
                  </a:lnTo>
                  <a:lnTo>
                    <a:pt x="703" y="1437"/>
                  </a:lnTo>
                  <a:lnTo>
                    <a:pt x="713" y="1421"/>
                  </a:lnTo>
                  <a:lnTo>
                    <a:pt x="725" y="1408"/>
                  </a:lnTo>
                  <a:lnTo>
                    <a:pt x="738" y="1401"/>
                  </a:lnTo>
                  <a:lnTo>
                    <a:pt x="748" y="1395"/>
                  </a:lnTo>
                  <a:lnTo>
                    <a:pt x="761" y="1395"/>
                  </a:lnTo>
                  <a:lnTo>
                    <a:pt x="774" y="1395"/>
                  </a:lnTo>
                  <a:lnTo>
                    <a:pt x="783" y="1398"/>
                  </a:lnTo>
                  <a:lnTo>
                    <a:pt x="806" y="1414"/>
                  </a:lnTo>
                  <a:lnTo>
                    <a:pt x="828" y="1434"/>
                  </a:lnTo>
                  <a:lnTo>
                    <a:pt x="851" y="1459"/>
                  </a:lnTo>
                  <a:lnTo>
                    <a:pt x="870" y="1488"/>
                  </a:lnTo>
                  <a:lnTo>
                    <a:pt x="902" y="1549"/>
                  </a:lnTo>
                  <a:lnTo>
                    <a:pt x="924" y="1597"/>
                  </a:lnTo>
                  <a:lnTo>
                    <a:pt x="931" y="1616"/>
                  </a:lnTo>
                  <a:lnTo>
                    <a:pt x="931" y="1543"/>
                  </a:lnTo>
                  <a:lnTo>
                    <a:pt x="934" y="1485"/>
                  </a:lnTo>
                  <a:lnTo>
                    <a:pt x="937" y="1459"/>
                  </a:lnTo>
                  <a:lnTo>
                    <a:pt x="944" y="1440"/>
                  </a:lnTo>
                  <a:lnTo>
                    <a:pt x="950" y="1424"/>
                  </a:lnTo>
                  <a:lnTo>
                    <a:pt x="960" y="1411"/>
                  </a:lnTo>
                  <a:lnTo>
                    <a:pt x="969" y="1398"/>
                  </a:lnTo>
                  <a:lnTo>
                    <a:pt x="979" y="1392"/>
                  </a:lnTo>
                  <a:lnTo>
                    <a:pt x="988" y="1385"/>
                  </a:lnTo>
                  <a:lnTo>
                    <a:pt x="1001" y="1382"/>
                  </a:lnTo>
                  <a:lnTo>
                    <a:pt x="1011" y="1382"/>
                  </a:lnTo>
                  <a:lnTo>
                    <a:pt x="1024" y="1385"/>
                  </a:lnTo>
                  <a:lnTo>
                    <a:pt x="1049" y="1392"/>
                  </a:lnTo>
                  <a:lnTo>
                    <a:pt x="1075" y="1405"/>
                  </a:lnTo>
                  <a:lnTo>
                    <a:pt x="1104" y="1424"/>
                  </a:lnTo>
                  <a:lnTo>
                    <a:pt x="1126" y="1443"/>
                  </a:lnTo>
                  <a:lnTo>
                    <a:pt x="1152" y="1466"/>
                  </a:lnTo>
                  <a:lnTo>
                    <a:pt x="1191" y="1507"/>
                  </a:lnTo>
                  <a:lnTo>
                    <a:pt x="1216" y="1533"/>
                  </a:lnTo>
                  <a:lnTo>
                    <a:pt x="1200" y="1510"/>
                  </a:lnTo>
                  <a:lnTo>
                    <a:pt x="1191" y="1491"/>
                  </a:lnTo>
                  <a:lnTo>
                    <a:pt x="1178" y="1466"/>
                  </a:lnTo>
                  <a:lnTo>
                    <a:pt x="1171" y="1437"/>
                  </a:lnTo>
                  <a:lnTo>
                    <a:pt x="1165" y="1405"/>
                  </a:lnTo>
                  <a:lnTo>
                    <a:pt x="1165" y="1369"/>
                  </a:lnTo>
                  <a:lnTo>
                    <a:pt x="1168" y="1328"/>
                  </a:lnTo>
                  <a:lnTo>
                    <a:pt x="1175" y="1305"/>
                  </a:lnTo>
                  <a:lnTo>
                    <a:pt x="1184" y="1289"/>
                  </a:lnTo>
                  <a:lnTo>
                    <a:pt x="1200" y="1280"/>
                  </a:lnTo>
                  <a:lnTo>
                    <a:pt x="1216" y="1273"/>
                  </a:lnTo>
                  <a:lnTo>
                    <a:pt x="1235" y="1270"/>
                  </a:lnTo>
                  <a:lnTo>
                    <a:pt x="1258" y="1270"/>
                  </a:lnTo>
                  <a:lnTo>
                    <a:pt x="1280" y="1270"/>
                  </a:lnTo>
                  <a:lnTo>
                    <a:pt x="1303" y="1276"/>
                  </a:lnTo>
                  <a:lnTo>
                    <a:pt x="1348" y="1289"/>
                  </a:lnTo>
                  <a:lnTo>
                    <a:pt x="1386" y="1302"/>
                  </a:lnTo>
                  <a:lnTo>
                    <a:pt x="1425" y="1318"/>
                  </a:lnTo>
                  <a:lnTo>
                    <a:pt x="1386" y="1273"/>
                  </a:lnTo>
                  <a:lnTo>
                    <a:pt x="1361" y="1231"/>
                  </a:lnTo>
                  <a:lnTo>
                    <a:pt x="1341" y="1193"/>
                  </a:lnTo>
                  <a:lnTo>
                    <a:pt x="1328" y="1161"/>
                  </a:lnTo>
                  <a:lnTo>
                    <a:pt x="1364" y="1155"/>
                  </a:lnTo>
                  <a:lnTo>
                    <a:pt x="1386" y="1145"/>
                  </a:lnTo>
                  <a:lnTo>
                    <a:pt x="1393" y="1155"/>
                  </a:lnTo>
                  <a:lnTo>
                    <a:pt x="1402" y="1161"/>
                  </a:lnTo>
                  <a:lnTo>
                    <a:pt x="1415" y="1171"/>
                  </a:lnTo>
                  <a:lnTo>
                    <a:pt x="1438" y="1180"/>
                  </a:lnTo>
                  <a:lnTo>
                    <a:pt x="1473" y="1193"/>
                  </a:lnTo>
                  <a:lnTo>
                    <a:pt x="1479" y="1196"/>
                  </a:lnTo>
                  <a:lnTo>
                    <a:pt x="1486" y="1196"/>
                  </a:lnTo>
                  <a:lnTo>
                    <a:pt x="1492" y="1193"/>
                  </a:lnTo>
                  <a:lnTo>
                    <a:pt x="1495" y="1187"/>
                  </a:lnTo>
                  <a:lnTo>
                    <a:pt x="1498" y="1183"/>
                  </a:lnTo>
                  <a:lnTo>
                    <a:pt x="1495" y="1177"/>
                  </a:lnTo>
                  <a:lnTo>
                    <a:pt x="1489" y="1174"/>
                  </a:lnTo>
                  <a:lnTo>
                    <a:pt x="1479" y="1174"/>
                  </a:lnTo>
                  <a:lnTo>
                    <a:pt x="1466" y="1174"/>
                  </a:lnTo>
                  <a:lnTo>
                    <a:pt x="1454" y="1171"/>
                  </a:lnTo>
                  <a:lnTo>
                    <a:pt x="1444" y="1164"/>
                  </a:lnTo>
                  <a:lnTo>
                    <a:pt x="1438" y="1158"/>
                  </a:lnTo>
                  <a:lnTo>
                    <a:pt x="1431" y="1151"/>
                  </a:lnTo>
                  <a:lnTo>
                    <a:pt x="1434" y="1148"/>
                  </a:lnTo>
                  <a:lnTo>
                    <a:pt x="1441" y="1148"/>
                  </a:lnTo>
                  <a:lnTo>
                    <a:pt x="1466" y="1151"/>
                  </a:lnTo>
                  <a:lnTo>
                    <a:pt x="1489" y="1148"/>
                  </a:lnTo>
                  <a:lnTo>
                    <a:pt x="1505" y="1148"/>
                  </a:lnTo>
                  <a:lnTo>
                    <a:pt x="1515" y="1142"/>
                  </a:lnTo>
                  <a:lnTo>
                    <a:pt x="1524" y="1138"/>
                  </a:lnTo>
                  <a:lnTo>
                    <a:pt x="1531" y="1132"/>
                  </a:lnTo>
                  <a:lnTo>
                    <a:pt x="1531" y="1126"/>
                  </a:lnTo>
                  <a:lnTo>
                    <a:pt x="1531" y="1119"/>
                  </a:lnTo>
                  <a:lnTo>
                    <a:pt x="1524" y="1116"/>
                  </a:lnTo>
                  <a:lnTo>
                    <a:pt x="1518" y="1116"/>
                  </a:lnTo>
                  <a:lnTo>
                    <a:pt x="1508" y="1116"/>
                  </a:lnTo>
                  <a:lnTo>
                    <a:pt x="1498" y="1122"/>
                  </a:lnTo>
                  <a:lnTo>
                    <a:pt x="1489" y="1126"/>
                  </a:lnTo>
                  <a:lnTo>
                    <a:pt x="1479" y="1129"/>
                  </a:lnTo>
                  <a:lnTo>
                    <a:pt x="1466" y="1129"/>
                  </a:lnTo>
                  <a:lnTo>
                    <a:pt x="1450" y="1129"/>
                  </a:lnTo>
                  <a:lnTo>
                    <a:pt x="1441" y="1126"/>
                  </a:lnTo>
                  <a:lnTo>
                    <a:pt x="1441" y="1122"/>
                  </a:lnTo>
                  <a:lnTo>
                    <a:pt x="1444" y="1119"/>
                  </a:lnTo>
                  <a:lnTo>
                    <a:pt x="1476" y="1113"/>
                  </a:lnTo>
                  <a:lnTo>
                    <a:pt x="1492" y="1106"/>
                  </a:lnTo>
                  <a:lnTo>
                    <a:pt x="1502" y="1100"/>
                  </a:lnTo>
                  <a:lnTo>
                    <a:pt x="1505" y="1094"/>
                  </a:lnTo>
                  <a:lnTo>
                    <a:pt x="1505" y="1087"/>
                  </a:lnTo>
                  <a:lnTo>
                    <a:pt x="1505" y="1081"/>
                  </a:lnTo>
                  <a:lnTo>
                    <a:pt x="1502" y="1078"/>
                  </a:lnTo>
                  <a:lnTo>
                    <a:pt x="1492" y="1078"/>
                  </a:lnTo>
                  <a:lnTo>
                    <a:pt x="1482" y="1081"/>
                  </a:lnTo>
                  <a:lnTo>
                    <a:pt x="1470" y="1087"/>
                  </a:lnTo>
                  <a:lnTo>
                    <a:pt x="1454" y="1094"/>
                  </a:lnTo>
                  <a:lnTo>
                    <a:pt x="1438" y="1100"/>
                  </a:lnTo>
                  <a:lnTo>
                    <a:pt x="1422" y="1103"/>
                  </a:lnTo>
                  <a:lnTo>
                    <a:pt x="1412" y="1100"/>
                  </a:lnTo>
                  <a:lnTo>
                    <a:pt x="1409" y="1097"/>
                  </a:lnTo>
                  <a:lnTo>
                    <a:pt x="1409" y="1094"/>
                  </a:lnTo>
                  <a:lnTo>
                    <a:pt x="1412" y="1090"/>
                  </a:lnTo>
                  <a:lnTo>
                    <a:pt x="1415" y="1078"/>
                  </a:lnTo>
                  <a:lnTo>
                    <a:pt x="1418" y="1068"/>
                  </a:lnTo>
                  <a:lnTo>
                    <a:pt x="1415" y="1062"/>
                  </a:lnTo>
                  <a:lnTo>
                    <a:pt x="1412" y="1058"/>
                  </a:lnTo>
                  <a:lnTo>
                    <a:pt x="1402" y="1055"/>
                  </a:lnTo>
                  <a:lnTo>
                    <a:pt x="1396" y="1058"/>
                  </a:lnTo>
                  <a:lnTo>
                    <a:pt x="1393" y="1068"/>
                  </a:lnTo>
                  <a:lnTo>
                    <a:pt x="1393" y="1081"/>
                  </a:lnTo>
                  <a:lnTo>
                    <a:pt x="1389" y="1097"/>
                  </a:lnTo>
                  <a:lnTo>
                    <a:pt x="1386" y="1106"/>
                  </a:lnTo>
                  <a:lnTo>
                    <a:pt x="1380" y="1116"/>
                  </a:lnTo>
                  <a:lnTo>
                    <a:pt x="1377" y="1119"/>
                  </a:lnTo>
                  <a:lnTo>
                    <a:pt x="1351" y="1132"/>
                  </a:lnTo>
                  <a:lnTo>
                    <a:pt x="1325" y="1135"/>
                  </a:lnTo>
                  <a:lnTo>
                    <a:pt x="1325" y="1113"/>
                  </a:lnTo>
                  <a:lnTo>
                    <a:pt x="1335" y="1094"/>
                  </a:lnTo>
                  <a:lnTo>
                    <a:pt x="1345" y="1074"/>
                  </a:lnTo>
                  <a:lnTo>
                    <a:pt x="1361" y="1062"/>
                  </a:lnTo>
                  <a:lnTo>
                    <a:pt x="1380" y="1052"/>
                  </a:lnTo>
                  <a:lnTo>
                    <a:pt x="1402" y="1045"/>
                  </a:lnTo>
                  <a:lnTo>
                    <a:pt x="1425" y="1039"/>
                  </a:lnTo>
                  <a:lnTo>
                    <a:pt x="1447" y="1036"/>
                  </a:lnTo>
                  <a:lnTo>
                    <a:pt x="1495" y="1033"/>
                  </a:lnTo>
                  <a:lnTo>
                    <a:pt x="1537" y="1036"/>
                  </a:lnTo>
                  <a:lnTo>
                    <a:pt x="1579" y="1039"/>
                  </a:lnTo>
                  <a:close/>
                  <a:moveTo>
                    <a:pt x="77" y="638"/>
                  </a:moveTo>
                  <a:lnTo>
                    <a:pt x="77" y="638"/>
                  </a:lnTo>
                  <a:lnTo>
                    <a:pt x="81" y="638"/>
                  </a:lnTo>
                  <a:lnTo>
                    <a:pt x="77" y="638"/>
                  </a:lnTo>
                  <a:close/>
                  <a:moveTo>
                    <a:pt x="1383" y="1071"/>
                  </a:moveTo>
                  <a:lnTo>
                    <a:pt x="1383" y="1071"/>
                  </a:lnTo>
                  <a:close/>
                </a:path>
              </a:pathLst>
            </a:custGeom>
            <a:solidFill>
              <a:srgbClr val="CC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63" name="Freeform 119"/>
            <p:cNvSpPr>
              <a:spLocks/>
            </p:cNvSpPr>
            <p:nvPr/>
          </p:nvSpPr>
          <p:spPr bwMode="auto">
            <a:xfrm>
              <a:off x="2024" y="987"/>
              <a:ext cx="1810" cy="1848"/>
            </a:xfrm>
            <a:custGeom>
              <a:avLst/>
              <a:gdLst>
                <a:gd name="T0" fmla="*/ 1607 w 1810"/>
                <a:gd name="T1" fmla="*/ 1052 h 1848"/>
                <a:gd name="T2" fmla="*/ 1556 w 1810"/>
                <a:gd name="T3" fmla="*/ 930 h 1848"/>
                <a:gd name="T4" fmla="*/ 1588 w 1810"/>
                <a:gd name="T5" fmla="*/ 831 h 1848"/>
                <a:gd name="T6" fmla="*/ 1684 w 1810"/>
                <a:gd name="T7" fmla="*/ 674 h 1848"/>
                <a:gd name="T8" fmla="*/ 1521 w 1810"/>
                <a:gd name="T9" fmla="*/ 661 h 1848"/>
                <a:gd name="T10" fmla="*/ 1489 w 1810"/>
                <a:gd name="T11" fmla="*/ 565 h 1848"/>
                <a:gd name="T12" fmla="*/ 1402 w 1810"/>
                <a:gd name="T13" fmla="*/ 453 h 1848"/>
                <a:gd name="T14" fmla="*/ 1322 w 1810"/>
                <a:gd name="T15" fmla="*/ 411 h 1848"/>
                <a:gd name="T16" fmla="*/ 1338 w 1810"/>
                <a:gd name="T17" fmla="*/ 225 h 1848"/>
                <a:gd name="T18" fmla="*/ 1130 w 1810"/>
                <a:gd name="T19" fmla="*/ 283 h 1848"/>
                <a:gd name="T20" fmla="*/ 982 w 1810"/>
                <a:gd name="T21" fmla="*/ 267 h 1848"/>
                <a:gd name="T22" fmla="*/ 867 w 1810"/>
                <a:gd name="T23" fmla="*/ 0 h 1848"/>
                <a:gd name="T24" fmla="*/ 815 w 1810"/>
                <a:gd name="T25" fmla="*/ 260 h 1848"/>
                <a:gd name="T26" fmla="*/ 722 w 1810"/>
                <a:gd name="T27" fmla="*/ 299 h 1848"/>
                <a:gd name="T28" fmla="*/ 517 w 1810"/>
                <a:gd name="T29" fmla="*/ 244 h 1848"/>
                <a:gd name="T30" fmla="*/ 517 w 1810"/>
                <a:gd name="T31" fmla="*/ 376 h 1848"/>
                <a:gd name="T32" fmla="*/ 395 w 1810"/>
                <a:gd name="T33" fmla="*/ 440 h 1848"/>
                <a:gd name="T34" fmla="*/ 289 w 1810"/>
                <a:gd name="T35" fmla="*/ 552 h 1848"/>
                <a:gd name="T36" fmla="*/ 337 w 1810"/>
                <a:gd name="T37" fmla="*/ 687 h 1848"/>
                <a:gd name="T38" fmla="*/ 305 w 1810"/>
                <a:gd name="T39" fmla="*/ 757 h 1848"/>
                <a:gd name="T40" fmla="*/ 331 w 1810"/>
                <a:gd name="T41" fmla="*/ 712 h 1848"/>
                <a:gd name="T42" fmla="*/ 328 w 1810"/>
                <a:gd name="T43" fmla="*/ 661 h 1848"/>
                <a:gd name="T44" fmla="*/ 254 w 1810"/>
                <a:gd name="T45" fmla="*/ 655 h 1848"/>
                <a:gd name="T46" fmla="*/ 203 w 1810"/>
                <a:gd name="T47" fmla="*/ 590 h 1848"/>
                <a:gd name="T48" fmla="*/ 154 w 1810"/>
                <a:gd name="T49" fmla="*/ 607 h 1848"/>
                <a:gd name="T50" fmla="*/ 97 w 1810"/>
                <a:gd name="T51" fmla="*/ 626 h 1848"/>
                <a:gd name="T52" fmla="*/ 97 w 1810"/>
                <a:gd name="T53" fmla="*/ 687 h 1848"/>
                <a:gd name="T54" fmla="*/ 77 w 1810"/>
                <a:gd name="T55" fmla="*/ 712 h 1848"/>
                <a:gd name="T56" fmla="*/ 97 w 1810"/>
                <a:gd name="T57" fmla="*/ 773 h 1848"/>
                <a:gd name="T58" fmla="*/ 190 w 1810"/>
                <a:gd name="T59" fmla="*/ 809 h 1848"/>
                <a:gd name="T60" fmla="*/ 129 w 1810"/>
                <a:gd name="T61" fmla="*/ 914 h 1848"/>
                <a:gd name="T62" fmla="*/ 251 w 1810"/>
                <a:gd name="T63" fmla="*/ 1014 h 1848"/>
                <a:gd name="T64" fmla="*/ 305 w 1810"/>
                <a:gd name="T65" fmla="*/ 1081 h 1848"/>
                <a:gd name="T66" fmla="*/ 109 w 1810"/>
                <a:gd name="T67" fmla="*/ 1322 h 1848"/>
                <a:gd name="T68" fmla="*/ 360 w 1810"/>
                <a:gd name="T69" fmla="*/ 1309 h 1848"/>
                <a:gd name="T70" fmla="*/ 401 w 1810"/>
                <a:gd name="T71" fmla="*/ 1421 h 1848"/>
                <a:gd name="T72" fmla="*/ 421 w 1810"/>
                <a:gd name="T73" fmla="*/ 1610 h 1848"/>
                <a:gd name="T74" fmla="*/ 587 w 1810"/>
                <a:gd name="T75" fmla="*/ 1482 h 1848"/>
                <a:gd name="T76" fmla="*/ 674 w 1810"/>
                <a:gd name="T77" fmla="*/ 1546 h 1848"/>
                <a:gd name="T78" fmla="*/ 793 w 1810"/>
                <a:gd name="T79" fmla="*/ 1690 h 1848"/>
                <a:gd name="T80" fmla="*/ 870 w 1810"/>
                <a:gd name="T81" fmla="*/ 1533 h 1848"/>
                <a:gd name="T82" fmla="*/ 956 w 1810"/>
                <a:gd name="T83" fmla="*/ 1626 h 1848"/>
                <a:gd name="T84" fmla="*/ 1075 w 1810"/>
                <a:gd name="T85" fmla="*/ 1662 h 1848"/>
                <a:gd name="T86" fmla="*/ 1110 w 1810"/>
                <a:gd name="T87" fmla="*/ 1524 h 1848"/>
                <a:gd name="T88" fmla="*/ 1242 w 1810"/>
                <a:gd name="T89" fmla="*/ 1597 h 1848"/>
                <a:gd name="T90" fmla="*/ 1303 w 1810"/>
                <a:gd name="T91" fmla="*/ 1665 h 1848"/>
                <a:gd name="T92" fmla="*/ 1322 w 1810"/>
                <a:gd name="T93" fmla="*/ 1556 h 1848"/>
                <a:gd name="T94" fmla="*/ 1319 w 1810"/>
                <a:gd name="T95" fmla="*/ 1421 h 1848"/>
                <a:gd name="T96" fmla="*/ 1470 w 1810"/>
                <a:gd name="T97" fmla="*/ 1434 h 1848"/>
                <a:gd name="T98" fmla="*/ 1486 w 1810"/>
                <a:gd name="T99" fmla="*/ 1290 h 1848"/>
                <a:gd name="T100" fmla="*/ 1569 w 1810"/>
                <a:gd name="T101" fmla="*/ 1331 h 1848"/>
                <a:gd name="T102" fmla="*/ 1627 w 1810"/>
                <a:gd name="T103" fmla="*/ 1318 h 1848"/>
                <a:gd name="T104" fmla="*/ 1640 w 1810"/>
                <a:gd name="T105" fmla="*/ 1277 h 1848"/>
                <a:gd name="T106" fmla="*/ 1675 w 1810"/>
                <a:gd name="T107" fmla="*/ 1229 h 1848"/>
                <a:gd name="T108" fmla="*/ 1649 w 1810"/>
                <a:gd name="T109" fmla="*/ 1190 h 184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10"/>
                <a:gd name="T166" fmla="*/ 0 h 1848"/>
                <a:gd name="T167" fmla="*/ 1810 w 1810"/>
                <a:gd name="T168" fmla="*/ 1848 h 184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10" h="1848">
                  <a:moveTo>
                    <a:pt x="1810" y="1177"/>
                  </a:moveTo>
                  <a:lnTo>
                    <a:pt x="1701" y="1110"/>
                  </a:lnTo>
                  <a:lnTo>
                    <a:pt x="1672" y="1097"/>
                  </a:lnTo>
                  <a:lnTo>
                    <a:pt x="1646" y="1081"/>
                  </a:lnTo>
                  <a:lnTo>
                    <a:pt x="1627" y="1068"/>
                  </a:lnTo>
                  <a:lnTo>
                    <a:pt x="1607" y="1052"/>
                  </a:lnTo>
                  <a:lnTo>
                    <a:pt x="1591" y="1039"/>
                  </a:lnTo>
                  <a:lnTo>
                    <a:pt x="1582" y="1023"/>
                  </a:lnTo>
                  <a:lnTo>
                    <a:pt x="1566" y="998"/>
                  </a:lnTo>
                  <a:lnTo>
                    <a:pt x="1556" y="972"/>
                  </a:lnTo>
                  <a:lnTo>
                    <a:pt x="1556" y="953"/>
                  </a:lnTo>
                  <a:lnTo>
                    <a:pt x="1556" y="934"/>
                  </a:lnTo>
                  <a:lnTo>
                    <a:pt x="1556" y="930"/>
                  </a:lnTo>
                  <a:lnTo>
                    <a:pt x="1556" y="924"/>
                  </a:lnTo>
                  <a:lnTo>
                    <a:pt x="1556" y="902"/>
                  </a:lnTo>
                  <a:lnTo>
                    <a:pt x="1563" y="882"/>
                  </a:lnTo>
                  <a:lnTo>
                    <a:pt x="1569" y="863"/>
                  </a:lnTo>
                  <a:lnTo>
                    <a:pt x="1575" y="847"/>
                  </a:lnTo>
                  <a:lnTo>
                    <a:pt x="1588" y="831"/>
                  </a:lnTo>
                  <a:lnTo>
                    <a:pt x="1601" y="815"/>
                  </a:lnTo>
                  <a:lnTo>
                    <a:pt x="1627" y="789"/>
                  </a:lnTo>
                  <a:lnTo>
                    <a:pt x="1652" y="770"/>
                  </a:lnTo>
                  <a:lnTo>
                    <a:pt x="1678" y="754"/>
                  </a:lnTo>
                  <a:lnTo>
                    <a:pt x="1701" y="741"/>
                  </a:lnTo>
                  <a:lnTo>
                    <a:pt x="1794" y="677"/>
                  </a:lnTo>
                  <a:lnTo>
                    <a:pt x="1684" y="674"/>
                  </a:lnTo>
                  <a:lnTo>
                    <a:pt x="1649" y="677"/>
                  </a:lnTo>
                  <a:lnTo>
                    <a:pt x="1617" y="680"/>
                  </a:lnTo>
                  <a:lnTo>
                    <a:pt x="1588" y="677"/>
                  </a:lnTo>
                  <a:lnTo>
                    <a:pt x="1563" y="674"/>
                  </a:lnTo>
                  <a:lnTo>
                    <a:pt x="1540" y="671"/>
                  </a:lnTo>
                  <a:lnTo>
                    <a:pt x="1521" y="661"/>
                  </a:lnTo>
                  <a:lnTo>
                    <a:pt x="1508" y="651"/>
                  </a:lnTo>
                  <a:lnTo>
                    <a:pt x="1498" y="639"/>
                  </a:lnTo>
                  <a:lnTo>
                    <a:pt x="1489" y="623"/>
                  </a:lnTo>
                  <a:lnTo>
                    <a:pt x="1486" y="603"/>
                  </a:lnTo>
                  <a:lnTo>
                    <a:pt x="1486" y="584"/>
                  </a:lnTo>
                  <a:lnTo>
                    <a:pt x="1489" y="565"/>
                  </a:lnTo>
                  <a:lnTo>
                    <a:pt x="1498" y="530"/>
                  </a:lnTo>
                  <a:lnTo>
                    <a:pt x="1511" y="504"/>
                  </a:lnTo>
                  <a:lnTo>
                    <a:pt x="1543" y="443"/>
                  </a:lnTo>
                  <a:lnTo>
                    <a:pt x="1473" y="453"/>
                  </a:lnTo>
                  <a:lnTo>
                    <a:pt x="1425" y="456"/>
                  </a:lnTo>
                  <a:lnTo>
                    <a:pt x="1402" y="453"/>
                  </a:lnTo>
                  <a:lnTo>
                    <a:pt x="1383" y="453"/>
                  </a:lnTo>
                  <a:lnTo>
                    <a:pt x="1367" y="446"/>
                  </a:lnTo>
                  <a:lnTo>
                    <a:pt x="1351" y="440"/>
                  </a:lnTo>
                  <a:lnTo>
                    <a:pt x="1341" y="430"/>
                  </a:lnTo>
                  <a:lnTo>
                    <a:pt x="1332" y="421"/>
                  </a:lnTo>
                  <a:lnTo>
                    <a:pt x="1322" y="411"/>
                  </a:lnTo>
                  <a:lnTo>
                    <a:pt x="1319" y="398"/>
                  </a:lnTo>
                  <a:lnTo>
                    <a:pt x="1312" y="372"/>
                  </a:lnTo>
                  <a:lnTo>
                    <a:pt x="1312" y="347"/>
                  </a:lnTo>
                  <a:lnTo>
                    <a:pt x="1312" y="318"/>
                  </a:lnTo>
                  <a:lnTo>
                    <a:pt x="1319" y="289"/>
                  </a:lnTo>
                  <a:lnTo>
                    <a:pt x="1325" y="263"/>
                  </a:lnTo>
                  <a:lnTo>
                    <a:pt x="1338" y="225"/>
                  </a:lnTo>
                  <a:lnTo>
                    <a:pt x="1377" y="103"/>
                  </a:lnTo>
                  <a:lnTo>
                    <a:pt x="1284" y="183"/>
                  </a:lnTo>
                  <a:lnTo>
                    <a:pt x="1242" y="218"/>
                  </a:lnTo>
                  <a:lnTo>
                    <a:pt x="1200" y="244"/>
                  </a:lnTo>
                  <a:lnTo>
                    <a:pt x="1165" y="267"/>
                  </a:lnTo>
                  <a:lnTo>
                    <a:pt x="1130" y="283"/>
                  </a:lnTo>
                  <a:lnTo>
                    <a:pt x="1094" y="292"/>
                  </a:lnTo>
                  <a:lnTo>
                    <a:pt x="1065" y="295"/>
                  </a:lnTo>
                  <a:lnTo>
                    <a:pt x="1037" y="295"/>
                  </a:lnTo>
                  <a:lnTo>
                    <a:pt x="1011" y="289"/>
                  </a:lnTo>
                  <a:lnTo>
                    <a:pt x="995" y="279"/>
                  </a:lnTo>
                  <a:lnTo>
                    <a:pt x="982" y="267"/>
                  </a:lnTo>
                  <a:lnTo>
                    <a:pt x="966" y="247"/>
                  </a:lnTo>
                  <a:lnTo>
                    <a:pt x="953" y="228"/>
                  </a:lnTo>
                  <a:lnTo>
                    <a:pt x="927" y="183"/>
                  </a:lnTo>
                  <a:lnTo>
                    <a:pt x="905" y="132"/>
                  </a:lnTo>
                  <a:lnTo>
                    <a:pt x="889" y="84"/>
                  </a:lnTo>
                  <a:lnTo>
                    <a:pt x="876" y="42"/>
                  </a:lnTo>
                  <a:lnTo>
                    <a:pt x="867" y="0"/>
                  </a:lnTo>
                  <a:lnTo>
                    <a:pt x="847" y="113"/>
                  </a:lnTo>
                  <a:lnTo>
                    <a:pt x="847" y="148"/>
                  </a:lnTo>
                  <a:lnTo>
                    <a:pt x="841" y="183"/>
                  </a:lnTo>
                  <a:lnTo>
                    <a:pt x="834" y="212"/>
                  </a:lnTo>
                  <a:lnTo>
                    <a:pt x="825" y="238"/>
                  </a:lnTo>
                  <a:lnTo>
                    <a:pt x="815" y="260"/>
                  </a:lnTo>
                  <a:lnTo>
                    <a:pt x="802" y="276"/>
                  </a:lnTo>
                  <a:lnTo>
                    <a:pt x="790" y="289"/>
                  </a:lnTo>
                  <a:lnTo>
                    <a:pt x="777" y="295"/>
                  </a:lnTo>
                  <a:lnTo>
                    <a:pt x="764" y="299"/>
                  </a:lnTo>
                  <a:lnTo>
                    <a:pt x="751" y="302"/>
                  </a:lnTo>
                  <a:lnTo>
                    <a:pt x="722" y="299"/>
                  </a:lnTo>
                  <a:lnTo>
                    <a:pt x="693" y="289"/>
                  </a:lnTo>
                  <a:lnTo>
                    <a:pt x="664" y="273"/>
                  </a:lnTo>
                  <a:lnTo>
                    <a:pt x="636" y="257"/>
                  </a:lnTo>
                  <a:lnTo>
                    <a:pt x="613" y="238"/>
                  </a:lnTo>
                  <a:lnTo>
                    <a:pt x="575" y="209"/>
                  </a:lnTo>
                  <a:lnTo>
                    <a:pt x="475" y="113"/>
                  </a:lnTo>
                  <a:lnTo>
                    <a:pt x="517" y="244"/>
                  </a:lnTo>
                  <a:lnTo>
                    <a:pt x="530" y="289"/>
                  </a:lnTo>
                  <a:lnTo>
                    <a:pt x="530" y="308"/>
                  </a:lnTo>
                  <a:lnTo>
                    <a:pt x="530" y="328"/>
                  </a:lnTo>
                  <a:lnTo>
                    <a:pt x="530" y="344"/>
                  </a:lnTo>
                  <a:lnTo>
                    <a:pt x="523" y="360"/>
                  </a:lnTo>
                  <a:lnTo>
                    <a:pt x="517" y="376"/>
                  </a:lnTo>
                  <a:lnTo>
                    <a:pt x="510" y="388"/>
                  </a:lnTo>
                  <a:lnTo>
                    <a:pt x="498" y="398"/>
                  </a:lnTo>
                  <a:lnTo>
                    <a:pt x="488" y="408"/>
                  </a:lnTo>
                  <a:lnTo>
                    <a:pt x="459" y="424"/>
                  </a:lnTo>
                  <a:lnTo>
                    <a:pt x="427" y="433"/>
                  </a:lnTo>
                  <a:lnTo>
                    <a:pt x="395" y="440"/>
                  </a:lnTo>
                  <a:lnTo>
                    <a:pt x="360" y="446"/>
                  </a:lnTo>
                  <a:lnTo>
                    <a:pt x="331" y="446"/>
                  </a:lnTo>
                  <a:lnTo>
                    <a:pt x="283" y="443"/>
                  </a:lnTo>
                  <a:lnTo>
                    <a:pt x="193" y="433"/>
                  </a:lnTo>
                  <a:lnTo>
                    <a:pt x="251" y="501"/>
                  </a:lnTo>
                  <a:lnTo>
                    <a:pt x="289" y="552"/>
                  </a:lnTo>
                  <a:lnTo>
                    <a:pt x="302" y="574"/>
                  </a:lnTo>
                  <a:lnTo>
                    <a:pt x="315" y="597"/>
                  </a:lnTo>
                  <a:lnTo>
                    <a:pt x="324" y="619"/>
                  </a:lnTo>
                  <a:lnTo>
                    <a:pt x="331" y="642"/>
                  </a:lnTo>
                  <a:lnTo>
                    <a:pt x="334" y="664"/>
                  </a:lnTo>
                  <a:lnTo>
                    <a:pt x="337" y="687"/>
                  </a:lnTo>
                  <a:lnTo>
                    <a:pt x="334" y="706"/>
                  </a:lnTo>
                  <a:lnTo>
                    <a:pt x="331" y="728"/>
                  </a:lnTo>
                  <a:lnTo>
                    <a:pt x="324" y="751"/>
                  </a:lnTo>
                  <a:lnTo>
                    <a:pt x="312" y="770"/>
                  </a:lnTo>
                  <a:lnTo>
                    <a:pt x="305" y="757"/>
                  </a:lnTo>
                  <a:lnTo>
                    <a:pt x="308" y="748"/>
                  </a:lnTo>
                  <a:lnTo>
                    <a:pt x="315" y="738"/>
                  </a:lnTo>
                  <a:lnTo>
                    <a:pt x="324" y="722"/>
                  </a:lnTo>
                  <a:lnTo>
                    <a:pt x="331" y="712"/>
                  </a:lnTo>
                  <a:lnTo>
                    <a:pt x="334" y="700"/>
                  </a:lnTo>
                  <a:lnTo>
                    <a:pt x="334" y="690"/>
                  </a:lnTo>
                  <a:lnTo>
                    <a:pt x="334" y="680"/>
                  </a:lnTo>
                  <a:lnTo>
                    <a:pt x="334" y="671"/>
                  </a:lnTo>
                  <a:lnTo>
                    <a:pt x="328" y="661"/>
                  </a:lnTo>
                  <a:lnTo>
                    <a:pt x="318" y="651"/>
                  </a:lnTo>
                  <a:lnTo>
                    <a:pt x="305" y="645"/>
                  </a:lnTo>
                  <a:lnTo>
                    <a:pt x="289" y="642"/>
                  </a:lnTo>
                  <a:lnTo>
                    <a:pt x="279" y="645"/>
                  </a:lnTo>
                  <a:lnTo>
                    <a:pt x="270" y="645"/>
                  </a:lnTo>
                  <a:lnTo>
                    <a:pt x="254" y="655"/>
                  </a:lnTo>
                  <a:lnTo>
                    <a:pt x="251" y="645"/>
                  </a:lnTo>
                  <a:lnTo>
                    <a:pt x="241" y="626"/>
                  </a:lnTo>
                  <a:lnTo>
                    <a:pt x="231" y="607"/>
                  </a:lnTo>
                  <a:lnTo>
                    <a:pt x="219" y="597"/>
                  </a:lnTo>
                  <a:lnTo>
                    <a:pt x="203" y="590"/>
                  </a:lnTo>
                  <a:lnTo>
                    <a:pt x="190" y="587"/>
                  </a:lnTo>
                  <a:lnTo>
                    <a:pt x="180" y="590"/>
                  </a:lnTo>
                  <a:lnTo>
                    <a:pt x="167" y="594"/>
                  </a:lnTo>
                  <a:lnTo>
                    <a:pt x="158" y="603"/>
                  </a:lnTo>
                  <a:lnTo>
                    <a:pt x="154" y="607"/>
                  </a:lnTo>
                  <a:lnTo>
                    <a:pt x="138" y="603"/>
                  </a:lnTo>
                  <a:lnTo>
                    <a:pt x="119" y="607"/>
                  </a:lnTo>
                  <a:lnTo>
                    <a:pt x="109" y="610"/>
                  </a:lnTo>
                  <a:lnTo>
                    <a:pt x="103" y="619"/>
                  </a:lnTo>
                  <a:lnTo>
                    <a:pt x="97" y="626"/>
                  </a:lnTo>
                  <a:lnTo>
                    <a:pt x="90" y="635"/>
                  </a:lnTo>
                  <a:lnTo>
                    <a:pt x="87" y="655"/>
                  </a:lnTo>
                  <a:lnTo>
                    <a:pt x="90" y="667"/>
                  </a:lnTo>
                  <a:lnTo>
                    <a:pt x="97" y="687"/>
                  </a:lnTo>
                  <a:lnTo>
                    <a:pt x="90" y="693"/>
                  </a:lnTo>
                  <a:lnTo>
                    <a:pt x="84" y="696"/>
                  </a:lnTo>
                  <a:lnTo>
                    <a:pt x="84" y="700"/>
                  </a:lnTo>
                  <a:lnTo>
                    <a:pt x="77" y="712"/>
                  </a:lnTo>
                  <a:lnTo>
                    <a:pt x="74" y="732"/>
                  </a:lnTo>
                  <a:lnTo>
                    <a:pt x="74" y="744"/>
                  </a:lnTo>
                  <a:lnTo>
                    <a:pt x="81" y="754"/>
                  </a:lnTo>
                  <a:lnTo>
                    <a:pt x="87" y="764"/>
                  </a:lnTo>
                  <a:lnTo>
                    <a:pt x="97" y="773"/>
                  </a:lnTo>
                  <a:lnTo>
                    <a:pt x="113" y="783"/>
                  </a:lnTo>
                  <a:lnTo>
                    <a:pt x="122" y="786"/>
                  </a:lnTo>
                  <a:lnTo>
                    <a:pt x="142" y="796"/>
                  </a:lnTo>
                  <a:lnTo>
                    <a:pt x="164" y="802"/>
                  </a:lnTo>
                  <a:lnTo>
                    <a:pt x="190" y="809"/>
                  </a:lnTo>
                  <a:lnTo>
                    <a:pt x="219" y="812"/>
                  </a:lnTo>
                  <a:lnTo>
                    <a:pt x="244" y="847"/>
                  </a:lnTo>
                  <a:lnTo>
                    <a:pt x="203" y="876"/>
                  </a:lnTo>
                  <a:lnTo>
                    <a:pt x="167" y="898"/>
                  </a:lnTo>
                  <a:lnTo>
                    <a:pt x="129" y="914"/>
                  </a:lnTo>
                  <a:lnTo>
                    <a:pt x="0" y="962"/>
                  </a:lnTo>
                  <a:lnTo>
                    <a:pt x="135" y="982"/>
                  </a:lnTo>
                  <a:lnTo>
                    <a:pt x="170" y="988"/>
                  </a:lnTo>
                  <a:lnTo>
                    <a:pt x="203" y="995"/>
                  </a:lnTo>
                  <a:lnTo>
                    <a:pt x="228" y="1004"/>
                  </a:lnTo>
                  <a:lnTo>
                    <a:pt x="251" y="1014"/>
                  </a:lnTo>
                  <a:lnTo>
                    <a:pt x="270" y="1027"/>
                  </a:lnTo>
                  <a:lnTo>
                    <a:pt x="286" y="1036"/>
                  </a:lnTo>
                  <a:lnTo>
                    <a:pt x="296" y="1049"/>
                  </a:lnTo>
                  <a:lnTo>
                    <a:pt x="302" y="1065"/>
                  </a:lnTo>
                  <a:lnTo>
                    <a:pt x="305" y="1081"/>
                  </a:lnTo>
                  <a:lnTo>
                    <a:pt x="302" y="1104"/>
                  </a:lnTo>
                  <a:lnTo>
                    <a:pt x="292" y="1126"/>
                  </a:lnTo>
                  <a:lnTo>
                    <a:pt x="279" y="1148"/>
                  </a:lnTo>
                  <a:lnTo>
                    <a:pt x="263" y="1171"/>
                  </a:lnTo>
                  <a:lnTo>
                    <a:pt x="231" y="1213"/>
                  </a:lnTo>
                  <a:lnTo>
                    <a:pt x="206" y="1238"/>
                  </a:lnTo>
                  <a:lnTo>
                    <a:pt x="109" y="1322"/>
                  </a:lnTo>
                  <a:lnTo>
                    <a:pt x="235" y="1299"/>
                  </a:lnTo>
                  <a:lnTo>
                    <a:pt x="286" y="1296"/>
                  </a:lnTo>
                  <a:lnTo>
                    <a:pt x="305" y="1296"/>
                  </a:lnTo>
                  <a:lnTo>
                    <a:pt x="328" y="1296"/>
                  </a:lnTo>
                  <a:lnTo>
                    <a:pt x="344" y="1302"/>
                  </a:lnTo>
                  <a:lnTo>
                    <a:pt x="360" y="1309"/>
                  </a:lnTo>
                  <a:lnTo>
                    <a:pt x="373" y="1318"/>
                  </a:lnTo>
                  <a:lnTo>
                    <a:pt x="382" y="1328"/>
                  </a:lnTo>
                  <a:lnTo>
                    <a:pt x="389" y="1341"/>
                  </a:lnTo>
                  <a:lnTo>
                    <a:pt x="395" y="1354"/>
                  </a:lnTo>
                  <a:lnTo>
                    <a:pt x="401" y="1386"/>
                  </a:lnTo>
                  <a:lnTo>
                    <a:pt x="401" y="1421"/>
                  </a:lnTo>
                  <a:lnTo>
                    <a:pt x="398" y="1456"/>
                  </a:lnTo>
                  <a:lnTo>
                    <a:pt x="389" y="1492"/>
                  </a:lnTo>
                  <a:lnTo>
                    <a:pt x="379" y="1524"/>
                  </a:lnTo>
                  <a:lnTo>
                    <a:pt x="360" y="1575"/>
                  </a:lnTo>
                  <a:lnTo>
                    <a:pt x="340" y="1662"/>
                  </a:lnTo>
                  <a:lnTo>
                    <a:pt x="421" y="1610"/>
                  </a:lnTo>
                  <a:lnTo>
                    <a:pt x="450" y="1578"/>
                  </a:lnTo>
                  <a:lnTo>
                    <a:pt x="475" y="1549"/>
                  </a:lnTo>
                  <a:lnTo>
                    <a:pt x="501" y="1527"/>
                  </a:lnTo>
                  <a:lnTo>
                    <a:pt x="523" y="1508"/>
                  </a:lnTo>
                  <a:lnTo>
                    <a:pt x="546" y="1495"/>
                  </a:lnTo>
                  <a:lnTo>
                    <a:pt x="568" y="1485"/>
                  </a:lnTo>
                  <a:lnTo>
                    <a:pt x="587" y="1482"/>
                  </a:lnTo>
                  <a:lnTo>
                    <a:pt x="607" y="1485"/>
                  </a:lnTo>
                  <a:lnTo>
                    <a:pt x="620" y="1488"/>
                  </a:lnTo>
                  <a:lnTo>
                    <a:pt x="632" y="1498"/>
                  </a:lnTo>
                  <a:lnTo>
                    <a:pt x="642" y="1508"/>
                  </a:lnTo>
                  <a:lnTo>
                    <a:pt x="655" y="1517"/>
                  </a:lnTo>
                  <a:lnTo>
                    <a:pt x="674" y="1546"/>
                  </a:lnTo>
                  <a:lnTo>
                    <a:pt x="690" y="1575"/>
                  </a:lnTo>
                  <a:lnTo>
                    <a:pt x="703" y="1610"/>
                  </a:lnTo>
                  <a:lnTo>
                    <a:pt x="713" y="1639"/>
                  </a:lnTo>
                  <a:lnTo>
                    <a:pt x="725" y="1690"/>
                  </a:lnTo>
                  <a:lnTo>
                    <a:pt x="754" y="1793"/>
                  </a:lnTo>
                  <a:lnTo>
                    <a:pt x="793" y="1690"/>
                  </a:lnTo>
                  <a:lnTo>
                    <a:pt x="806" y="1642"/>
                  </a:lnTo>
                  <a:lnTo>
                    <a:pt x="822" y="1604"/>
                  </a:lnTo>
                  <a:lnTo>
                    <a:pt x="831" y="1575"/>
                  </a:lnTo>
                  <a:lnTo>
                    <a:pt x="844" y="1556"/>
                  </a:lnTo>
                  <a:lnTo>
                    <a:pt x="854" y="1543"/>
                  </a:lnTo>
                  <a:lnTo>
                    <a:pt x="860" y="1537"/>
                  </a:lnTo>
                  <a:lnTo>
                    <a:pt x="870" y="1533"/>
                  </a:lnTo>
                  <a:lnTo>
                    <a:pt x="876" y="1533"/>
                  </a:lnTo>
                  <a:lnTo>
                    <a:pt x="883" y="1537"/>
                  </a:lnTo>
                  <a:lnTo>
                    <a:pt x="902" y="1549"/>
                  </a:lnTo>
                  <a:lnTo>
                    <a:pt x="918" y="1569"/>
                  </a:lnTo>
                  <a:lnTo>
                    <a:pt x="937" y="1594"/>
                  </a:lnTo>
                  <a:lnTo>
                    <a:pt x="956" y="1626"/>
                  </a:lnTo>
                  <a:lnTo>
                    <a:pt x="976" y="1662"/>
                  </a:lnTo>
                  <a:lnTo>
                    <a:pt x="992" y="1697"/>
                  </a:lnTo>
                  <a:lnTo>
                    <a:pt x="1008" y="1732"/>
                  </a:lnTo>
                  <a:lnTo>
                    <a:pt x="1062" y="1848"/>
                  </a:lnTo>
                  <a:lnTo>
                    <a:pt x="1075" y="1719"/>
                  </a:lnTo>
                  <a:lnTo>
                    <a:pt x="1075" y="1662"/>
                  </a:lnTo>
                  <a:lnTo>
                    <a:pt x="1075" y="1617"/>
                  </a:lnTo>
                  <a:lnTo>
                    <a:pt x="1078" y="1581"/>
                  </a:lnTo>
                  <a:lnTo>
                    <a:pt x="1085" y="1559"/>
                  </a:lnTo>
                  <a:lnTo>
                    <a:pt x="1091" y="1540"/>
                  </a:lnTo>
                  <a:lnTo>
                    <a:pt x="1101" y="1530"/>
                  </a:lnTo>
                  <a:lnTo>
                    <a:pt x="1104" y="1524"/>
                  </a:lnTo>
                  <a:lnTo>
                    <a:pt x="1110" y="1524"/>
                  </a:lnTo>
                  <a:lnTo>
                    <a:pt x="1123" y="1520"/>
                  </a:lnTo>
                  <a:lnTo>
                    <a:pt x="1142" y="1527"/>
                  </a:lnTo>
                  <a:lnTo>
                    <a:pt x="1162" y="1537"/>
                  </a:lnTo>
                  <a:lnTo>
                    <a:pt x="1187" y="1553"/>
                  </a:lnTo>
                  <a:lnTo>
                    <a:pt x="1213" y="1572"/>
                  </a:lnTo>
                  <a:lnTo>
                    <a:pt x="1242" y="1597"/>
                  </a:lnTo>
                  <a:lnTo>
                    <a:pt x="1267" y="1626"/>
                  </a:lnTo>
                  <a:lnTo>
                    <a:pt x="1296" y="1658"/>
                  </a:lnTo>
                  <a:lnTo>
                    <a:pt x="1300" y="1662"/>
                  </a:lnTo>
                  <a:lnTo>
                    <a:pt x="1303" y="1665"/>
                  </a:lnTo>
                  <a:lnTo>
                    <a:pt x="1415" y="1732"/>
                  </a:lnTo>
                  <a:lnTo>
                    <a:pt x="1354" y="1620"/>
                  </a:lnTo>
                  <a:lnTo>
                    <a:pt x="1351" y="1613"/>
                  </a:lnTo>
                  <a:lnTo>
                    <a:pt x="1338" y="1594"/>
                  </a:lnTo>
                  <a:lnTo>
                    <a:pt x="1328" y="1575"/>
                  </a:lnTo>
                  <a:lnTo>
                    <a:pt x="1322" y="1556"/>
                  </a:lnTo>
                  <a:lnTo>
                    <a:pt x="1316" y="1530"/>
                  </a:lnTo>
                  <a:lnTo>
                    <a:pt x="1309" y="1504"/>
                  </a:lnTo>
                  <a:lnTo>
                    <a:pt x="1309" y="1472"/>
                  </a:lnTo>
                  <a:lnTo>
                    <a:pt x="1312" y="1437"/>
                  </a:lnTo>
                  <a:lnTo>
                    <a:pt x="1316" y="1427"/>
                  </a:lnTo>
                  <a:lnTo>
                    <a:pt x="1319" y="1421"/>
                  </a:lnTo>
                  <a:lnTo>
                    <a:pt x="1328" y="1411"/>
                  </a:lnTo>
                  <a:lnTo>
                    <a:pt x="1344" y="1408"/>
                  </a:lnTo>
                  <a:lnTo>
                    <a:pt x="1367" y="1405"/>
                  </a:lnTo>
                  <a:lnTo>
                    <a:pt x="1389" y="1408"/>
                  </a:lnTo>
                  <a:lnTo>
                    <a:pt x="1415" y="1415"/>
                  </a:lnTo>
                  <a:lnTo>
                    <a:pt x="1470" y="1434"/>
                  </a:lnTo>
                  <a:lnTo>
                    <a:pt x="1514" y="1453"/>
                  </a:lnTo>
                  <a:lnTo>
                    <a:pt x="1611" y="1492"/>
                  </a:lnTo>
                  <a:lnTo>
                    <a:pt x="1559" y="1399"/>
                  </a:lnTo>
                  <a:lnTo>
                    <a:pt x="1514" y="1341"/>
                  </a:lnTo>
                  <a:lnTo>
                    <a:pt x="1498" y="1315"/>
                  </a:lnTo>
                  <a:lnTo>
                    <a:pt x="1486" y="1290"/>
                  </a:lnTo>
                  <a:lnTo>
                    <a:pt x="1489" y="1290"/>
                  </a:lnTo>
                  <a:lnTo>
                    <a:pt x="1508" y="1302"/>
                  </a:lnTo>
                  <a:lnTo>
                    <a:pt x="1527" y="1315"/>
                  </a:lnTo>
                  <a:lnTo>
                    <a:pt x="1563" y="1328"/>
                  </a:lnTo>
                  <a:lnTo>
                    <a:pt x="1569" y="1331"/>
                  </a:lnTo>
                  <a:lnTo>
                    <a:pt x="1585" y="1334"/>
                  </a:lnTo>
                  <a:lnTo>
                    <a:pt x="1598" y="1334"/>
                  </a:lnTo>
                  <a:lnTo>
                    <a:pt x="1607" y="1331"/>
                  </a:lnTo>
                  <a:lnTo>
                    <a:pt x="1617" y="1328"/>
                  </a:lnTo>
                  <a:lnTo>
                    <a:pt x="1627" y="1318"/>
                  </a:lnTo>
                  <a:lnTo>
                    <a:pt x="1633" y="1312"/>
                  </a:lnTo>
                  <a:lnTo>
                    <a:pt x="1640" y="1299"/>
                  </a:lnTo>
                  <a:lnTo>
                    <a:pt x="1643" y="1290"/>
                  </a:lnTo>
                  <a:lnTo>
                    <a:pt x="1643" y="1286"/>
                  </a:lnTo>
                  <a:lnTo>
                    <a:pt x="1643" y="1283"/>
                  </a:lnTo>
                  <a:lnTo>
                    <a:pt x="1640" y="1277"/>
                  </a:lnTo>
                  <a:lnTo>
                    <a:pt x="1652" y="1270"/>
                  </a:lnTo>
                  <a:lnTo>
                    <a:pt x="1662" y="1264"/>
                  </a:lnTo>
                  <a:lnTo>
                    <a:pt x="1672" y="1248"/>
                  </a:lnTo>
                  <a:lnTo>
                    <a:pt x="1675" y="1238"/>
                  </a:lnTo>
                  <a:lnTo>
                    <a:pt x="1675" y="1229"/>
                  </a:lnTo>
                  <a:lnTo>
                    <a:pt x="1675" y="1219"/>
                  </a:lnTo>
                  <a:lnTo>
                    <a:pt x="1672" y="1209"/>
                  </a:lnTo>
                  <a:lnTo>
                    <a:pt x="1662" y="1197"/>
                  </a:lnTo>
                  <a:lnTo>
                    <a:pt x="1649" y="1190"/>
                  </a:lnTo>
                  <a:lnTo>
                    <a:pt x="1646" y="1174"/>
                  </a:lnTo>
                  <a:lnTo>
                    <a:pt x="1681" y="1177"/>
                  </a:lnTo>
                  <a:lnTo>
                    <a:pt x="1810" y="1177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64" name="Freeform 120"/>
            <p:cNvSpPr>
              <a:spLocks/>
            </p:cNvSpPr>
            <p:nvPr/>
          </p:nvSpPr>
          <p:spPr bwMode="auto">
            <a:xfrm>
              <a:off x="2166" y="1090"/>
              <a:ext cx="1546" cy="1616"/>
            </a:xfrm>
            <a:custGeom>
              <a:avLst/>
              <a:gdLst>
                <a:gd name="T0" fmla="*/ 753 w 1546"/>
                <a:gd name="T1" fmla="*/ 90 h 1616"/>
                <a:gd name="T2" fmla="*/ 840 w 1546"/>
                <a:gd name="T3" fmla="*/ 208 h 1616"/>
                <a:gd name="T4" fmla="*/ 930 w 1546"/>
                <a:gd name="T5" fmla="*/ 228 h 1616"/>
                <a:gd name="T6" fmla="*/ 1061 w 1546"/>
                <a:gd name="T7" fmla="*/ 180 h 1616"/>
                <a:gd name="T8" fmla="*/ 1158 w 1546"/>
                <a:gd name="T9" fmla="*/ 122 h 1616"/>
                <a:gd name="T10" fmla="*/ 1138 w 1546"/>
                <a:gd name="T11" fmla="*/ 289 h 1616"/>
                <a:gd name="T12" fmla="*/ 1193 w 1546"/>
                <a:gd name="T13" fmla="*/ 366 h 1616"/>
                <a:gd name="T14" fmla="*/ 1283 w 1546"/>
                <a:gd name="T15" fmla="*/ 388 h 1616"/>
                <a:gd name="T16" fmla="*/ 1315 w 1546"/>
                <a:gd name="T17" fmla="*/ 443 h 1616"/>
                <a:gd name="T18" fmla="*/ 1324 w 1546"/>
                <a:gd name="T19" fmla="*/ 555 h 1616"/>
                <a:gd name="T20" fmla="*/ 1485 w 1546"/>
                <a:gd name="T21" fmla="*/ 613 h 1616"/>
                <a:gd name="T22" fmla="*/ 1459 w 1546"/>
                <a:gd name="T23" fmla="*/ 661 h 1616"/>
                <a:gd name="T24" fmla="*/ 1385 w 1546"/>
                <a:gd name="T25" fmla="*/ 773 h 1616"/>
                <a:gd name="T26" fmla="*/ 1379 w 1546"/>
                <a:gd name="T27" fmla="*/ 843 h 1616"/>
                <a:gd name="T28" fmla="*/ 1417 w 1546"/>
                <a:gd name="T29" fmla="*/ 952 h 1616"/>
                <a:gd name="T30" fmla="*/ 1546 w 1546"/>
                <a:gd name="T31" fmla="*/ 1039 h 1616"/>
                <a:gd name="T32" fmla="*/ 1421 w 1546"/>
                <a:gd name="T33" fmla="*/ 1036 h 1616"/>
                <a:gd name="T34" fmla="*/ 1312 w 1546"/>
                <a:gd name="T35" fmla="*/ 1078 h 1616"/>
                <a:gd name="T36" fmla="*/ 1292 w 1546"/>
                <a:gd name="T37" fmla="*/ 1145 h 1616"/>
                <a:gd name="T38" fmla="*/ 1344 w 1546"/>
                <a:gd name="T39" fmla="*/ 1257 h 1616"/>
                <a:gd name="T40" fmla="*/ 1270 w 1546"/>
                <a:gd name="T41" fmla="*/ 1276 h 1616"/>
                <a:gd name="T42" fmla="*/ 1167 w 1546"/>
                <a:gd name="T43" fmla="*/ 1280 h 1616"/>
                <a:gd name="T44" fmla="*/ 1132 w 1546"/>
                <a:gd name="T45" fmla="*/ 1376 h 1616"/>
                <a:gd name="T46" fmla="*/ 1174 w 1546"/>
                <a:gd name="T47" fmla="*/ 1523 h 1616"/>
                <a:gd name="T48" fmla="*/ 1113 w 1546"/>
                <a:gd name="T49" fmla="*/ 1459 h 1616"/>
                <a:gd name="T50" fmla="*/ 991 w 1546"/>
                <a:gd name="T51" fmla="*/ 1382 h 1616"/>
                <a:gd name="T52" fmla="*/ 930 w 1546"/>
                <a:gd name="T53" fmla="*/ 1405 h 1616"/>
                <a:gd name="T54" fmla="*/ 898 w 1546"/>
                <a:gd name="T55" fmla="*/ 1504 h 1616"/>
                <a:gd name="T56" fmla="*/ 869 w 1546"/>
                <a:gd name="T57" fmla="*/ 1549 h 1616"/>
                <a:gd name="T58" fmla="*/ 750 w 1546"/>
                <a:gd name="T59" fmla="*/ 1398 h 1616"/>
                <a:gd name="T60" fmla="*/ 692 w 1546"/>
                <a:gd name="T61" fmla="*/ 1408 h 1616"/>
                <a:gd name="T62" fmla="*/ 638 w 1546"/>
                <a:gd name="T63" fmla="*/ 1507 h 1616"/>
                <a:gd name="T64" fmla="*/ 590 w 1546"/>
                <a:gd name="T65" fmla="*/ 1485 h 1616"/>
                <a:gd name="T66" fmla="*/ 506 w 1546"/>
                <a:gd name="T67" fmla="*/ 1363 h 1616"/>
                <a:gd name="T68" fmla="*/ 429 w 1546"/>
                <a:gd name="T69" fmla="*/ 1347 h 1616"/>
                <a:gd name="T70" fmla="*/ 327 w 1546"/>
                <a:gd name="T71" fmla="*/ 1405 h 1616"/>
                <a:gd name="T72" fmla="*/ 259 w 1546"/>
                <a:gd name="T73" fmla="*/ 1472 h 1616"/>
                <a:gd name="T74" fmla="*/ 295 w 1546"/>
                <a:gd name="T75" fmla="*/ 1270 h 1616"/>
                <a:gd name="T76" fmla="*/ 240 w 1546"/>
                <a:gd name="T77" fmla="*/ 1180 h 1616"/>
                <a:gd name="T78" fmla="*/ 144 w 1546"/>
                <a:gd name="T79" fmla="*/ 1158 h 1616"/>
                <a:gd name="T80" fmla="*/ 128 w 1546"/>
                <a:gd name="T81" fmla="*/ 1119 h 1616"/>
                <a:gd name="T82" fmla="*/ 195 w 1546"/>
                <a:gd name="T83" fmla="*/ 997 h 1616"/>
                <a:gd name="T84" fmla="*/ 176 w 1546"/>
                <a:gd name="T85" fmla="*/ 917 h 1616"/>
                <a:gd name="T86" fmla="*/ 93 w 1546"/>
                <a:gd name="T87" fmla="*/ 866 h 1616"/>
                <a:gd name="T88" fmla="*/ 61 w 1546"/>
                <a:gd name="T89" fmla="*/ 815 h 1616"/>
                <a:gd name="T90" fmla="*/ 195 w 1546"/>
                <a:gd name="T91" fmla="*/ 699 h 1616"/>
                <a:gd name="T92" fmla="*/ 231 w 1546"/>
                <a:gd name="T93" fmla="*/ 584 h 1616"/>
                <a:gd name="T94" fmla="*/ 195 w 1546"/>
                <a:gd name="T95" fmla="*/ 462 h 1616"/>
                <a:gd name="T96" fmla="*/ 150 w 1546"/>
                <a:gd name="T97" fmla="*/ 378 h 1616"/>
                <a:gd name="T98" fmla="*/ 336 w 1546"/>
                <a:gd name="T99" fmla="*/ 350 h 1616"/>
                <a:gd name="T100" fmla="*/ 420 w 1546"/>
                <a:gd name="T101" fmla="*/ 260 h 1616"/>
                <a:gd name="T102" fmla="*/ 417 w 1546"/>
                <a:gd name="T103" fmla="*/ 157 h 1616"/>
                <a:gd name="T104" fmla="*/ 484 w 1546"/>
                <a:gd name="T105" fmla="*/ 186 h 1616"/>
                <a:gd name="T106" fmla="*/ 628 w 1546"/>
                <a:gd name="T107" fmla="*/ 231 h 1616"/>
                <a:gd name="T108" fmla="*/ 689 w 1546"/>
                <a:gd name="T109" fmla="*/ 189 h 1616"/>
                <a:gd name="T110" fmla="*/ 728 w 1546"/>
                <a:gd name="T111" fmla="*/ 74 h 16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46"/>
                <a:gd name="T169" fmla="*/ 0 h 1616"/>
                <a:gd name="T170" fmla="*/ 1546 w 1546"/>
                <a:gd name="T171" fmla="*/ 1616 h 16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46" h="1616">
                  <a:moveTo>
                    <a:pt x="734" y="0"/>
                  </a:moveTo>
                  <a:lnTo>
                    <a:pt x="734" y="0"/>
                  </a:lnTo>
                  <a:lnTo>
                    <a:pt x="734" y="19"/>
                  </a:lnTo>
                  <a:lnTo>
                    <a:pt x="744" y="64"/>
                  </a:lnTo>
                  <a:lnTo>
                    <a:pt x="753" y="90"/>
                  </a:lnTo>
                  <a:lnTo>
                    <a:pt x="766" y="122"/>
                  </a:lnTo>
                  <a:lnTo>
                    <a:pt x="779" y="151"/>
                  </a:lnTo>
                  <a:lnTo>
                    <a:pt x="801" y="176"/>
                  </a:lnTo>
                  <a:lnTo>
                    <a:pt x="824" y="199"/>
                  </a:lnTo>
                  <a:lnTo>
                    <a:pt x="840" y="208"/>
                  </a:lnTo>
                  <a:lnTo>
                    <a:pt x="853" y="218"/>
                  </a:lnTo>
                  <a:lnTo>
                    <a:pt x="872" y="225"/>
                  </a:lnTo>
                  <a:lnTo>
                    <a:pt x="888" y="228"/>
                  </a:lnTo>
                  <a:lnTo>
                    <a:pt x="907" y="231"/>
                  </a:lnTo>
                  <a:lnTo>
                    <a:pt x="930" y="228"/>
                  </a:lnTo>
                  <a:lnTo>
                    <a:pt x="952" y="225"/>
                  </a:lnTo>
                  <a:lnTo>
                    <a:pt x="978" y="218"/>
                  </a:lnTo>
                  <a:lnTo>
                    <a:pt x="1004" y="208"/>
                  </a:lnTo>
                  <a:lnTo>
                    <a:pt x="1032" y="199"/>
                  </a:lnTo>
                  <a:lnTo>
                    <a:pt x="1061" y="180"/>
                  </a:lnTo>
                  <a:lnTo>
                    <a:pt x="1093" y="160"/>
                  </a:lnTo>
                  <a:lnTo>
                    <a:pt x="1129" y="138"/>
                  </a:lnTo>
                  <a:lnTo>
                    <a:pt x="1164" y="109"/>
                  </a:lnTo>
                  <a:lnTo>
                    <a:pt x="1158" y="122"/>
                  </a:lnTo>
                  <a:lnTo>
                    <a:pt x="1148" y="157"/>
                  </a:lnTo>
                  <a:lnTo>
                    <a:pt x="1138" y="208"/>
                  </a:lnTo>
                  <a:lnTo>
                    <a:pt x="1135" y="234"/>
                  </a:lnTo>
                  <a:lnTo>
                    <a:pt x="1135" y="263"/>
                  </a:lnTo>
                  <a:lnTo>
                    <a:pt x="1138" y="289"/>
                  </a:lnTo>
                  <a:lnTo>
                    <a:pt x="1145" y="314"/>
                  </a:lnTo>
                  <a:lnTo>
                    <a:pt x="1161" y="340"/>
                  </a:lnTo>
                  <a:lnTo>
                    <a:pt x="1167" y="350"/>
                  </a:lnTo>
                  <a:lnTo>
                    <a:pt x="1180" y="359"/>
                  </a:lnTo>
                  <a:lnTo>
                    <a:pt x="1193" y="366"/>
                  </a:lnTo>
                  <a:lnTo>
                    <a:pt x="1206" y="375"/>
                  </a:lnTo>
                  <a:lnTo>
                    <a:pt x="1222" y="378"/>
                  </a:lnTo>
                  <a:lnTo>
                    <a:pt x="1241" y="385"/>
                  </a:lnTo>
                  <a:lnTo>
                    <a:pt x="1260" y="385"/>
                  </a:lnTo>
                  <a:lnTo>
                    <a:pt x="1283" y="388"/>
                  </a:lnTo>
                  <a:lnTo>
                    <a:pt x="1337" y="382"/>
                  </a:lnTo>
                  <a:lnTo>
                    <a:pt x="1331" y="394"/>
                  </a:lnTo>
                  <a:lnTo>
                    <a:pt x="1321" y="423"/>
                  </a:lnTo>
                  <a:lnTo>
                    <a:pt x="1315" y="443"/>
                  </a:lnTo>
                  <a:lnTo>
                    <a:pt x="1308" y="465"/>
                  </a:lnTo>
                  <a:lnTo>
                    <a:pt x="1308" y="487"/>
                  </a:lnTo>
                  <a:lnTo>
                    <a:pt x="1308" y="510"/>
                  </a:lnTo>
                  <a:lnTo>
                    <a:pt x="1315" y="532"/>
                  </a:lnTo>
                  <a:lnTo>
                    <a:pt x="1324" y="555"/>
                  </a:lnTo>
                  <a:lnTo>
                    <a:pt x="1340" y="574"/>
                  </a:lnTo>
                  <a:lnTo>
                    <a:pt x="1363" y="590"/>
                  </a:lnTo>
                  <a:lnTo>
                    <a:pt x="1395" y="603"/>
                  </a:lnTo>
                  <a:lnTo>
                    <a:pt x="1437" y="609"/>
                  </a:lnTo>
                  <a:lnTo>
                    <a:pt x="1485" y="613"/>
                  </a:lnTo>
                  <a:lnTo>
                    <a:pt x="1546" y="606"/>
                  </a:lnTo>
                  <a:lnTo>
                    <a:pt x="1517" y="619"/>
                  </a:lnTo>
                  <a:lnTo>
                    <a:pt x="1491" y="638"/>
                  </a:lnTo>
                  <a:lnTo>
                    <a:pt x="1459" y="661"/>
                  </a:lnTo>
                  <a:lnTo>
                    <a:pt x="1430" y="693"/>
                  </a:lnTo>
                  <a:lnTo>
                    <a:pt x="1414" y="709"/>
                  </a:lnTo>
                  <a:lnTo>
                    <a:pt x="1401" y="728"/>
                  </a:lnTo>
                  <a:lnTo>
                    <a:pt x="1392" y="750"/>
                  </a:lnTo>
                  <a:lnTo>
                    <a:pt x="1385" y="773"/>
                  </a:lnTo>
                  <a:lnTo>
                    <a:pt x="1382" y="795"/>
                  </a:lnTo>
                  <a:lnTo>
                    <a:pt x="1379" y="824"/>
                  </a:lnTo>
                  <a:lnTo>
                    <a:pt x="1379" y="827"/>
                  </a:lnTo>
                  <a:lnTo>
                    <a:pt x="1379" y="843"/>
                  </a:lnTo>
                  <a:lnTo>
                    <a:pt x="1379" y="869"/>
                  </a:lnTo>
                  <a:lnTo>
                    <a:pt x="1389" y="898"/>
                  </a:lnTo>
                  <a:lnTo>
                    <a:pt x="1395" y="917"/>
                  </a:lnTo>
                  <a:lnTo>
                    <a:pt x="1405" y="933"/>
                  </a:lnTo>
                  <a:lnTo>
                    <a:pt x="1417" y="952"/>
                  </a:lnTo>
                  <a:lnTo>
                    <a:pt x="1433" y="969"/>
                  </a:lnTo>
                  <a:lnTo>
                    <a:pt x="1456" y="988"/>
                  </a:lnTo>
                  <a:lnTo>
                    <a:pt x="1482" y="1007"/>
                  </a:lnTo>
                  <a:lnTo>
                    <a:pt x="1510" y="1023"/>
                  </a:lnTo>
                  <a:lnTo>
                    <a:pt x="1546" y="1039"/>
                  </a:lnTo>
                  <a:lnTo>
                    <a:pt x="1526" y="1036"/>
                  </a:lnTo>
                  <a:lnTo>
                    <a:pt x="1482" y="1033"/>
                  </a:lnTo>
                  <a:lnTo>
                    <a:pt x="1449" y="1033"/>
                  </a:lnTo>
                  <a:lnTo>
                    <a:pt x="1421" y="1036"/>
                  </a:lnTo>
                  <a:lnTo>
                    <a:pt x="1389" y="1039"/>
                  </a:lnTo>
                  <a:lnTo>
                    <a:pt x="1360" y="1049"/>
                  </a:lnTo>
                  <a:lnTo>
                    <a:pt x="1334" y="1058"/>
                  </a:lnTo>
                  <a:lnTo>
                    <a:pt x="1321" y="1068"/>
                  </a:lnTo>
                  <a:lnTo>
                    <a:pt x="1312" y="1078"/>
                  </a:lnTo>
                  <a:lnTo>
                    <a:pt x="1305" y="1087"/>
                  </a:lnTo>
                  <a:lnTo>
                    <a:pt x="1299" y="1100"/>
                  </a:lnTo>
                  <a:lnTo>
                    <a:pt x="1292" y="1113"/>
                  </a:lnTo>
                  <a:lnTo>
                    <a:pt x="1292" y="1129"/>
                  </a:lnTo>
                  <a:lnTo>
                    <a:pt x="1292" y="1145"/>
                  </a:lnTo>
                  <a:lnTo>
                    <a:pt x="1295" y="1164"/>
                  </a:lnTo>
                  <a:lnTo>
                    <a:pt x="1305" y="1183"/>
                  </a:lnTo>
                  <a:lnTo>
                    <a:pt x="1315" y="1206"/>
                  </a:lnTo>
                  <a:lnTo>
                    <a:pt x="1328" y="1231"/>
                  </a:lnTo>
                  <a:lnTo>
                    <a:pt x="1344" y="1257"/>
                  </a:lnTo>
                  <a:lnTo>
                    <a:pt x="1392" y="1318"/>
                  </a:lnTo>
                  <a:lnTo>
                    <a:pt x="1353" y="1302"/>
                  </a:lnTo>
                  <a:lnTo>
                    <a:pt x="1315" y="1289"/>
                  </a:lnTo>
                  <a:lnTo>
                    <a:pt x="1270" y="1276"/>
                  </a:lnTo>
                  <a:lnTo>
                    <a:pt x="1247" y="1270"/>
                  </a:lnTo>
                  <a:lnTo>
                    <a:pt x="1225" y="1270"/>
                  </a:lnTo>
                  <a:lnTo>
                    <a:pt x="1202" y="1270"/>
                  </a:lnTo>
                  <a:lnTo>
                    <a:pt x="1183" y="1273"/>
                  </a:lnTo>
                  <a:lnTo>
                    <a:pt x="1167" y="1280"/>
                  </a:lnTo>
                  <a:lnTo>
                    <a:pt x="1151" y="1289"/>
                  </a:lnTo>
                  <a:lnTo>
                    <a:pt x="1142" y="1305"/>
                  </a:lnTo>
                  <a:lnTo>
                    <a:pt x="1135" y="1328"/>
                  </a:lnTo>
                  <a:lnTo>
                    <a:pt x="1132" y="1376"/>
                  </a:lnTo>
                  <a:lnTo>
                    <a:pt x="1135" y="1414"/>
                  </a:lnTo>
                  <a:lnTo>
                    <a:pt x="1142" y="1453"/>
                  </a:lnTo>
                  <a:lnTo>
                    <a:pt x="1151" y="1482"/>
                  </a:lnTo>
                  <a:lnTo>
                    <a:pt x="1164" y="1504"/>
                  </a:lnTo>
                  <a:lnTo>
                    <a:pt x="1174" y="1523"/>
                  </a:lnTo>
                  <a:lnTo>
                    <a:pt x="1186" y="1536"/>
                  </a:lnTo>
                  <a:lnTo>
                    <a:pt x="1174" y="1520"/>
                  </a:lnTo>
                  <a:lnTo>
                    <a:pt x="1138" y="1482"/>
                  </a:lnTo>
                  <a:lnTo>
                    <a:pt x="1113" y="1459"/>
                  </a:lnTo>
                  <a:lnTo>
                    <a:pt x="1087" y="1437"/>
                  </a:lnTo>
                  <a:lnTo>
                    <a:pt x="1058" y="1417"/>
                  </a:lnTo>
                  <a:lnTo>
                    <a:pt x="1032" y="1398"/>
                  </a:lnTo>
                  <a:lnTo>
                    <a:pt x="1004" y="1385"/>
                  </a:lnTo>
                  <a:lnTo>
                    <a:pt x="991" y="1382"/>
                  </a:lnTo>
                  <a:lnTo>
                    <a:pt x="978" y="1382"/>
                  </a:lnTo>
                  <a:lnTo>
                    <a:pt x="965" y="1382"/>
                  </a:lnTo>
                  <a:lnTo>
                    <a:pt x="952" y="1389"/>
                  </a:lnTo>
                  <a:lnTo>
                    <a:pt x="939" y="1395"/>
                  </a:lnTo>
                  <a:lnTo>
                    <a:pt x="930" y="1405"/>
                  </a:lnTo>
                  <a:lnTo>
                    <a:pt x="923" y="1417"/>
                  </a:lnTo>
                  <a:lnTo>
                    <a:pt x="914" y="1434"/>
                  </a:lnTo>
                  <a:lnTo>
                    <a:pt x="907" y="1453"/>
                  </a:lnTo>
                  <a:lnTo>
                    <a:pt x="901" y="1478"/>
                  </a:lnTo>
                  <a:lnTo>
                    <a:pt x="898" y="1504"/>
                  </a:lnTo>
                  <a:lnTo>
                    <a:pt x="898" y="1536"/>
                  </a:lnTo>
                  <a:lnTo>
                    <a:pt x="898" y="1616"/>
                  </a:lnTo>
                  <a:lnTo>
                    <a:pt x="891" y="1597"/>
                  </a:lnTo>
                  <a:lnTo>
                    <a:pt x="869" y="1549"/>
                  </a:lnTo>
                  <a:lnTo>
                    <a:pt x="837" y="1488"/>
                  </a:lnTo>
                  <a:lnTo>
                    <a:pt x="818" y="1459"/>
                  </a:lnTo>
                  <a:lnTo>
                    <a:pt x="795" y="1434"/>
                  </a:lnTo>
                  <a:lnTo>
                    <a:pt x="773" y="1414"/>
                  </a:lnTo>
                  <a:lnTo>
                    <a:pt x="750" y="1398"/>
                  </a:lnTo>
                  <a:lnTo>
                    <a:pt x="741" y="1395"/>
                  </a:lnTo>
                  <a:lnTo>
                    <a:pt x="728" y="1395"/>
                  </a:lnTo>
                  <a:lnTo>
                    <a:pt x="715" y="1395"/>
                  </a:lnTo>
                  <a:lnTo>
                    <a:pt x="705" y="1401"/>
                  </a:lnTo>
                  <a:lnTo>
                    <a:pt x="692" y="1408"/>
                  </a:lnTo>
                  <a:lnTo>
                    <a:pt x="680" y="1421"/>
                  </a:lnTo>
                  <a:lnTo>
                    <a:pt x="670" y="1437"/>
                  </a:lnTo>
                  <a:lnTo>
                    <a:pt x="657" y="1456"/>
                  </a:lnTo>
                  <a:lnTo>
                    <a:pt x="648" y="1482"/>
                  </a:lnTo>
                  <a:lnTo>
                    <a:pt x="638" y="1507"/>
                  </a:lnTo>
                  <a:lnTo>
                    <a:pt x="619" y="1581"/>
                  </a:lnTo>
                  <a:lnTo>
                    <a:pt x="612" y="1562"/>
                  </a:lnTo>
                  <a:lnTo>
                    <a:pt x="599" y="1514"/>
                  </a:lnTo>
                  <a:lnTo>
                    <a:pt x="590" y="1485"/>
                  </a:lnTo>
                  <a:lnTo>
                    <a:pt x="577" y="1453"/>
                  </a:lnTo>
                  <a:lnTo>
                    <a:pt x="561" y="1424"/>
                  </a:lnTo>
                  <a:lnTo>
                    <a:pt x="542" y="1395"/>
                  </a:lnTo>
                  <a:lnTo>
                    <a:pt x="519" y="1373"/>
                  </a:lnTo>
                  <a:lnTo>
                    <a:pt x="506" y="1363"/>
                  </a:lnTo>
                  <a:lnTo>
                    <a:pt x="494" y="1357"/>
                  </a:lnTo>
                  <a:lnTo>
                    <a:pt x="478" y="1350"/>
                  </a:lnTo>
                  <a:lnTo>
                    <a:pt x="465" y="1347"/>
                  </a:lnTo>
                  <a:lnTo>
                    <a:pt x="449" y="1344"/>
                  </a:lnTo>
                  <a:lnTo>
                    <a:pt x="429" y="1347"/>
                  </a:lnTo>
                  <a:lnTo>
                    <a:pt x="410" y="1350"/>
                  </a:lnTo>
                  <a:lnTo>
                    <a:pt x="391" y="1360"/>
                  </a:lnTo>
                  <a:lnTo>
                    <a:pt x="372" y="1369"/>
                  </a:lnTo>
                  <a:lnTo>
                    <a:pt x="349" y="1385"/>
                  </a:lnTo>
                  <a:lnTo>
                    <a:pt x="327" y="1405"/>
                  </a:lnTo>
                  <a:lnTo>
                    <a:pt x="301" y="1427"/>
                  </a:lnTo>
                  <a:lnTo>
                    <a:pt x="279" y="1456"/>
                  </a:lnTo>
                  <a:lnTo>
                    <a:pt x="250" y="1488"/>
                  </a:lnTo>
                  <a:lnTo>
                    <a:pt x="259" y="1472"/>
                  </a:lnTo>
                  <a:lnTo>
                    <a:pt x="272" y="1427"/>
                  </a:lnTo>
                  <a:lnTo>
                    <a:pt x="288" y="1369"/>
                  </a:lnTo>
                  <a:lnTo>
                    <a:pt x="291" y="1337"/>
                  </a:lnTo>
                  <a:lnTo>
                    <a:pt x="295" y="1302"/>
                  </a:lnTo>
                  <a:lnTo>
                    <a:pt x="295" y="1270"/>
                  </a:lnTo>
                  <a:lnTo>
                    <a:pt x="285" y="1241"/>
                  </a:lnTo>
                  <a:lnTo>
                    <a:pt x="272" y="1212"/>
                  </a:lnTo>
                  <a:lnTo>
                    <a:pt x="266" y="1199"/>
                  </a:lnTo>
                  <a:lnTo>
                    <a:pt x="253" y="1190"/>
                  </a:lnTo>
                  <a:lnTo>
                    <a:pt x="240" y="1180"/>
                  </a:lnTo>
                  <a:lnTo>
                    <a:pt x="227" y="1171"/>
                  </a:lnTo>
                  <a:lnTo>
                    <a:pt x="208" y="1164"/>
                  </a:lnTo>
                  <a:lnTo>
                    <a:pt x="189" y="1161"/>
                  </a:lnTo>
                  <a:lnTo>
                    <a:pt x="166" y="1158"/>
                  </a:lnTo>
                  <a:lnTo>
                    <a:pt x="144" y="1158"/>
                  </a:lnTo>
                  <a:lnTo>
                    <a:pt x="115" y="1158"/>
                  </a:lnTo>
                  <a:lnTo>
                    <a:pt x="86" y="1161"/>
                  </a:lnTo>
                  <a:lnTo>
                    <a:pt x="99" y="1151"/>
                  </a:lnTo>
                  <a:lnTo>
                    <a:pt x="128" y="1119"/>
                  </a:lnTo>
                  <a:lnTo>
                    <a:pt x="144" y="1100"/>
                  </a:lnTo>
                  <a:lnTo>
                    <a:pt x="160" y="1078"/>
                  </a:lnTo>
                  <a:lnTo>
                    <a:pt x="176" y="1052"/>
                  </a:lnTo>
                  <a:lnTo>
                    <a:pt x="189" y="1026"/>
                  </a:lnTo>
                  <a:lnTo>
                    <a:pt x="195" y="997"/>
                  </a:lnTo>
                  <a:lnTo>
                    <a:pt x="198" y="972"/>
                  </a:lnTo>
                  <a:lnTo>
                    <a:pt x="195" y="956"/>
                  </a:lnTo>
                  <a:lnTo>
                    <a:pt x="192" y="943"/>
                  </a:lnTo>
                  <a:lnTo>
                    <a:pt x="186" y="930"/>
                  </a:lnTo>
                  <a:lnTo>
                    <a:pt x="176" y="917"/>
                  </a:lnTo>
                  <a:lnTo>
                    <a:pt x="166" y="908"/>
                  </a:lnTo>
                  <a:lnTo>
                    <a:pt x="150" y="895"/>
                  </a:lnTo>
                  <a:lnTo>
                    <a:pt x="134" y="885"/>
                  </a:lnTo>
                  <a:lnTo>
                    <a:pt x="115" y="876"/>
                  </a:lnTo>
                  <a:lnTo>
                    <a:pt x="93" y="866"/>
                  </a:lnTo>
                  <a:lnTo>
                    <a:pt x="64" y="859"/>
                  </a:lnTo>
                  <a:lnTo>
                    <a:pt x="0" y="843"/>
                  </a:lnTo>
                  <a:lnTo>
                    <a:pt x="16" y="837"/>
                  </a:lnTo>
                  <a:lnTo>
                    <a:pt x="61" y="815"/>
                  </a:lnTo>
                  <a:lnTo>
                    <a:pt x="86" y="799"/>
                  </a:lnTo>
                  <a:lnTo>
                    <a:pt x="115" y="779"/>
                  </a:lnTo>
                  <a:lnTo>
                    <a:pt x="144" y="757"/>
                  </a:lnTo>
                  <a:lnTo>
                    <a:pt x="170" y="728"/>
                  </a:lnTo>
                  <a:lnTo>
                    <a:pt x="195" y="699"/>
                  </a:lnTo>
                  <a:lnTo>
                    <a:pt x="211" y="664"/>
                  </a:lnTo>
                  <a:lnTo>
                    <a:pt x="221" y="645"/>
                  </a:lnTo>
                  <a:lnTo>
                    <a:pt x="224" y="625"/>
                  </a:lnTo>
                  <a:lnTo>
                    <a:pt x="227" y="606"/>
                  </a:lnTo>
                  <a:lnTo>
                    <a:pt x="231" y="584"/>
                  </a:lnTo>
                  <a:lnTo>
                    <a:pt x="227" y="561"/>
                  </a:lnTo>
                  <a:lnTo>
                    <a:pt x="224" y="536"/>
                  </a:lnTo>
                  <a:lnTo>
                    <a:pt x="218" y="513"/>
                  </a:lnTo>
                  <a:lnTo>
                    <a:pt x="208" y="487"/>
                  </a:lnTo>
                  <a:lnTo>
                    <a:pt x="195" y="462"/>
                  </a:lnTo>
                  <a:lnTo>
                    <a:pt x="179" y="433"/>
                  </a:lnTo>
                  <a:lnTo>
                    <a:pt x="160" y="404"/>
                  </a:lnTo>
                  <a:lnTo>
                    <a:pt x="137" y="375"/>
                  </a:lnTo>
                  <a:lnTo>
                    <a:pt x="150" y="378"/>
                  </a:lnTo>
                  <a:lnTo>
                    <a:pt x="192" y="378"/>
                  </a:lnTo>
                  <a:lnTo>
                    <a:pt x="247" y="375"/>
                  </a:lnTo>
                  <a:lnTo>
                    <a:pt x="279" y="369"/>
                  </a:lnTo>
                  <a:lnTo>
                    <a:pt x="308" y="362"/>
                  </a:lnTo>
                  <a:lnTo>
                    <a:pt x="336" y="350"/>
                  </a:lnTo>
                  <a:lnTo>
                    <a:pt x="365" y="334"/>
                  </a:lnTo>
                  <a:lnTo>
                    <a:pt x="388" y="314"/>
                  </a:lnTo>
                  <a:lnTo>
                    <a:pt x="407" y="292"/>
                  </a:lnTo>
                  <a:lnTo>
                    <a:pt x="413" y="276"/>
                  </a:lnTo>
                  <a:lnTo>
                    <a:pt x="420" y="260"/>
                  </a:lnTo>
                  <a:lnTo>
                    <a:pt x="423" y="244"/>
                  </a:lnTo>
                  <a:lnTo>
                    <a:pt x="423" y="225"/>
                  </a:lnTo>
                  <a:lnTo>
                    <a:pt x="423" y="202"/>
                  </a:lnTo>
                  <a:lnTo>
                    <a:pt x="423" y="180"/>
                  </a:lnTo>
                  <a:lnTo>
                    <a:pt x="417" y="157"/>
                  </a:lnTo>
                  <a:lnTo>
                    <a:pt x="410" y="132"/>
                  </a:lnTo>
                  <a:lnTo>
                    <a:pt x="423" y="141"/>
                  </a:lnTo>
                  <a:lnTo>
                    <a:pt x="458" y="170"/>
                  </a:lnTo>
                  <a:lnTo>
                    <a:pt x="484" y="186"/>
                  </a:lnTo>
                  <a:lnTo>
                    <a:pt x="510" y="202"/>
                  </a:lnTo>
                  <a:lnTo>
                    <a:pt x="538" y="218"/>
                  </a:lnTo>
                  <a:lnTo>
                    <a:pt x="567" y="228"/>
                  </a:lnTo>
                  <a:lnTo>
                    <a:pt x="599" y="234"/>
                  </a:lnTo>
                  <a:lnTo>
                    <a:pt x="628" y="231"/>
                  </a:lnTo>
                  <a:lnTo>
                    <a:pt x="641" y="228"/>
                  </a:lnTo>
                  <a:lnTo>
                    <a:pt x="654" y="221"/>
                  </a:lnTo>
                  <a:lnTo>
                    <a:pt x="667" y="215"/>
                  </a:lnTo>
                  <a:lnTo>
                    <a:pt x="680" y="202"/>
                  </a:lnTo>
                  <a:lnTo>
                    <a:pt x="689" y="189"/>
                  </a:lnTo>
                  <a:lnTo>
                    <a:pt x="699" y="173"/>
                  </a:lnTo>
                  <a:lnTo>
                    <a:pt x="708" y="154"/>
                  </a:lnTo>
                  <a:lnTo>
                    <a:pt x="718" y="132"/>
                  </a:lnTo>
                  <a:lnTo>
                    <a:pt x="725" y="103"/>
                  </a:lnTo>
                  <a:lnTo>
                    <a:pt x="728" y="74"/>
                  </a:lnTo>
                  <a:lnTo>
                    <a:pt x="731" y="39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rgbClr val="FAF5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65" name="Freeform 121"/>
            <p:cNvSpPr>
              <a:spLocks/>
            </p:cNvSpPr>
            <p:nvPr/>
          </p:nvSpPr>
          <p:spPr bwMode="auto">
            <a:xfrm>
              <a:off x="3285" y="2184"/>
              <a:ext cx="244" cy="70"/>
            </a:xfrm>
            <a:custGeom>
              <a:avLst/>
              <a:gdLst>
                <a:gd name="T0" fmla="*/ 16 w 244"/>
                <a:gd name="T1" fmla="*/ 0 h 70"/>
                <a:gd name="T2" fmla="*/ 16 w 244"/>
                <a:gd name="T3" fmla="*/ 0 h 70"/>
                <a:gd name="T4" fmla="*/ 39 w 244"/>
                <a:gd name="T5" fmla="*/ 12 h 70"/>
                <a:gd name="T6" fmla="*/ 61 w 244"/>
                <a:gd name="T7" fmla="*/ 25 h 70"/>
                <a:gd name="T8" fmla="*/ 90 w 244"/>
                <a:gd name="T9" fmla="*/ 35 h 70"/>
                <a:gd name="T10" fmla="*/ 125 w 244"/>
                <a:gd name="T11" fmla="*/ 41 h 70"/>
                <a:gd name="T12" fmla="*/ 144 w 244"/>
                <a:gd name="T13" fmla="*/ 44 h 70"/>
                <a:gd name="T14" fmla="*/ 164 w 244"/>
                <a:gd name="T15" fmla="*/ 44 h 70"/>
                <a:gd name="T16" fmla="*/ 183 w 244"/>
                <a:gd name="T17" fmla="*/ 41 h 70"/>
                <a:gd name="T18" fmla="*/ 202 w 244"/>
                <a:gd name="T19" fmla="*/ 35 h 70"/>
                <a:gd name="T20" fmla="*/ 221 w 244"/>
                <a:gd name="T21" fmla="*/ 28 h 70"/>
                <a:gd name="T22" fmla="*/ 241 w 244"/>
                <a:gd name="T23" fmla="*/ 19 h 70"/>
                <a:gd name="T24" fmla="*/ 241 w 244"/>
                <a:gd name="T25" fmla="*/ 19 h 70"/>
                <a:gd name="T26" fmla="*/ 244 w 244"/>
                <a:gd name="T27" fmla="*/ 25 h 70"/>
                <a:gd name="T28" fmla="*/ 244 w 244"/>
                <a:gd name="T29" fmla="*/ 35 h 70"/>
                <a:gd name="T30" fmla="*/ 241 w 244"/>
                <a:gd name="T31" fmla="*/ 44 h 70"/>
                <a:gd name="T32" fmla="*/ 241 w 244"/>
                <a:gd name="T33" fmla="*/ 44 h 70"/>
                <a:gd name="T34" fmla="*/ 231 w 244"/>
                <a:gd name="T35" fmla="*/ 51 h 70"/>
                <a:gd name="T36" fmla="*/ 212 w 244"/>
                <a:gd name="T37" fmla="*/ 61 h 70"/>
                <a:gd name="T38" fmla="*/ 186 w 244"/>
                <a:gd name="T39" fmla="*/ 67 h 70"/>
                <a:gd name="T40" fmla="*/ 154 w 244"/>
                <a:gd name="T41" fmla="*/ 70 h 70"/>
                <a:gd name="T42" fmla="*/ 119 w 244"/>
                <a:gd name="T43" fmla="*/ 70 h 70"/>
                <a:gd name="T44" fmla="*/ 80 w 244"/>
                <a:gd name="T45" fmla="*/ 64 h 70"/>
                <a:gd name="T46" fmla="*/ 61 w 244"/>
                <a:gd name="T47" fmla="*/ 57 h 70"/>
                <a:gd name="T48" fmla="*/ 42 w 244"/>
                <a:gd name="T49" fmla="*/ 51 h 70"/>
                <a:gd name="T50" fmla="*/ 23 w 244"/>
                <a:gd name="T51" fmla="*/ 41 h 70"/>
                <a:gd name="T52" fmla="*/ 3 w 244"/>
                <a:gd name="T53" fmla="*/ 28 h 70"/>
                <a:gd name="T54" fmla="*/ 3 w 244"/>
                <a:gd name="T55" fmla="*/ 28 h 70"/>
                <a:gd name="T56" fmla="*/ 0 w 244"/>
                <a:gd name="T57" fmla="*/ 25 h 70"/>
                <a:gd name="T58" fmla="*/ 0 w 244"/>
                <a:gd name="T59" fmla="*/ 16 h 70"/>
                <a:gd name="T60" fmla="*/ 3 w 244"/>
                <a:gd name="T61" fmla="*/ 9 h 70"/>
                <a:gd name="T62" fmla="*/ 10 w 244"/>
                <a:gd name="T63" fmla="*/ 3 h 70"/>
                <a:gd name="T64" fmla="*/ 16 w 244"/>
                <a:gd name="T65" fmla="*/ 0 h 70"/>
                <a:gd name="T66" fmla="*/ 16 w 244"/>
                <a:gd name="T67" fmla="*/ 0 h 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4"/>
                <a:gd name="T103" fmla="*/ 0 h 70"/>
                <a:gd name="T104" fmla="*/ 244 w 244"/>
                <a:gd name="T105" fmla="*/ 70 h 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4" h="70">
                  <a:moveTo>
                    <a:pt x="16" y="0"/>
                  </a:moveTo>
                  <a:lnTo>
                    <a:pt x="16" y="0"/>
                  </a:lnTo>
                  <a:lnTo>
                    <a:pt x="39" y="12"/>
                  </a:lnTo>
                  <a:lnTo>
                    <a:pt x="61" y="25"/>
                  </a:lnTo>
                  <a:lnTo>
                    <a:pt x="90" y="35"/>
                  </a:lnTo>
                  <a:lnTo>
                    <a:pt x="125" y="41"/>
                  </a:lnTo>
                  <a:lnTo>
                    <a:pt x="144" y="44"/>
                  </a:lnTo>
                  <a:lnTo>
                    <a:pt x="164" y="44"/>
                  </a:lnTo>
                  <a:lnTo>
                    <a:pt x="183" y="41"/>
                  </a:lnTo>
                  <a:lnTo>
                    <a:pt x="202" y="35"/>
                  </a:lnTo>
                  <a:lnTo>
                    <a:pt x="221" y="28"/>
                  </a:lnTo>
                  <a:lnTo>
                    <a:pt x="241" y="19"/>
                  </a:lnTo>
                  <a:lnTo>
                    <a:pt x="244" y="25"/>
                  </a:lnTo>
                  <a:lnTo>
                    <a:pt x="244" y="35"/>
                  </a:lnTo>
                  <a:lnTo>
                    <a:pt x="241" y="44"/>
                  </a:lnTo>
                  <a:lnTo>
                    <a:pt x="231" y="51"/>
                  </a:lnTo>
                  <a:lnTo>
                    <a:pt x="212" y="61"/>
                  </a:lnTo>
                  <a:lnTo>
                    <a:pt x="186" y="67"/>
                  </a:lnTo>
                  <a:lnTo>
                    <a:pt x="154" y="70"/>
                  </a:lnTo>
                  <a:lnTo>
                    <a:pt x="119" y="70"/>
                  </a:lnTo>
                  <a:lnTo>
                    <a:pt x="80" y="64"/>
                  </a:lnTo>
                  <a:lnTo>
                    <a:pt x="61" y="57"/>
                  </a:lnTo>
                  <a:lnTo>
                    <a:pt x="42" y="51"/>
                  </a:lnTo>
                  <a:lnTo>
                    <a:pt x="23" y="41"/>
                  </a:lnTo>
                  <a:lnTo>
                    <a:pt x="3" y="28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3" y="9"/>
                  </a:lnTo>
                  <a:lnTo>
                    <a:pt x="10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66" name="Freeform 122"/>
            <p:cNvSpPr>
              <a:spLocks/>
            </p:cNvSpPr>
            <p:nvPr/>
          </p:nvSpPr>
          <p:spPr bwMode="auto">
            <a:xfrm>
              <a:off x="3510" y="2145"/>
              <a:ext cx="154" cy="141"/>
            </a:xfrm>
            <a:custGeom>
              <a:avLst/>
              <a:gdLst>
                <a:gd name="T0" fmla="*/ 3 w 154"/>
                <a:gd name="T1" fmla="*/ 61 h 141"/>
                <a:gd name="T2" fmla="*/ 12 w 154"/>
                <a:gd name="T3" fmla="*/ 42 h 141"/>
                <a:gd name="T4" fmla="*/ 16 w 154"/>
                <a:gd name="T5" fmla="*/ 26 h 141"/>
                <a:gd name="T6" fmla="*/ 19 w 154"/>
                <a:gd name="T7" fmla="*/ 3 h 141"/>
                <a:gd name="T8" fmla="*/ 35 w 154"/>
                <a:gd name="T9" fmla="*/ 3 h 141"/>
                <a:gd name="T10" fmla="*/ 38 w 154"/>
                <a:gd name="T11" fmla="*/ 7 h 141"/>
                <a:gd name="T12" fmla="*/ 38 w 154"/>
                <a:gd name="T13" fmla="*/ 23 h 141"/>
                <a:gd name="T14" fmla="*/ 35 w 154"/>
                <a:gd name="T15" fmla="*/ 35 h 141"/>
                <a:gd name="T16" fmla="*/ 32 w 154"/>
                <a:gd name="T17" fmla="*/ 42 h 141"/>
                <a:gd name="T18" fmla="*/ 35 w 154"/>
                <a:gd name="T19" fmla="*/ 45 h 141"/>
                <a:gd name="T20" fmla="*/ 61 w 154"/>
                <a:gd name="T21" fmla="*/ 45 h 141"/>
                <a:gd name="T22" fmla="*/ 93 w 154"/>
                <a:gd name="T23" fmla="*/ 32 h 141"/>
                <a:gd name="T24" fmla="*/ 105 w 154"/>
                <a:gd name="T25" fmla="*/ 26 h 141"/>
                <a:gd name="T26" fmla="*/ 125 w 154"/>
                <a:gd name="T27" fmla="*/ 23 h 141"/>
                <a:gd name="T28" fmla="*/ 128 w 154"/>
                <a:gd name="T29" fmla="*/ 32 h 141"/>
                <a:gd name="T30" fmla="*/ 128 w 154"/>
                <a:gd name="T31" fmla="*/ 39 h 141"/>
                <a:gd name="T32" fmla="*/ 115 w 154"/>
                <a:gd name="T33" fmla="*/ 51 h 141"/>
                <a:gd name="T34" fmla="*/ 67 w 154"/>
                <a:gd name="T35" fmla="*/ 64 h 141"/>
                <a:gd name="T36" fmla="*/ 64 w 154"/>
                <a:gd name="T37" fmla="*/ 67 h 141"/>
                <a:gd name="T38" fmla="*/ 73 w 154"/>
                <a:gd name="T39" fmla="*/ 74 h 141"/>
                <a:gd name="T40" fmla="*/ 89 w 154"/>
                <a:gd name="T41" fmla="*/ 74 h 141"/>
                <a:gd name="T42" fmla="*/ 112 w 154"/>
                <a:gd name="T43" fmla="*/ 71 h 141"/>
                <a:gd name="T44" fmla="*/ 121 w 154"/>
                <a:gd name="T45" fmla="*/ 67 h 141"/>
                <a:gd name="T46" fmla="*/ 141 w 154"/>
                <a:gd name="T47" fmla="*/ 61 h 141"/>
                <a:gd name="T48" fmla="*/ 154 w 154"/>
                <a:gd name="T49" fmla="*/ 64 h 141"/>
                <a:gd name="T50" fmla="*/ 154 w 154"/>
                <a:gd name="T51" fmla="*/ 71 h 141"/>
                <a:gd name="T52" fmla="*/ 147 w 154"/>
                <a:gd name="T53" fmla="*/ 83 h 141"/>
                <a:gd name="T54" fmla="*/ 138 w 154"/>
                <a:gd name="T55" fmla="*/ 87 h 141"/>
                <a:gd name="T56" fmla="*/ 112 w 154"/>
                <a:gd name="T57" fmla="*/ 93 h 141"/>
                <a:gd name="T58" fmla="*/ 64 w 154"/>
                <a:gd name="T59" fmla="*/ 93 h 141"/>
                <a:gd name="T60" fmla="*/ 57 w 154"/>
                <a:gd name="T61" fmla="*/ 93 h 141"/>
                <a:gd name="T62" fmla="*/ 61 w 154"/>
                <a:gd name="T63" fmla="*/ 103 h 141"/>
                <a:gd name="T64" fmla="*/ 67 w 154"/>
                <a:gd name="T65" fmla="*/ 109 h 141"/>
                <a:gd name="T66" fmla="*/ 89 w 154"/>
                <a:gd name="T67" fmla="*/ 119 h 141"/>
                <a:gd name="T68" fmla="*/ 102 w 154"/>
                <a:gd name="T69" fmla="*/ 119 h 141"/>
                <a:gd name="T70" fmla="*/ 118 w 154"/>
                <a:gd name="T71" fmla="*/ 122 h 141"/>
                <a:gd name="T72" fmla="*/ 121 w 154"/>
                <a:gd name="T73" fmla="*/ 128 h 141"/>
                <a:gd name="T74" fmla="*/ 115 w 154"/>
                <a:gd name="T75" fmla="*/ 138 h 141"/>
                <a:gd name="T76" fmla="*/ 102 w 154"/>
                <a:gd name="T77" fmla="*/ 141 h 141"/>
                <a:gd name="T78" fmla="*/ 96 w 154"/>
                <a:gd name="T79" fmla="*/ 138 h 141"/>
                <a:gd name="T80" fmla="*/ 38 w 154"/>
                <a:gd name="T81" fmla="*/ 116 h 141"/>
                <a:gd name="T82" fmla="*/ 16 w 154"/>
                <a:gd name="T83" fmla="*/ 100 h 141"/>
                <a:gd name="T84" fmla="*/ 6 w 154"/>
                <a:gd name="T85" fmla="*/ 83 h 141"/>
                <a:gd name="T86" fmla="*/ 0 w 154"/>
                <a:gd name="T87" fmla="*/ 67 h 141"/>
                <a:gd name="T88" fmla="*/ 3 w 154"/>
                <a:gd name="T89" fmla="*/ 61 h 14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4"/>
                <a:gd name="T136" fmla="*/ 0 h 141"/>
                <a:gd name="T137" fmla="*/ 154 w 154"/>
                <a:gd name="T138" fmla="*/ 141 h 14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4" h="141">
                  <a:moveTo>
                    <a:pt x="3" y="61"/>
                  </a:moveTo>
                  <a:lnTo>
                    <a:pt x="3" y="61"/>
                  </a:lnTo>
                  <a:lnTo>
                    <a:pt x="9" y="51"/>
                  </a:lnTo>
                  <a:lnTo>
                    <a:pt x="12" y="42"/>
                  </a:lnTo>
                  <a:lnTo>
                    <a:pt x="16" y="26"/>
                  </a:lnTo>
                  <a:lnTo>
                    <a:pt x="16" y="13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5" y="3"/>
                  </a:lnTo>
                  <a:lnTo>
                    <a:pt x="38" y="7"/>
                  </a:lnTo>
                  <a:lnTo>
                    <a:pt x="41" y="13"/>
                  </a:lnTo>
                  <a:lnTo>
                    <a:pt x="38" y="23"/>
                  </a:lnTo>
                  <a:lnTo>
                    <a:pt x="35" y="35"/>
                  </a:lnTo>
                  <a:lnTo>
                    <a:pt x="32" y="39"/>
                  </a:lnTo>
                  <a:lnTo>
                    <a:pt x="32" y="42"/>
                  </a:lnTo>
                  <a:lnTo>
                    <a:pt x="35" y="45"/>
                  </a:lnTo>
                  <a:lnTo>
                    <a:pt x="45" y="48"/>
                  </a:lnTo>
                  <a:lnTo>
                    <a:pt x="61" y="45"/>
                  </a:lnTo>
                  <a:lnTo>
                    <a:pt x="77" y="39"/>
                  </a:lnTo>
                  <a:lnTo>
                    <a:pt x="93" y="32"/>
                  </a:lnTo>
                  <a:lnTo>
                    <a:pt x="105" y="26"/>
                  </a:lnTo>
                  <a:lnTo>
                    <a:pt x="115" y="23"/>
                  </a:lnTo>
                  <a:lnTo>
                    <a:pt x="125" y="23"/>
                  </a:lnTo>
                  <a:lnTo>
                    <a:pt x="128" y="26"/>
                  </a:lnTo>
                  <a:lnTo>
                    <a:pt x="128" y="32"/>
                  </a:lnTo>
                  <a:lnTo>
                    <a:pt x="128" y="39"/>
                  </a:lnTo>
                  <a:lnTo>
                    <a:pt x="125" y="45"/>
                  </a:lnTo>
                  <a:lnTo>
                    <a:pt x="115" y="51"/>
                  </a:lnTo>
                  <a:lnTo>
                    <a:pt x="99" y="58"/>
                  </a:lnTo>
                  <a:lnTo>
                    <a:pt x="67" y="64"/>
                  </a:lnTo>
                  <a:lnTo>
                    <a:pt x="64" y="67"/>
                  </a:lnTo>
                  <a:lnTo>
                    <a:pt x="64" y="71"/>
                  </a:lnTo>
                  <a:lnTo>
                    <a:pt x="73" y="74"/>
                  </a:lnTo>
                  <a:lnTo>
                    <a:pt x="89" y="74"/>
                  </a:lnTo>
                  <a:lnTo>
                    <a:pt x="102" y="74"/>
                  </a:lnTo>
                  <a:lnTo>
                    <a:pt x="112" y="71"/>
                  </a:lnTo>
                  <a:lnTo>
                    <a:pt x="121" y="67"/>
                  </a:lnTo>
                  <a:lnTo>
                    <a:pt x="131" y="61"/>
                  </a:lnTo>
                  <a:lnTo>
                    <a:pt x="141" y="61"/>
                  </a:lnTo>
                  <a:lnTo>
                    <a:pt x="147" y="61"/>
                  </a:lnTo>
                  <a:lnTo>
                    <a:pt x="154" y="64"/>
                  </a:lnTo>
                  <a:lnTo>
                    <a:pt x="154" y="71"/>
                  </a:lnTo>
                  <a:lnTo>
                    <a:pt x="154" y="77"/>
                  </a:lnTo>
                  <a:lnTo>
                    <a:pt x="147" y="83"/>
                  </a:lnTo>
                  <a:lnTo>
                    <a:pt x="138" y="87"/>
                  </a:lnTo>
                  <a:lnTo>
                    <a:pt x="128" y="93"/>
                  </a:lnTo>
                  <a:lnTo>
                    <a:pt x="112" y="93"/>
                  </a:lnTo>
                  <a:lnTo>
                    <a:pt x="89" y="96"/>
                  </a:lnTo>
                  <a:lnTo>
                    <a:pt x="64" y="93"/>
                  </a:lnTo>
                  <a:lnTo>
                    <a:pt x="57" y="93"/>
                  </a:lnTo>
                  <a:lnTo>
                    <a:pt x="54" y="96"/>
                  </a:lnTo>
                  <a:lnTo>
                    <a:pt x="61" y="103"/>
                  </a:lnTo>
                  <a:lnTo>
                    <a:pt x="67" y="109"/>
                  </a:lnTo>
                  <a:lnTo>
                    <a:pt x="77" y="116"/>
                  </a:lnTo>
                  <a:lnTo>
                    <a:pt x="89" y="119"/>
                  </a:lnTo>
                  <a:lnTo>
                    <a:pt x="102" y="119"/>
                  </a:lnTo>
                  <a:lnTo>
                    <a:pt x="112" y="119"/>
                  </a:lnTo>
                  <a:lnTo>
                    <a:pt x="118" y="122"/>
                  </a:lnTo>
                  <a:lnTo>
                    <a:pt x="121" y="128"/>
                  </a:lnTo>
                  <a:lnTo>
                    <a:pt x="118" y="132"/>
                  </a:lnTo>
                  <a:lnTo>
                    <a:pt x="115" y="138"/>
                  </a:lnTo>
                  <a:lnTo>
                    <a:pt x="109" y="141"/>
                  </a:lnTo>
                  <a:lnTo>
                    <a:pt x="102" y="141"/>
                  </a:lnTo>
                  <a:lnTo>
                    <a:pt x="96" y="138"/>
                  </a:lnTo>
                  <a:lnTo>
                    <a:pt x="61" y="125"/>
                  </a:lnTo>
                  <a:lnTo>
                    <a:pt x="38" y="116"/>
                  </a:lnTo>
                  <a:lnTo>
                    <a:pt x="25" y="106"/>
                  </a:lnTo>
                  <a:lnTo>
                    <a:pt x="16" y="100"/>
                  </a:lnTo>
                  <a:lnTo>
                    <a:pt x="6" y="83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3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67" name="Freeform 123"/>
            <p:cNvSpPr>
              <a:spLocks/>
            </p:cNvSpPr>
            <p:nvPr/>
          </p:nvSpPr>
          <p:spPr bwMode="auto">
            <a:xfrm>
              <a:off x="2416" y="1382"/>
              <a:ext cx="1017" cy="1013"/>
            </a:xfrm>
            <a:custGeom>
              <a:avLst/>
              <a:gdLst>
                <a:gd name="T0" fmla="*/ 1017 w 1017"/>
                <a:gd name="T1" fmla="*/ 507 h 1013"/>
                <a:gd name="T2" fmla="*/ 1007 w 1017"/>
                <a:gd name="T3" fmla="*/ 609 h 1013"/>
                <a:gd name="T4" fmla="*/ 975 w 1017"/>
                <a:gd name="T5" fmla="*/ 705 h 1013"/>
                <a:gd name="T6" fmla="*/ 930 w 1017"/>
                <a:gd name="T7" fmla="*/ 789 h 1013"/>
                <a:gd name="T8" fmla="*/ 866 w 1017"/>
                <a:gd name="T9" fmla="*/ 866 h 1013"/>
                <a:gd name="T10" fmla="*/ 792 w 1017"/>
                <a:gd name="T11" fmla="*/ 927 h 1013"/>
                <a:gd name="T12" fmla="*/ 705 w 1017"/>
                <a:gd name="T13" fmla="*/ 975 h 1013"/>
                <a:gd name="T14" fmla="*/ 609 w 1017"/>
                <a:gd name="T15" fmla="*/ 1004 h 1013"/>
                <a:gd name="T16" fmla="*/ 510 w 1017"/>
                <a:gd name="T17" fmla="*/ 1013 h 1013"/>
                <a:gd name="T18" fmla="*/ 455 w 1017"/>
                <a:gd name="T19" fmla="*/ 1010 h 1013"/>
                <a:gd name="T20" fmla="*/ 359 w 1017"/>
                <a:gd name="T21" fmla="*/ 991 h 1013"/>
                <a:gd name="T22" fmla="*/ 266 w 1017"/>
                <a:gd name="T23" fmla="*/ 952 h 1013"/>
                <a:gd name="T24" fmla="*/ 186 w 1017"/>
                <a:gd name="T25" fmla="*/ 898 h 1013"/>
                <a:gd name="T26" fmla="*/ 118 w 1017"/>
                <a:gd name="T27" fmla="*/ 830 h 1013"/>
                <a:gd name="T28" fmla="*/ 61 w 1017"/>
                <a:gd name="T29" fmla="*/ 747 h 1013"/>
                <a:gd name="T30" fmla="*/ 22 w 1017"/>
                <a:gd name="T31" fmla="*/ 657 h 1013"/>
                <a:gd name="T32" fmla="*/ 3 w 1017"/>
                <a:gd name="T33" fmla="*/ 558 h 1013"/>
                <a:gd name="T34" fmla="*/ 0 w 1017"/>
                <a:gd name="T35" fmla="*/ 507 h 1013"/>
                <a:gd name="T36" fmla="*/ 13 w 1017"/>
                <a:gd name="T37" fmla="*/ 404 h 1013"/>
                <a:gd name="T38" fmla="*/ 41 w 1017"/>
                <a:gd name="T39" fmla="*/ 308 h 1013"/>
                <a:gd name="T40" fmla="*/ 86 w 1017"/>
                <a:gd name="T41" fmla="*/ 221 h 1013"/>
                <a:gd name="T42" fmla="*/ 151 w 1017"/>
                <a:gd name="T43" fmla="*/ 147 h 1013"/>
                <a:gd name="T44" fmla="*/ 224 w 1017"/>
                <a:gd name="T45" fmla="*/ 86 h 1013"/>
                <a:gd name="T46" fmla="*/ 311 w 1017"/>
                <a:gd name="T47" fmla="*/ 38 h 1013"/>
                <a:gd name="T48" fmla="*/ 407 w 1017"/>
                <a:gd name="T49" fmla="*/ 9 h 1013"/>
                <a:gd name="T50" fmla="*/ 510 w 1017"/>
                <a:gd name="T51" fmla="*/ 0 h 1013"/>
                <a:gd name="T52" fmla="*/ 561 w 1017"/>
                <a:gd name="T53" fmla="*/ 3 h 1013"/>
                <a:gd name="T54" fmla="*/ 661 w 1017"/>
                <a:gd name="T55" fmla="*/ 22 h 1013"/>
                <a:gd name="T56" fmla="*/ 750 w 1017"/>
                <a:gd name="T57" fmla="*/ 61 h 1013"/>
                <a:gd name="T58" fmla="*/ 831 w 1017"/>
                <a:gd name="T59" fmla="*/ 115 h 1013"/>
                <a:gd name="T60" fmla="*/ 901 w 1017"/>
                <a:gd name="T61" fmla="*/ 183 h 1013"/>
                <a:gd name="T62" fmla="*/ 956 w 1017"/>
                <a:gd name="T63" fmla="*/ 266 h 1013"/>
                <a:gd name="T64" fmla="*/ 994 w 1017"/>
                <a:gd name="T65" fmla="*/ 356 h 1013"/>
                <a:gd name="T66" fmla="*/ 1013 w 1017"/>
                <a:gd name="T67" fmla="*/ 455 h 1013"/>
                <a:gd name="T68" fmla="*/ 1017 w 1017"/>
                <a:gd name="T69" fmla="*/ 507 h 10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7"/>
                <a:gd name="T106" fmla="*/ 0 h 1013"/>
                <a:gd name="T107" fmla="*/ 1017 w 1017"/>
                <a:gd name="T108" fmla="*/ 1013 h 10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7" h="1013">
                  <a:moveTo>
                    <a:pt x="1017" y="507"/>
                  </a:moveTo>
                  <a:lnTo>
                    <a:pt x="1017" y="507"/>
                  </a:lnTo>
                  <a:lnTo>
                    <a:pt x="1013" y="558"/>
                  </a:lnTo>
                  <a:lnTo>
                    <a:pt x="1007" y="609"/>
                  </a:lnTo>
                  <a:lnTo>
                    <a:pt x="994" y="657"/>
                  </a:lnTo>
                  <a:lnTo>
                    <a:pt x="975" y="705"/>
                  </a:lnTo>
                  <a:lnTo>
                    <a:pt x="956" y="747"/>
                  </a:lnTo>
                  <a:lnTo>
                    <a:pt x="930" y="789"/>
                  </a:lnTo>
                  <a:lnTo>
                    <a:pt x="901" y="830"/>
                  </a:lnTo>
                  <a:lnTo>
                    <a:pt x="866" y="866"/>
                  </a:lnTo>
                  <a:lnTo>
                    <a:pt x="831" y="898"/>
                  </a:lnTo>
                  <a:lnTo>
                    <a:pt x="792" y="927"/>
                  </a:lnTo>
                  <a:lnTo>
                    <a:pt x="750" y="952"/>
                  </a:lnTo>
                  <a:lnTo>
                    <a:pt x="705" y="975"/>
                  </a:lnTo>
                  <a:lnTo>
                    <a:pt x="661" y="991"/>
                  </a:lnTo>
                  <a:lnTo>
                    <a:pt x="609" y="1004"/>
                  </a:lnTo>
                  <a:lnTo>
                    <a:pt x="561" y="1010"/>
                  </a:lnTo>
                  <a:lnTo>
                    <a:pt x="510" y="1013"/>
                  </a:lnTo>
                  <a:lnTo>
                    <a:pt x="455" y="1010"/>
                  </a:lnTo>
                  <a:lnTo>
                    <a:pt x="407" y="1004"/>
                  </a:lnTo>
                  <a:lnTo>
                    <a:pt x="359" y="991"/>
                  </a:lnTo>
                  <a:lnTo>
                    <a:pt x="311" y="975"/>
                  </a:lnTo>
                  <a:lnTo>
                    <a:pt x="266" y="952"/>
                  </a:lnTo>
                  <a:lnTo>
                    <a:pt x="224" y="927"/>
                  </a:lnTo>
                  <a:lnTo>
                    <a:pt x="186" y="898"/>
                  </a:lnTo>
                  <a:lnTo>
                    <a:pt x="151" y="866"/>
                  </a:lnTo>
                  <a:lnTo>
                    <a:pt x="118" y="830"/>
                  </a:lnTo>
                  <a:lnTo>
                    <a:pt x="86" y="789"/>
                  </a:lnTo>
                  <a:lnTo>
                    <a:pt x="61" y="747"/>
                  </a:lnTo>
                  <a:lnTo>
                    <a:pt x="41" y="705"/>
                  </a:lnTo>
                  <a:lnTo>
                    <a:pt x="22" y="657"/>
                  </a:lnTo>
                  <a:lnTo>
                    <a:pt x="13" y="609"/>
                  </a:lnTo>
                  <a:lnTo>
                    <a:pt x="3" y="558"/>
                  </a:lnTo>
                  <a:lnTo>
                    <a:pt x="0" y="507"/>
                  </a:lnTo>
                  <a:lnTo>
                    <a:pt x="3" y="455"/>
                  </a:lnTo>
                  <a:lnTo>
                    <a:pt x="13" y="404"/>
                  </a:lnTo>
                  <a:lnTo>
                    <a:pt x="22" y="356"/>
                  </a:lnTo>
                  <a:lnTo>
                    <a:pt x="41" y="308"/>
                  </a:lnTo>
                  <a:lnTo>
                    <a:pt x="61" y="266"/>
                  </a:lnTo>
                  <a:lnTo>
                    <a:pt x="86" y="221"/>
                  </a:lnTo>
                  <a:lnTo>
                    <a:pt x="118" y="183"/>
                  </a:lnTo>
                  <a:lnTo>
                    <a:pt x="151" y="147"/>
                  </a:lnTo>
                  <a:lnTo>
                    <a:pt x="186" y="115"/>
                  </a:lnTo>
                  <a:lnTo>
                    <a:pt x="224" y="86"/>
                  </a:lnTo>
                  <a:lnTo>
                    <a:pt x="266" y="61"/>
                  </a:lnTo>
                  <a:lnTo>
                    <a:pt x="311" y="38"/>
                  </a:lnTo>
                  <a:lnTo>
                    <a:pt x="359" y="22"/>
                  </a:lnTo>
                  <a:lnTo>
                    <a:pt x="407" y="9"/>
                  </a:lnTo>
                  <a:lnTo>
                    <a:pt x="455" y="3"/>
                  </a:lnTo>
                  <a:lnTo>
                    <a:pt x="510" y="0"/>
                  </a:lnTo>
                  <a:lnTo>
                    <a:pt x="561" y="3"/>
                  </a:lnTo>
                  <a:lnTo>
                    <a:pt x="609" y="9"/>
                  </a:lnTo>
                  <a:lnTo>
                    <a:pt x="661" y="22"/>
                  </a:lnTo>
                  <a:lnTo>
                    <a:pt x="705" y="38"/>
                  </a:lnTo>
                  <a:lnTo>
                    <a:pt x="750" y="61"/>
                  </a:lnTo>
                  <a:lnTo>
                    <a:pt x="792" y="86"/>
                  </a:lnTo>
                  <a:lnTo>
                    <a:pt x="831" y="115"/>
                  </a:lnTo>
                  <a:lnTo>
                    <a:pt x="866" y="147"/>
                  </a:lnTo>
                  <a:lnTo>
                    <a:pt x="901" y="183"/>
                  </a:lnTo>
                  <a:lnTo>
                    <a:pt x="930" y="221"/>
                  </a:lnTo>
                  <a:lnTo>
                    <a:pt x="956" y="266"/>
                  </a:lnTo>
                  <a:lnTo>
                    <a:pt x="975" y="308"/>
                  </a:lnTo>
                  <a:lnTo>
                    <a:pt x="994" y="356"/>
                  </a:lnTo>
                  <a:lnTo>
                    <a:pt x="1007" y="404"/>
                  </a:lnTo>
                  <a:lnTo>
                    <a:pt x="1013" y="455"/>
                  </a:lnTo>
                  <a:lnTo>
                    <a:pt x="1017" y="507"/>
                  </a:lnTo>
                  <a:close/>
                </a:path>
              </a:pathLst>
            </a:custGeom>
            <a:solidFill>
              <a:srgbClr val="F7C7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68" name="Freeform 124"/>
            <p:cNvSpPr>
              <a:spLocks/>
            </p:cNvSpPr>
            <p:nvPr/>
          </p:nvSpPr>
          <p:spPr bwMode="auto">
            <a:xfrm>
              <a:off x="2416" y="1520"/>
              <a:ext cx="879" cy="875"/>
            </a:xfrm>
            <a:custGeom>
              <a:avLst/>
              <a:gdLst>
                <a:gd name="T0" fmla="*/ 529 w 879"/>
                <a:gd name="T1" fmla="*/ 856 h 875"/>
                <a:gd name="T2" fmla="*/ 426 w 879"/>
                <a:gd name="T3" fmla="*/ 843 h 875"/>
                <a:gd name="T4" fmla="*/ 330 w 879"/>
                <a:gd name="T5" fmla="*/ 814 h 875"/>
                <a:gd name="T6" fmla="*/ 247 w 879"/>
                <a:gd name="T7" fmla="*/ 769 h 875"/>
                <a:gd name="T8" fmla="*/ 170 w 879"/>
                <a:gd name="T9" fmla="*/ 705 h 875"/>
                <a:gd name="T10" fmla="*/ 109 w 879"/>
                <a:gd name="T11" fmla="*/ 632 h 875"/>
                <a:gd name="T12" fmla="*/ 61 w 879"/>
                <a:gd name="T13" fmla="*/ 545 h 875"/>
                <a:gd name="T14" fmla="*/ 32 w 879"/>
                <a:gd name="T15" fmla="*/ 449 h 875"/>
                <a:gd name="T16" fmla="*/ 22 w 879"/>
                <a:gd name="T17" fmla="*/ 346 h 875"/>
                <a:gd name="T18" fmla="*/ 25 w 879"/>
                <a:gd name="T19" fmla="*/ 298 h 875"/>
                <a:gd name="T20" fmla="*/ 41 w 879"/>
                <a:gd name="T21" fmla="*/ 202 h 875"/>
                <a:gd name="T22" fmla="*/ 80 w 879"/>
                <a:gd name="T23" fmla="*/ 115 h 875"/>
                <a:gd name="T24" fmla="*/ 128 w 879"/>
                <a:gd name="T25" fmla="*/ 35 h 875"/>
                <a:gd name="T26" fmla="*/ 160 w 879"/>
                <a:gd name="T27" fmla="*/ 0 h 875"/>
                <a:gd name="T28" fmla="*/ 93 w 879"/>
                <a:gd name="T29" fmla="*/ 77 h 875"/>
                <a:gd name="T30" fmla="*/ 45 w 879"/>
                <a:gd name="T31" fmla="*/ 163 h 875"/>
                <a:gd name="T32" fmla="*/ 13 w 879"/>
                <a:gd name="T33" fmla="*/ 263 h 875"/>
                <a:gd name="T34" fmla="*/ 0 w 879"/>
                <a:gd name="T35" fmla="*/ 369 h 875"/>
                <a:gd name="T36" fmla="*/ 3 w 879"/>
                <a:gd name="T37" fmla="*/ 420 h 875"/>
                <a:gd name="T38" fmla="*/ 22 w 879"/>
                <a:gd name="T39" fmla="*/ 519 h 875"/>
                <a:gd name="T40" fmla="*/ 61 w 879"/>
                <a:gd name="T41" fmla="*/ 609 h 875"/>
                <a:gd name="T42" fmla="*/ 118 w 879"/>
                <a:gd name="T43" fmla="*/ 692 h 875"/>
                <a:gd name="T44" fmla="*/ 186 w 879"/>
                <a:gd name="T45" fmla="*/ 760 h 875"/>
                <a:gd name="T46" fmla="*/ 266 w 879"/>
                <a:gd name="T47" fmla="*/ 814 h 875"/>
                <a:gd name="T48" fmla="*/ 359 w 879"/>
                <a:gd name="T49" fmla="*/ 853 h 875"/>
                <a:gd name="T50" fmla="*/ 455 w 879"/>
                <a:gd name="T51" fmla="*/ 872 h 875"/>
                <a:gd name="T52" fmla="*/ 510 w 879"/>
                <a:gd name="T53" fmla="*/ 875 h 875"/>
                <a:gd name="T54" fmla="*/ 616 w 879"/>
                <a:gd name="T55" fmla="*/ 866 h 875"/>
                <a:gd name="T56" fmla="*/ 712 w 879"/>
                <a:gd name="T57" fmla="*/ 834 h 875"/>
                <a:gd name="T58" fmla="*/ 802 w 879"/>
                <a:gd name="T59" fmla="*/ 782 h 875"/>
                <a:gd name="T60" fmla="*/ 879 w 879"/>
                <a:gd name="T61" fmla="*/ 718 h 875"/>
                <a:gd name="T62" fmla="*/ 843 w 879"/>
                <a:gd name="T63" fmla="*/ 747 h 875"/>
                <a:gd name="T64" fmla="*/ 763 w 879"/>
                <a:gd name="T65" fmla="*/ 798 h 875"/>
                <a:gd name="T66" fmla="*/ 673 w 879"/>
                <a:gd name="T67" fmla="*/ 834 h 875"/>
                <a:gd name="T68" fmla="*/ 580 w 879"/>
                <a:gd name="T69" fmla="*/ 853 h 875"/>
                <a:gd name="T70" fmla="*/ 529 w 879"/>
                <a:gd name="T71" fmla="*/ 856 h 8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79"/>
                <a:gd name="T109" fmla="*/ 0 h 875"/>
                <a:gd name="T110" fmla="*/ 879 w 879"/>
                <a:gd name="T111" fmla="*/ 875 h 8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79" h="875">
                  <a:moveTo>
                    <a:pt x="529" y="856"/>
                  </a:moveTo>
                  <a:lnTo>
                    <a:pt x="529" y="856"/>
                  </a:lnTo>
                  <a:lnTo>
                    <a:pt x="478" y="853"/>
                  </a:lnTo>
                  <a:lnTo>
                    <a:pt x="426" y="843"/>
                  </a:lnTo>
                  <a:lnTo>
                    <a:pt x="378" y="834"/>
                  </a:lnTo>
                  <a:lnTo>
                    <a:pt x="330" y="814"/>
                  </a:lnTo>
                  <a:lnTo>
                    <a:pt x="288" y="795"/>
                  </a:lnTo>
                  <a:lnTo>
                    <a:pt x="247" y="769"/>
                  </a:lnTo>
                  <a:lnTo>
                    <a:pt x="205" y="741"/>
                  </a:lnTo>
                  <a:lnTo>
                    <a:pt x="170" y="705"/>
                  </a:lnTo>
                  <a:lnTo>
                    <a:pt x="138" y="670"/>
                  </a:lnTo>
                  <a:lnTo>
                    <a:pt x="109" y="632"/>
                  </a:lnTo>
                  <a:lnTo>
                    <a:pt x="83" y="590"/>
                  </a:lnTo>
                  <a:lnTo>
                    <a:pt x="61" y="545"/>
                  </a:lnTo>
                  <a:lnTo>
                    <a:pt x="45" y="500"/>
                  </a:lnTo>
                  <a:lnTo>
                    <a:pt x="32" y="449"/>
                  </a:lnTo>
                  <a:lnTo>
                    <a:pt x="25" y="401"/>
                  </a:lnTo>
                  <a:lnTo>
                    <a:pt x="22" y="346"/>
                  </a:lnTo>
                  <a:lnTo>
                    <a:pt x="25" y="298"/>
                  </a:lnTo>
                  <a:lnTo>
                    <a:pt x="32" y="250"/>
                  </a:lnTo>
                  <a:lnTo>
                    <a:pt x="41" y="202"/>
                  </a:lnTo>
                  <a:lnTo>
                    <a:pt x="58" y="157"/>
                  </a:lnTo>
                  <a:lnTo>
                    <a:pt x="80" y="115"/>
                  </a:lnTo>
                  <a:lnTo>
                    <a:pt x="102" y="74"/>
                  </a:lnTo>
                  <a:lnTo>
                    <a:pt x="128" y="35"/>
                  </a:lnTo>
                  <a:lnTo>
                    <a:pt x="160" y="0"/>
                  </a:lnTo>
                  <a:lnTo>
                    <a:pt x="125" y="35"/>
                  </a:lnTo>
                  <a:lnTo>
                    <a:pt x="93" y="77"/>
                  </a:lnTo>
                  <a:lnTo>
                    <a:pt x="67" y="118"/>
                  </a:lnTo>
                  <a:lnTo>
                    <a:pt x="45" y="163"/>
                  </a:lnTo>
                  <a:lnTo>
                    <a:pt x="25" y="211"/>
                  </a:lnTo>
                  <a:lnTo>
                    <a:pt x="13" y="263"/>
                  </a:lnTo>
                  <a:lnTo>
                    <a:pt x="3" y="314"/>
                  </a:lnTo>
                  <a:lnTo>
                    <a:pt x="0" y="369"/>
                  </a:lnTo>
                  <a:lnTo>
                    <a:pt x="3" y="420"/>
                  </a:lnTo>
                  <a:lnTo>
                    <a:pt x="13" y="471"/>
                  </a:lnTo>
                  <a:lnTo>
                    <a:pt x="22" y="519"/>
                  </a:lnTo>
                  <a:lnTo>
                    <a:pt x="41" y="567"/>
                  </a:lnTo>
                  <a:lnTo>
                    <a:pt x="61" y="609"/>
                  </a:lnTo>
                  <a:lnTo>
                    <a:pt x="86" y="651"/>
                  </a:lnTo>
                  <a:lnTo>
                    <a:pt x="118" y="692"/>
                  </a:lnTo>
                  <a:lnTo>
                    <a:pt x="151" y="728"/>
                  </a:lnTo>
                  <a:lnTo>
                    <a:pt x="186" y="760"/>
                  </a:lnTo>
                  <a:lnTo>
                    <a:pt x="224" y="789"/>
                  </a:lnTo>
                  <a:lnTo>
                    <a:pt x="266" y="814"/>
                  </a:lnTo>
                  <a:lnTo>
                    <a:pt x="311" y="837"/>
                  </a:lnTo>
                  <a:lnTo>
                    <a:pt x="359" y="853"/>
                  </a:lnTo>
                  <a:lnTo>
                    <a:pt x="407" y="866"/>
                  </a:lnTo>
                  <a:lnTo>
                    <a:pt x="455" y="872"/>
                  </a:lnTo>
                  <a:lnTo>
                    <a:pt x="510" y="875"/>
                  </a:lnTo>
                  <a:lnTo>
                    <a:pt x="561" y="872"/>
                  </a:lnTo>
                  <a:lnTo>
                    <a:pt x="616" y="866"/>
                  </a:lnTo>
                  <a:lnTo>
                    <a:pt x="664" y="853"/>
                  </a:lnTo>
                  <a:lnTo>
                    <a:pt x="712" y="834"/>
                  </a:lnTo>
                  <a:lnTo>
                    <a:pt x="757" y="811"/>
                  </a:lnTo>
                  <a:lnTo>
                    <a:pt x="802" y="782"/>
                  </a:lnTo>
                  <a:lnTo>
                    <a:pt x="840" y="750"/>
                  </a:lnTo>
                  <a:lnTo>
                    <a:pt x="879" y="718"/>
                  </a:lnTo>
                  <a:lnTo>
                    <a:pt x="843" y="747"/>
                  </a:lnTo>
                  <a:lnTo>
                    <a:pt x="805" y="776"/>
                  </a:lnTo>
                  <a:lnTo>
                    <a:pt x="763" y="798"/>
                  </a:lnTo>
                  <a:lnTo>
                    <a:pt x="718" y="818"/>
                  </a:lnTo>
                  <a:lnTo>
                    <a:pt x="673" y="834"/>
                  </a:lnTo>
                  <a:lnTo>
                    <a:pt x="628" y="846"/>
                  </a:lnTo>
                  <a:lnTo>
                    <a:pt x="580" y="853"/>
                  </a:lnTo>
                  <a:lnTo>
                    <a:pt x="529" y="856"/>
                  </a:lnTo>
                  <a:close/>
                </a:path>
              </a:pathLst>
            </a:custGeom>
            <a:solidFill>
              <a:srgbClr val="DFB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69" name="Freeform 125"/>
            <p:cNvSpPr>
              <a:spLocks/>
            </p:cNvSpPr>
            <p:nvPr/>
          </p:nvSpPr>
          <p:spPr bwMode="auto">
            <a:xfrm>
              <a:off x="2441" y="1408"/>
              <a:ext cx="966" cy="962"/>
            </a:xfrm>
            <a:custGeom>
              <a:avLst/>
              <a:gdLst>
                <a:gd name="T0" fmla="*/ 966 w 966"/>
                <a:gd name="T1" fmla="*/ 481 h 962"/>
                <a:gd name="T2" fmla="*/ 956 w 966"/>
                <a:gd name="T3" fmla="*/ 577 h 962"/>
                <a:gd name="T4" fmla="*/ 927 w 966"/>
                <a:gd name="T5" fmla="*/ 667 h 962"/>
                <a:gd name="T6" fmla="*/ 883 w 966"/>
                <a:gd name="T7" fmla="*/ 750 h 962"/>
                <a:gd name="T8" fmla="*/ 825 w 966"/>
                <a:gd name="T9" fmla="*/ 820 h 962"/>
                <a:gd name="T10" fmla="*/ 754 w 966"/>
                <a:gd name="T11" fmla="*/ 881 h 962"/>
                <a:gd name="T12" fmla="*/ 671 w 966"/>
                <a:gd name="T13" fmla="*/ 926 h 962"/>
                <a:gd name="T14" fmla="*/ 581 w 966"/>
                <a:gd name="T15" fmla="*/ 952 h 962"/>
                <a:gd name="T16" fmla="*/ 485 w 966"/>
                <a:gd name="T17" fmla="*/ 962 h 962"/>
                <a:gd name="T18" fmla="*/ 433 w 966"/>
                <a:gd name="T19" fmla="*/ 962 h 962"/>
                <a:gd name="T20" fmla="*/ 340 w 966"/>
                <a:gd name="T21" fmla="*/ 942 h 962"/>
                <a:gd name="T22" fmla="*/ 254 w 966"/>
                <a:gd name="T23" fmla="*/ 904 h 962"/>
                <a:gd name="T24" fmla="*/ 177 w 966"/>
                <a:gd name="T25" fmla="*/ 853 h 962"/>
                <a:gd name="T26" fmla="*/ 113 w 966"/>
                <a:gd name="T27" fmla="*/ 788 h 962"/>
                <a:gd name="T28" fmla="*/ 58 w 966"/>
                <a:gd name="T29" fmla="*/ 711 h 962"/>
                <a:gd name="T30" fmla="*/ 23 w 966"/>
                <a:gd name="T31" fmla="*/ 625 h 962"/>
                <a:gd name="T32" fmla="*/ 4 w 966"/>
                <a:gd name="T33" fmla="*/ 529 h 962"/>
                <a:gd name="T34" fmla="*/ 0 w 966"/>
                <a:gd name="T35" fmla="*/ 481 h 962"/>
                <a:gd name="T36" fmla="*/ 10 w 966"/>
                <a:gd name="T37" fmla="*/ 384 h 962"/>
                <a:gd name="T38" fmla="*/ 39 w 966"/>
                <a:gd name="T39" fmla="*/ 291 h 962"/>
                <a:gd name="T40" fmla="*/ 84 w 966"/>
                <a:gd name="T41" fmla="*/ 211 h 962"/>
                <a:gd name="T42" fmla="*/ 142 w 966"/>
                <a:gd name="T43" fmla="*/ 141 h 962"/>
                <a:gd name="T44" fmla="*/ 212 w 966"/>
                <a:gd name="T45" fmla="*/ 80 h 962"/>
                <a:gd name="T46" fmla="*/ 296 w 966"/>
                <a:gd name="T47" fmla="*/ 35 h 962"/>
                <a:gd name="T48" fmla="*/ 385 w 966"/>
                <a:gd name="T49" fmla="*/ 9 h 962"/>
                <a:gd name="T50" fmla="*/ 485 w 966"/>
                <a:gd name="T51" fmla="*/ 0 h 962"/>
                <a:gd name="T52" fmla="*/ 533 w 966"/>
                <a:gd name="T53" fmla="*/ 0 h 962"/>
                <a:gd name="T54" fmla="*/ 626 w 966"/>
                <a:gd name="T55" fmla="*/ 19 h 962"/>
                <a:gd name="T56" fmla="*/ 713 w 966"/>
                <a:gd name="T57" fmla="*/ 57 h 962"/>
                <a:gd name="T58" fmla="*/ 790 w 966"/>
                <a:gd name="T59" fmla="*/ 109 h 962"/>
                <a:gd name="T60" fmla="*/ 857 w 966"/>
                <a:gd name="T61" fmla="*/ 173 h 962"/>
                <a:gd name="T62" fmla="*/ 908 w 966"/>
                <a:gd name="T63" fmla="*/ 250 h 962"/>
                <a:gd name="T64" fmla="*/ 944 w 966"/>
                <a:gd name="T65" fmla="*/ 336 h 962"/>
                <a:gd name="T66" fmla="*/ 963 w 966"/>
                <a:gd name="T67" fmla="*/ 432 h 962"/>
                <a:gd name="T68" fmla="*/ 966 w 966"/>
                <a:gd name="T69" fmla="*/ 481 h 9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66"/>
                <a:gd name="T106" fmla="*/ 0 h 962"/>
                <a:gd name="T107" fmla="*/ 966 w 966"/>
                <a:gd name="T108" fmla="*/ 962 h 96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66" h="962">
                  <a:moveTo>
                    <a:pt x="966" y="481"/>
                  </a:moveTo>
                  <a:lnTo>
                    <a:pt x="966" y="481"/>
                  </a:lnTo>
                  <a:lnTo>
                    <a:pt x="963" y="529"/>
                  </a:lnTo>
                  <a:lnTo>
                    <a:pt x="956" y="577"/>
                  </a:lnTo>
                  <a:lnTo>
                    <a:pt x="944" y="625"/>
                  </a:lnTo>
                  <a:lnTo>
                    <a:pt x="927" y="667"/>
                  </a:lnTo>
                  <a:lnTo>
                    <a:pt x="908" y="711"/>
                  </a:lnTo>
                  <a:lnTo>
                    <a:pt x="883" y="750"/>
                  </a:lnTo>
                  <a:lnTo>
                    <a:pt x="857" y="788"/>
                  </a:lnTo>
                  <a:lnTo>
                    <a:pt x="825" y="820"/>
                  </a:lnTo>
                  <a:lnTo>
                    <a:pt x="790" y="853"/>
                  </a:lnTo>
                  <a:lnTo>
                    <a:pt x="754" y="881"/>
                  </a:lnTo>
                  <a:lnTo>
                    <a:pt x="713" y="904"/>
                  </a:lnTo>
                  <a:lnTo>
                    <a:pt x="671" y="926"/>
                  </a:lnTo>
                  <a:lnTo>
                    <a:pt x="626" y="942"/>
                  </a:lnTo>
                  <a:lnTo>
                    <a:pt x="581" y="952"/>
                  </a:lnTo>
                  <a:lnTo>
                    <a:pt x="533" y="962"/>
                  </a:lnTo>
                  <a:lnTo>
                    <a:pt x="485" y="962"/>
                  </a:lnTo>
                  <a:lnTo>
                    <a:pt x="433" y="962"/>
                  </a:lnTo>
                  <a:lnTo>
                    <a:pt x="385" y="952"/>
                  </a:lnTo>
                  <a:lnTo>
                    <a:pt x="340" y="942"/>
                  </a:lnTo>
                  <a:lnTo>
                    <a:pt x="296" y="926"/>
                  </a:lnTo>
                  <a:lnTo>
                    <a:pt x="254" y="904"/>
                  </a:lnTo>
                  <a:lnTo>
                    <a:pt x="212" y="881"/>
                  </a:lnTo>
                  <a:lnTo>
                    <a:pt x="177" y="853"/>
                  </a:lnTo>
                  <a:lnTo>
                    <a:pt x="142" y="820"/>
                  </a:lnTo>
                  <a:lnTo>
                    <a:pt x="113" y="788"/>
                  </a:lnTo>
                  <a:lnTo>
                    <a:pt x="84" y="750"/>
                  </a:lnTo>
                  <a:lnTo>
                    <a:pt x="58" y="711"/>
                  </a:lnTo>
                  <a:lnTo>
                    <a:pt x="39" y="667"/>
                  </a:lnTo>
                  <a:lnTo>
                    <a:pt x="23" y="625"/>
                  </a:lnTo>
                  <a:lnTo>
                    <a:pt x="10" y="577"/>
                  </a:lnTo>
                  <a:lnTo>
                    <a:pt x="4" y="529"/>
                  </a:lnTo>
                  <a:lnTo>
                    <a:pt x="0" y="481"/>
                  </a:lnTo>
                  <a:lnTo>
                    <a:pt x="4" y="432"/>
                  </a:lnTo>
                  <a:lnTo>
                    <a:pt x="10" y="384"/>
                  </a:lnTo>
                  <a:lnTo>
                    <a:pt x="23" y="336"/>
                  </a:lnTo>
                  <a:lnTo>
                    <a:pt x="39" y="291"/>
                  </a:lnTo>
                  <a:lnTo>
                    <a:pt x="58" y="250"/>
                  </a:lnTo>
                  <a:lnTo>
                    <a:pt x="84" y="211"/>
                  </a:lnTo>
                  <a:lnTo>
                    <a:pt x="113" y="173"/>
                  </a:lnTo>
                  <a:lnTo>
                    <a:pt x="142" y="141"/>
                  </a:lnTo>
                  <a:lnTo>
                    <a:pt x="177" y="109"/>
                  </a:lnTo>
                  <a:lnTo>
                    <a:pt x="212" y="80"/>
                  </a:lnTo>
                  <a:lnTo>
                    <a:pt x="254" y="57"/>
                  </a:lnTo>
                  <a:lnTo>
                    <a:pt x="296" y="35"/>
                  </a:lnTo>
                  <a:lnTo>
                    <a:pt x="340" y="19"/>
                  </a:lnTo>
                  <a:lnTo>
                    <a:pt x="385" y="9"/>
                  </a:lnTo>
                  <a:lnTo>
                    <a:pt x="433" y="0"/>
                  </a:lnTo>
                  <a:lnTo>
                    <a:pt x="485" y="0"/>
                  </a:lnTo>
                  <a:lnTo>
                    <a:pt x="533" y="0"/>
                  </a:lnTo>
                  <a:lnTo>
                    <a:pt x="581" y="9"/>
                  </a:lnTo>
                  <a:lnTo>
                    <a:pt x="626" y="19"/>
                  </a:lnTo>
                  <a:lnTo>
                    <a:pt x="671" y="35"/>
                  </a:lnTo>
                  <a:lnTo>
                    <a:pt x="713" y="57"/>
                  </a:lnTo>
                  <a:lnTo>
                    <a:pt x="754" y="80"/>
                  </a:lnTo>
                  <a:lnTo>
                    <a:pt x="790" y="109"/>
                  </a:lnTo>
                  <a:lnTo>
                    <a:pt x="825" y="141"/>
                  </a:lnTo>
                  <a:lnTo>
                    <a:pt x="857" y="173"/>
                  </a:lnTo>
                  <a:lnTo>
                    <a:pt x="883" y="211"/>
                  </a:lnTo>
                  <a:lnTo>
                    <a:pt x="908" y="250"/>
                  </a:lnTo>
                  <a:lnTo>
                    <a:pt x="927" y="291"/>
                  </a:lnTo>
                  <a:lnTo>
                    <a:pt x="944" y="336"/>
                  </a:lnTo>
                  <a:lnTo>
                    <a:pt x="956" y="384"/>
                  </a:lnTo>
                  <a:lnTo>
                    <a:pt x="963" y="432"/>
                  </a:lnTo>
                  <a:lnTo>
                    <a:pt x="966" y="481"/>
                  </a:lnTo>
                  <a:close/>
                </a:path>
              </a:pathLst>
            </a:custGeom>
            <a:solidFill>
              <a:srgbClr val="F7C7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70" name="Freeform 126"/>
            <p:cNvSpPr>
              <a:spLocks/>
            </p:cNvSpPr>
            <p:nvPr/>
          </p:nvSpPr>
          <p:spPr bwMode="auto">
            <a:xfrm>
              <a:off x="2457" y="1417"/>
              <a:ext cx="937" cy="937"/>
            </a:xfrm>
            <a:custGeom>
              <a:avLst/>
              <a:gdLst>
                <a:gd name="T0" fmla="*/ 469 w 937"/>
                <a:gd name="T1" fmla="*/ 937 h 937"/>
                <a:gd name="T2" fmla="*/ 376 w 937"/>
                <a:gd name="T3" fmla="*/ 927 h 937"/>
                <a:gd name="T4" fmla="*/ 289 w 937"/>
                <a:gd name="T5" fmla="*/ 901 h 937"/>
                <a:gd name="T6" fmla="*/ 209 w 937"/>
                <a:gd name="T7" fmla="*/ 856 h 937"/>
                <a:gd name="T8" fmla="*/ 138 w 937"/>
                <a:gd name="T9" fmla="*/ 802 h 937"/>
                <a:gd name="T10" fmla="*/ 81 w 937"/>
                <a:gd name="T11" fmla="*/ 731 h 937"/>
                <a:gd name="T12" fmla="*/ 39 w 937"/>
                <a:gd name="T13" fmla="*/ 651 h 937"/>
                <a:gd name="T14" fmla="*/ 10 w 937"/>
                <a:gd name="T15" fmla="*/ 565 h 937"/>
                <a:gd name="T16" fmla="*/ 0 w 937"/>
                <a:gd name="T17" fmla="*/ 468 h 937"/>
                <a:gd name="T18" fmla="*/ 4 w 937"/>
                <a:gd name="T19" fmla="*/ 420 h 937"/>
                <a:gd name="T20" fmla="*/ 23 w 937"/>
                <a:gd name="T21" fmla="*/ 330 h 937"/>
                <a:gd name="T22" fmla="*/ 58 w 937"/>
                <a:gd name="T23" fmla="*/ 247 h 937"/>
                <a:gd name="T24" fmla="*/ 110 w 937"/>
                <a:gd name="T25" fmla="*/ 173 h 937"/>
                <a:gd name="T26" fmla="*/ 174 w 937"/>
                <a:gd name="T27" fmla="*/ 109 h 937"/>
                <a:gd name="T28" fmla="*/ 247 w 937"/>
                <a:gd name="T29" fmla="*/ 58 h 937"/>
                <a:gd name="T30" fmla="*/ 331 w 937"/>
                <a:gd name="T31" fmla="*/ 23 h 937"/>
                <a:gd name="T32" fmla="*/ 421 w 937"/>
                <a:gd name="T33" fmla="*/ 3 h 937"/>
                <a:gd name="T34" fmla="*/ 469 w 937"/>
                <a:gd name="T35" fmla="*/ 0 h 937"/>
                <a:gd name="T36" fmla="*/ 565 w 937"/>
                <a:gd name="T37" fmla="*/ 10 h 937"/>
                <a:gd name="T38" fmla="*/ 652 w 937"/>
                <a:gd name="T39" fmla="*/ 39 h 937"/>
                <a:gd name="T40" fmla="*/ 732 w 937"/>
                <a:gd name="T41" fmla="*/ 80 h 937"/>
                <a:gd name="T42" fmla="*/ 802 w 937"/>
                <a:gd name="T43" fmla="*/ 138 h 937"/>
                <a:gd name="T44" fmla="*/ 857 w 937"/>
                <a:gd name="T45" fmla="*/ 209 h 937"/>
                <a:gd name="T46" fmla="*/ 902 w 937"/>
                <a:gd name="T47" fmla="*/ 289 h 937"/>
                <a:gd name="T48" fmla="*/ 928 w 937"/>
                <a:gd name="T49" fmla="*/ 375 h 937"/>
                <a:gd name="T50" fmla="*/ 937 w 937"/>
                <a:gd name="T51" fmla="*/ 468 h 937"/>
                <a:gd name="T52" fmla="*/ 937 w 937"/>
                <a:gd name="T53" fmla="*/ 516 h 937"/>
                <a:gd name="T54" fmla="*/ 918 w 937"/>
                <a:gd name="T55" fmla="*/ 609 h 937"/>
                <a:gd name="T56" fmla="*/ 883 w 937"/>
                <a:gd name="T57" fmla="*/ 693 h 937"/>
                <a:gd name="T58" fmla="*/ 831 w 937"/>
                <a:gd name="T59" fmla="*/ 767 h 937"/>
                <a:gd name="T60" fmla="*/ 767 w 937"/>
                <a:gd name="T61" fmla="*/ 831 h 937"/>
                <a:gd name="T62" fmla="*/ 693 w 937"/>
                <a:gd name="T63" fmla="*/ 882 h 937"/>
                <a:gd name="T64" fmla="*/ 610 w 937"/>
                <a:gd name="T65" fmla="*/ 917 h 937"/>
                <a:gd name="T66" fmla="*/ 517 w 937"/>
                <a:gd name="T67" fmla="*/ 937 h 937"/>
                <a:gd name="T68" fmla="*/ 469 w 937"/>
                <a:gd name="T69" fmla="*/ 937 h 93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37"/>
                <a:gd name="T106" fmla="*/ 0 h 937"/>
                <a:gd name="T107" fmla="*/ 937 w 937"/>
                <a:gd name="T108" fmla="*/ 937 h 93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37" h="937">
                  <a:moveTo>
                    <a:pt x="469" y="937"/>
                  </a:moveTo>
                  <a:lnTo>
                    <a:pt x="469" y="937"/>
                  </a:lnTo>
                  <a:lnTo>
                    <a:pt x="421" y="937"/>
                  </a:lnTo>
                  <a:lnTo>
                    <a:pt x="376" y="927"/>
                  </a:lnTo>
                  <a:lnTo>
                    <a:pt x="331" y="917"/>
                  </a:lnTo>
                  <a:lnTo>
                    <a:pt x="289" y="901"/>
                  </a:lnTo>
                  <a:lnTo>
                    <a:pt x="247" y="882"/>
                  </a:lnTo>
                  <a:lnTo>
                    <a:pt x="209" y="856"/>
                  </a:lnTo>
                  <a:lnTo>
                    <a:pt x="174" y="831"/>
                  </a:lnTo>
                  <a:lnTo>
                    <a:pt x="138" y="802"/>
                  </a:lnTo>
                  <a:lnTo>
                    <a:pt x="110" y="767"/>
                  </a:lnTo>
                  <a:lnTo>
                    <a:pt x="81" y="731"/>
                  </a:lnTo>
                  <a:lnTo>
                    <a:pt x="58" y="693"/>
                  </a:lnTo>
                  <a:lnTo>
                    <a:pt x="39" y="651"/>
                  </a:lnTo>
                  <a:lnTo>
                    <a:pt x="23" y="609"/>
                  </a:lnTo>
                  <a:lnTo>
                    <a:pt x="10" y="565"/>
                  </a:lnTo>
                  <a:lnTo>
                    <a:pt x="4" y="516"/>
                  </a:lnTo>
                  <a:lnTo>
                    <a:pt x="0" y="468"/>
                  </a:lnTo>
                  <a:lnTo>
                    <a:pt x="4" y="420"/>
                  </a:lnTo>
                  <a:lnTo>
                    <a:pt x="10" y="375"/>
                  </a:lnTo>
                  <a:lnTo>
                    <a:pt x="23" y="330"/>
                  </a:lnTo>
                  <a:lnTo>
                    <a:pt x="39" y="289"/>
                  </a:lnTo>
                  <a:lnTo>
                    <a:pt x="58" y="247"/>
                  </a:lnTo>
                  <a:lnTo>
                    <a:pt x="81" y="209"/>
                  </a:lnTo>
                  <a:lnTo>
                    <a:pt x="110" y="173"/>
                  </a:lnTo>
                  <a:lnTo>
                    <a:pt x="138" y="138"/>
                  </a:lnTo>
                  <a:lnTo>
                    <a:pt x="174" y="109"/>
                  </a:lnTo>
                  <a:lnTo>
                    <a:pt x="209" y="80"/>
                  </a:lnTo>
                  <a:lnTo>
                    <a:pt x="247" y="58"/>
                  </a:lnTo>
                  <a:lnTo>
                    <a:pt x="289" y="39"/>
                  </a:lnTo>
                  <a:lnTo>
                    <a:pt x="331" y="23"/>
                  </a:lnTo>
                  <a:lnTo>
                    <a:pt x="376" y="10"/>
                  </a:lnTo>
                  <a:lnTo>
                    <a:pt x="421" y="3"/>
                  </a:lnTo>
                  <a:lnTo>
                    <a:pt x="469" y="0"/>
                  </a:lnTo>
                  <a:lnTo>
                    <a:pt x="517" y="3"/>
                  </a:lnTo>
                  <a:lnTo>
                    <a:pt x="565" y="10"/>
                  </a:lnTo>
                  <a:lnTo>
                    <a:pt x="610" y="23"/>
                  </a:lnTo>
                  <a:lnTo>
                    <a:pt x="652" y="39"/>
                  </a:lnTo>
                  <a:lnTo>
                    <a:pt x="693" y="58"/>
                  </a:lnTo>
                  <a:lnTo>
                    <a:pt x="732" y="80"/>
                  </a:lnTo>
                  <a:lnTo>
                    <a:pt x="767" y="109"/>
                  </a:lnTo>
                  <a:lnTo>
                    <a:pt x="802" y="138"/>
                  </a:lnTo>
                  <a:lnTo>
                    <a:pt x="831" y="173"/>
                  </a:lnTo>
                  <a:lnTo>
                    <a:pt x="857" y="209"/>
                  </a:lnTo>
                  <a:lnTo>
                    <a:pt x="883" y="247"/>
                  </a:lnTo>
                  <a:lnTo>
                    <a:pt x="902" y="289"/>
                  </a:lnTo>
                  <a:lnTo>
                    <a:pt x="918" y="330"/>
                  </a:lnTo>
                  <a:lnTo>
                    <a:pt x="928" y="375"/>
                  </a:lnTo>
                  <a:lnTo>
                    <a:pt x="937" y="420"/>
                  </a:lnTo>
                  <a:lnTo>
                    <a:pt x="937" y="468"/>
                  </a:lnTo>
                  <a:lnTo>
                    <a:pt x="937" y="516"/>
                  </a:lnTo>
                  <a:lnTo>
                    <a:pt x="928" y="565"/>
                  </a:lnTo>
                  <a:lnTo>
                    <a:pt x="918" y="609"/>
                  </a:lnTo>
                  <a:lnTo>
                    <a:pt x="902" y="651"/>
                  </a:lnTo>
                  <a:lnTo>
                    <a:pt x="883" y="693"/>
                  </a:lnTo>
                  <a:lnTo>
                    <a:pt x="857" y="731"/>
                  </a:lnTo>
                  <a:lnTo>
                    <a:pt x="831" y="767"/>
                  </a:lnTo>
                  <a:lnTo>
                    <a:pt x="802" y="802"/>
                  </a:lnTo>
                  <a:lnTo>
                    <a:pt x="767" y="831"/>
                  </a:lnTo>
                  <a:lnTo>
                    <a:pt x="732" y="856"/>
                  </a:lnTo>
                  <a:lnTo>
                    <a:pt x="693" y="882"/>
                  </a:lnTo>
                  <a:lnTo>
                    <a:pt x="652" y="901"/>
                  </a:lnTo>
                  <a:lnTo>
                    <a:pt x="610" y="917"/>
                  </a:lnTo>
                  <a:lnTo>
                    <a:pt x="565" y="927"/>
                  </a:lnTo>
                  <a:lnTo>
                    <a:pt x="517" y="937"/>
                  </a:lnTo>
                  <a:lnTo>
                    <a:pt x="469" y="937"/>
                  </a:lnTo>
                  <a:close/>
                </a:path>
              </a:pathLst>
            </a:custGeom>
            <a:solidFill>
              <a:srgbClr val="F7C94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71" name="Freeform 127"/>
            <p:cNvSpPr>
              <a:spLocks/>
            </p:cNvSpPr>
            <p:nvPr/>
          </p:nvSpPr>
          <p:spPr bwMode="auto">
            <a:xfrm>
              <a:off x="2477" y="1430"/>
              <a:ext cx="908" cy="908"/>
            </a:xfrm>
            <a:custGeom>
              <a:avLst/>
              <a:gdLst>
                <a:gd name="T0" fmla="*/ 452 w 908"/>
                <a:gd name="T1" fmla="*/ 908 h 908"/>
                <a:gd name="T2" fmla="*/ 362 w 908"/>
                <a:gd name="T3" fmla="*/ 898 h 908"/>
                <a:gd name="T4" fmla="*/ 276 w 908"/>
                <a:gd name="T5" fmla="*/ 872 h 908"/>
                <a:gd name="T6" fmla="*/ 199 w 908"/>
                <a:gd name="T7" fmla="*/ 831 h 908"/>
                <a:gd name="T8" fmla="*/ 131 w 908"/>
                <a:gd name="T9" fmla="*/ 776 h 908"/>
                <a:gd name="T10" fmla="*/ 77 w 908"/>
                <a:gd name="T11" fmla="*/ 709 h 908"/>
                <a:gd name="T12" fmla="*/ 35 w 908"/>
                <a:gd name="T13" fmla="*/ 632 h 908"/>
                <a:gd name="T14" fmla="*/ 9 w 908"/>
                <a:gd name="T15" fmla="*/ 545 h 908"/>
                <a:gd name="T16" fmla="*/ 0 w 908"/>
                <a:gd name="T17" fmla="*/ 455 h 908"/>
                <a:gd name="T18" fmla="*/ 0 w 908"/>
                <a:gd name="T19" fmla="*/ 407 h 908"/>
                <a:gd name="T20" fmla="*/ 19 w 908"/>
                <a:gd name="T21" fmla="*/ 321 h 908"/>
                <a:gd name="T22" fmla="*/ 54 w 908"/>
                <a:gd name="T23" fmla="*/ 237 h 908"/>
                <a:gd name="T24" fmla="*/ 102 w 908"/>
                <a:gd name="T25" fmla="*/ 167 h 908"/>
                <a:gd name="T26" fmla="*/ 163 w 908"/>
                <a:gd name="T27" fmla="*/ 106 h 908"/>
                <a:gd name="T28" fmla="*/ 237 w 908"/>
                <a:gd name="T29" fmla="*/ 54 h 908"/>
                <a:gd name="T30" fmla="*/ 317 w 908"/>
                <a:gd name="T31" fmla="*/ 22 h 908"/>
                <a:gd name="T32" fmla="*/ 407 w 908"/>
                <a:gd name="T33" fmla="*/ 3 h 908"/>
                <a:gd name="T34" fmla="*/ 452 w 908"/>
                <a:gd name="T35" fmla="*/ 0 h 908"/>
                <a:gd name="T36" fmla="*/ 545 w 908"/>
                <a:gd name="T37" fmla="*/ 10 h 908"/>
                <a:gd name="T38" fmla="*/ 628 w 908"/>
                <a:gd name="T39" fmla="*/ 35 h 908"/>
                <a:gd name="T40" fmla="*/ 705 w 908"/>
                <a:gd name="T41" fmla="*/ 77 h 908"/>
                <a:gd name="T42" fmla="*/ 773 w 908"/>
                <a:gd name="T43" fmla="*/ 135 h 908"/>
                <a:gd name="T44" fmla="*/ 831 w 908"/>
                <a:gd name="T45" fmla="*/ 202 h 908"/>
                <a:gd name="T46" fmla="*/ 872 w 908"/>
                <a:gd name="T47" fmla="*/ 279 h 908"/>
                <a:gd name="T48" fmla="*/ 898 w 908"/>
                <a:gd name="T49" fmla="*/ 362 h 908"/>
                <a:gd name="T50" fmla="*/ 908 w 908"/>
                <a:gd name="T51" fmla="*/ 455 h 908"/>
                <a:gd name="T52" fmla="*/ 904 w 908"/>
                <a:gd name="T53" fmla="*/ 500 h 908"/>
                <a:gd name="T54" fmla="*/ 885 w 908"/>
                <a:gd name="T55" fmla="*/ 590 h 908"/>
                <a:gd name="T56" fmla="*/ 853 w 908"/>
                <a:gd name="T57" fmla="*/ 670 h 908"/>
                <a:gd name="T58" fmla="*/ 802 w 908"/>
                <a:gd name="T59" fmla="*/ 744 h 908"/>
                <a:gd name="T60" fmla="*/ 741 w 908"/>
                <a:gd name="T61" fmla="*/ 805 h 908"/>
                <a:gd name="T62" fmla="*/ 670 w 908"/>
                <a:gd name="T63" fmla="*/ 853 h 908"/>
                <a:gd name="T64" fmla="*/ 587 w 908"/>
                <a:gd name="T65" fmla="*/ 888 h 908"/>
                <a:gd name="T66" fmla="*/ 500 w 908"/>
                <a:gd name="T67" fmla="*/ 908 h 908"/>
                <a:gd name="T68" fmla="*/ 452 w 908"/>
                <a:gd name="T69" fmla="*/ 908 h 90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08"/>
                <a:gd name="T106" fmla="*/ 0 h 908"/>
                <a:gd name="T107" fmla="*/ 908 w 908"/>
                <a:gd name="T108" fmla="*/ 908 h 90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08" h="908">
                  <a:moveTo>
                    <a:pt x="452" y="908"/>
                  </a:moveTo>
                  <a:lnTo>
                    <a:pt x="452" y="908"/>
                  </a:lnTo>
                  <a:lnTo>
                    <a:pt x="407" y="908"/>
                  </a:lnTo>
                  <a:lnTo>
                    <a:pt x="362" y="898"/>
                  </a:lnTo>
                  <a:lnTo>
                    <a:pt x="317" y="888"/>
                  </a:lnTo>
                  <a:lnTo>
                    <a:pt x="276" y="872"/>
                  </a:lnTo>
                  <a:lnTo>
                    <a:pt x="237" y="853"/>
                  </a:lnTo>
                  <a:lnTo>
                    <a:pt x="199" y="831"/>
                  </a:lnTo>
                  <a:lnTo>
                    <a:pt x="163" y="805"/>
                  </a:lnTo>
                  <a:lnTo>
                    <a:pt x="131" y="776"/>
                  </a:lnTo>
                  <a:lnTo>
                    <a:pt x="102" y="744"/>
                  </a:lnTo>
                  <a:lnTo>
                    <a:pt x="77" y="709"/>
                  </a:lnTo>
                  <a:lnTo>
                    <a:pt x="54" y="670"/>
                  </a:lnTo>
                  <a:lnTo>
                    <a:pt x="35" y="632"/>
                  </a:lnTo>
                  <a:lnTo>
                    <a:pt x="19" y="590"/>
                  </a:lnTo>
                  <a:lnTo>
                    <a:pt x="9" y="545"/>
                  </a:lnTo>
                  <a:lnTo>
                    <a:pt x="0" y="500"/>
                  </a:lnTo>
                  <a:lnTo>
                    <a:pt x="0" y="455"/>
                  </a:lnTo>
                  <a:lnTo>
                    <a:pt x="0" y="407"/>
                  </a:lnTo>
                  <a:lnTo>
                    <a:pt x="9" y="362"/>
                  </a:lnTo>
                  <a:lnTo>
                    <a:pt x="19" y="321"/>
                  </a:lnTo>
                  <a:lnTo>
                    <a:pt x="35" y="279"/>
                  </a:lnTo>
                  <a:lnTo>
                    <a:pt x="54" y="237"/>
                  </a:lnTo>
                  <a:lnTo>
                    <a:pt x="77" y="202"/>
                  </a:lnTo>
                  <a:lnTo>
                    <a:pt x="102" y="167"/>
                  </a:lnTo>
                  <a:lnTo>
                    <a:pt x="131" y="135"/>
                  </a:lnTo>
                  <a:lnTo>
                    <a:pt x="163" y="106"/>
                  </a:lnTo>
                  <a:lnTo>
                    <a:pt x="199" y="77"/>
                  </a:lnTo>
                  <a:lnTo>
                    <a:pt x="237" y="54"/>
                  </a:lnTo>
                  <a:lnTo>
                    <a:pt x="276" y="35"/>
                  </a:lnTo>
                  <a:lnTo>
                    <a:pt x="317" y="22"/>
                  </a:lnTo>
                  <a:lnTo>
                    <a:pt x="362" y="10"/>
                  </a:lnTo>
                  <a:lnTo>
                    <a:pt x="407" y="3"/>
                  </a:lnTo>
                  <a:lnTo>
                    <a:pt x="452" y="0"/>
                  </a:lnTo>
                  <a:lnTo>
                    <a:pt x="500" y="3"/>
                  </a:lnTo>
                  <a:lnTo>
                    <a:pt x="545" y="10"/>
                  </a:lnTo>
                  <a:lnTo>
                    <a:pt x="587" y="22"/>
                  </a:lnTo>
                  <a:lnTo>
                    <a:pt x="628" y="35"/>
                  </a:lnTo>
                  <a:lnTo>
                    <a:pt x="670" y="54"/>
                  </a:lnTo>
                  <a:lnTo>
                    <a:pt x="705" y="77"/>
                  </a:lnTo>
                  <a:lnTo>
                    <a:pt x="741" y="106"/>
                  </a:lnTo>
                  <a:lnTo>
                    <a:pt x="773" y="135"/>
                  </a:lnTo>
                  <a:lnTo>
                    <a:pt x="802" y="167"/>
                  </a:lnTo>
                  <a:lnTo>
                    <a:pt x="831" y="202"/>
                  </a:lnTo>
                  <a:lnTo>
                    <a:pt x="853" y="237"/>
                  </a:lnTo>
                  <a:lnTo>
                    <a:pt x="872" y="279"/>
                  </a:lnTo>
                  <a:lnTo>
                    <a:pt x="885" y="321"/>
                  </a:lnTo>
                  <a:lnTo>
                    <a:pt x="898" y="362"/>
                  </a:lnTo>
                  <a:lnTo>
                    <a:pt x="904" y="407"/>
                  </a:lnTo>
                  <a:lnTo>
                    <a:pt x="908" y="455"/>
                  </a:lnTo>
                  <a:lnTo>
                    <a:pt x="904" y="500"/>
                  </a:lnTo>
                  <a:lnTo>
                    <a:pt x="898" y="545"/>
                  </a:lnTo>
                  <a:lnTo>
                    <a:pt x="885" y="590"/>
                  </a:lnTo>
                  <a:lnTo>
                    <a:pt x="872" y="632"/>
                  </a:lnTo>
                  <a:lnTo>
                    <a:pt x="853" y="670"/>
                  </a:lnTo>
                  <a:lnTo>
                    <a:pt x="831" y="709"/>
                  </a:lnTo>
                  <a:lnTo>
                    <a:pt x="802" y="744"/>
                  </a:lnTo>
                  <a:lnTo>
                    <a:pt x="773" y="776"/>
                  </a:lnTo>
                  <a:lnTo>
                    <a:pt x="741" y="805"/>
                  </a:lnTo>
                  <a:lnTo>
                    <a:pt x="705" y="831"/>
                  </a:lnTo>
                  <a:lnTo>
                    <a:pt x="670" y="853"/>
                  </a:lnTo>
                  <a:lnTo>
                    <a:pt x="628" y="872"/>
                  </a:lnTo>
                  <a:lnTo>
                    <a:pt x="587" y="888"/>
                  </a:lnTo>
                  <a:lnTo>
                    <a:pt x="545" y="898"/>
                  </a:lnTo>
                  <a:lnTo>
                    <a:pt x="500" y="908"/>
                  </a:lnTo>
                  <a:lnTo>
                    <a:pt x="452" y="908"/>
                  </a:lnTo>
                  <a:close/>
                </a:path>
              </a:pathLst>
            </a:custGeom>
            <a:solidFill>
              <a:srgbClr val="F7CB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72" name="Freeform 128"/>
            <p:cNvSpPr>
              <a:spLocks/>
            </p:cNvSpPr>
            <p:nvPr/>
          </p:nvSpPr>
          <p:spPr bwMode="auto">
            <a:xfrm>
              <a:off x="2493" y="1443"/>
              <a:ext cx="879" cy="878"/>
            </a:xfrm>
            <a:custGeom>
              <a:avLst/>
              <a:gdLst>
                <a:gd name="T0" fmla="*/ 439 w 879"/>
                <a:gd name="T1" fmla="*/ 878 h 878"/>
                <a:gd name="T2" fmla="*/ 349 w 879"/>
                <a:gd name="T3" fmla="*/ 869 h 878"/>
                <a:gd name="T4" fmla="*/ 269 w 879"/>
                <a:gd name="T5" fmla="*/ 843 h 878"/>
                <a:gd name="T6" fmla="*/ 192 w 879"/>
                <a:gd name="T7" fmla="*/ 805 h 878"/>
                <a:gd name="T8" fmla="*/ 128 w 879"/>
                <a:gd name="T9" fmla="*/ 750 h 878"/>
                <a:gd name="T10" fmla="*/ 74 w 879"/>
                <a:gd name="T11" fmla="*/ 686 h 878"/>
                <a:gd name="T12" fmla="*/ 35 w 879"/>
                <a:gd name="T13" fmla="*/ 612 h 878"/>
                <a:gd name="T14" fmla="*/ 9 w 879"/>
                <a:gd name="T15" fmla="*/ 529 h 878"/>
                <a:gd name="T16" fmla="*/ 0 w 879"/>
                <a:gd name="T17" fmla="*/ 439 h 878"/>
                <a:gd name="T18" fmla="*/ 3 w 879"/>
                <a:gd name="T19" fmla="*/ 394 h 878"/>
                <a:gd name="T20" fmla="*/ 19 w 879"/>
                <a:gd name="T21" fmla="*/ 308 h 878"/>
                <a:gd name="T22" fmla="*/ 51 w 879"/>
                <a:gd name="T23" fmla="*/ 231 h 878"/>
                <a:gd name="T24" fmla="*/ 99 w 879"/>
                <a:gd name="T25" fmla="*/ 160 h 878"/>
                <a:gd name="T26" fmla="*/ 160 w 879"/>
                <a:gd name="T27" fmla="*/ 99 h 878"/>
                <a:gd name="T28" fmla="*/ 231 w 879"/>
                <a:gd name="T29" fmla="*/ 54 h 878"/>
                <a:gd name="T30" fmla="*/ 308 w 879"/>
                <a:gd name="T31" fmla="*/ 19 h 878"/>
                <a:gd name="T32" fmla="*/ 394 w 879"/>
                <a:gd name="T33" fmla="*/ 3 h 878"/>
                <a:gd name="T34" fmla="*/ 439 w 879"/>
                <a:gd name="T35" fmla="*/ 0 h 878"/>
                <a:gd name="T36" fmla="*/ 529 w 879"/>
                <a:gd name="T37" fmla="*/ 9 h 878"/>
                <a:gd name="T38" fmla="*/ 609 w 879"/>
                <a:gd name="T39" fmla="*/ 35 h 878"/>
                <a:gd name="T40" fmla="*/ 686 w 879"/>
                <a:gd name="T41" fmla="*/ 77 h 878"/>
                <a:gd name="T42" fmla="*/ 750 w 879"/>
                <a:gd name="T43" fmla="*/ 128 h 878"/>
                <a:gd name="T44" fmla="*/ 805 w 879"/>
                <a:gd name="T45" fmla="*/ 195 h 878"/>
                <a:gd name="T46" fmla="*/ 843 w 879"/>
                <a:gd name="T47" fmla="*/ 269 h 878"/>
                <a:gd name="T48" fmla="*/ 869 w 879"/>
                <a:gd name="T49" fmla="*/ 353 h 878"/>
                <a:gd name="T50" fmla="*/ 879 w 879"/>
                <a:gd name="T51" fmla="*/ 439 h 878"/>
                <a:gd name="T52" fmla="*/ 875 w 879"/>
                <a:gd name="T53" fmla="*/ 484 h 878"/>
                <a:gd name="T54" fmla="*/ 859 w 879"/>
                <a:gd name="T55" fmla="*/ 571 h 878"/>
                <a:gd name="T56" fmla="*/ 824 w 879"/>
                <a:gd name="T57" fmla="*/ 651 h 878"/>
                <a:gd name="T58" fmla="*/ 779 w 879"/>
                <a:gd name="T59" fmla="*/ 718 h 878"/>
                <a:gd name="T60" fmla="*/ 718 w 879"/>
                <a:gd name="T61" fmla="*/ 779 h 878"/>
                <a:gd name="T62" fmla="*/ 648 w 879"/>
                <a:gd name="T63" fmla="*/ 827 h 878"/>
                <a:gd name="T64" fmla="*/ 571 w 879"/>
                <a:gd name="T65" fmla="*/ 859 h 878"/>
                <a:gd name="T66" fmla="*/ 484 w 879"/>
                <a:gd name="T67" fmla="*/ 878 h 878"/>
                <a:gd name="T68" fmla="*/ 439 w 879"/>
                <a:gd name="T69" fmla="*/ 878 h 8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79"/>
                <a:gd name="T106" fmla="*/ 0 h 878"/>
                <a:gd name="T107" fmla="*/ 879 w 879"/>
                <a:gd name="T108" fmla="*/ 878 h 87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79" h="878">
                  <a:moveTo>
                    <a:pt x="439" y="878"/>
                  </a:moveTo>
                  <a:lnTo>
                    <a:pt x="439" y="878"/>
                  </a:lnTo>
                  <a:lnTo>
                    <a:pt x="394" y="878"/>
                  </a:lnTo>
                  <a:lnTo>
                    <a:pt x="349" y="869"/>
                  </a:lnTo>
                  <a:lnTo>
                    <a:pt x="308" y="859"/>
                  </a:lnTo>
                  <a:lnTo>
                    <a:pt x="269" y="843"/>
                  </a:lnTo>
                  <a:lnTo>
                    <a:pt x="231" y="827"/>
                  </a:lnTo>
                  <a:lnTo>
                    <a:pt x="192" y="805"/>
                  </a:lnTo>
                  <a:lnTo>
                    <a:pt x="160" y="779"/>
                  </a:lnTo>
                  <a:lnTo>
                    <a:pt x="128" y="750"/>
                  </a:lnTo>
                  <a:lnTo>
                    <a:pt x="99" y="718"/>
                  </a:lnTo>
                  <a:lnTo>
                    <a:pt x="74" y="686"/>
                  </a:lnTo>
                  <a:lnTo>
                    <a:pt x="51" y="651"/>
                  </a:lnTo>
                  <a:lnTo>
                    <a:pt x="35" y="612"/>
                  </a:lnTo>
                  <a:lnTo>
                    <a:pt x="19" y="571"/>
                  </a:lnTo>
                  <a:lnTo>
                    <a:pt x="9" y="529"/>
                  </a:lnTo>
                  <a:lnTo>
                    <a:pt x="3" y="484"/>
                  </a:lnTo>
                  <a:lnTo>
                    <a:pt x="0" y="439"/>
                  </a:lnTo>
                  <a:lnTo>
                    <a:pt x="3" y="394"/>
                  </a:lnTo>
                  <a:lnTo>
                    <a:pt x="9" y="353"/>
                  </a:lnTo>
                  <a:lnTo>
                    <a:pt x="19" y="308"/>
                  </a:lnTo>
                  <a:lnTo>
                    <a:pt x="35" y="269"/>
                  </a:lnTo>
                  <a:lnTo>
                    <a:pt x="51" y="231"/>
                  </a:lnTo>
                  <a:lnTo>
                    <a:pt x="74" y="195"/>
                  </a:lnTo>
                  <a:lnTo>
                    <a:pt x="99" y="160"/>
                  </a:lnTo>
                  <a:lnTo>
                    <a:pt x="128" y="128"/>
                  </a:lnTo>
                  <a:lnTo>
                    <a:pt x="160" y="99"/>
                  </a:lnTo>
                  <a:lnTo>
                    <a:pt x="192" y="77"/>
                  </a:lnTo>
                  <a:lnTo>
                    <a:pt x="231" y="54"/>
                  </a:lnTo>
                  <a:lnTo>
                    <a:pt x="269" y="35"/>
                  </a:lnTo>
                  <a:lnTo>
                    <a:pt x="308" y="19"/>
                  </a:lnTo>
                  <a:lnTo>
                    <a:pt x="349" y="9"/>
                  </a:lnTo>
                  <a:lnTo>
                    <a:pt x="394" y="3"/>
                  </a:lnTo>
                  <a:lnTo>
                    <a:pt x="439" y="0"/>
                  </a:lnTo>
                  <a:lnTo>
                    <a:pt x="484" y="3"/>
                  </a:lnTo>
                  <a:lnTo>
                    <a:pt x="529" y="9"/>
                  </a:lnTo>
                  <a:lnTo>
                    <a:pt x="571" y="19"/>
                  </a:lnTo>
                  <a:lnTo>
                    <a:pt x="609" y="35"/>
                  </a:lnTo>
                  <a:lnTo>
                    <a:pt x="648" y="54"/>
                  </a:lnTo>
                  <a:lnTo>
                    <a:pt x="686" y="77"/>
                  </a:lnTo>
                  <a:lnTo>
                    <a:pt x="718" y="99"/>
                  </a:lnTo>
                  <a:lnTo>
                    <a:pt x="750" y="128"/>
                  </a:lnTo>
                  <a:lnTo>
                    <a:pt x="779" y="160"/>
                  </a:lnTo>
                  <a:lnTo>
                    <a:pt x="805" y="195"/>
                  </a:lnTo>
                  <a:lnTo>
                    <a:pt x="824" y="231"/>
                  </a:lnTo>
                  <a:lnTo>
                    <a:pt x="843" y="269"/>
                  </a:lnTo>
                  <a:lnTo>
                    <a:pt x="859" y="308"/>
                  </a:lnTo>
                  <a:lnTo>
                    <a:pt x="869" y="353"/>
                  </a:lnTo>
                  <a:lnTo>
                    <a:pt x="875" y="394"/>
                  </a:lnTo>
                  <a:lnTo>
                    <a:pt x="879" y="439"/>
                  </a:lnTo>
                  <a:lnTo>
                    <a:pt x="875" y="484"/>
                  </a:lnTo>
                  <a:lnTo>
                    <a:pt x="869" y="529"/>
                  </a:lnTo>
                  <a:lnTo>
                    <a:pt x="859" y="571"/>
                  </a:lnTo>
                  <a:lnTo>
                    <a:pt x="843" y="612"/>
                  </a:lnTo>
                  <a:lnTo>
                    <a:pt x="824" y="651"/>
                  </a:lnTo>
                  <a:lnTo>
                    <a:pt x="805" y="686"/>
                  </a:lnTo>
                  <a:lnTo>
                    <a:pt x="779" y="718"/>
                  </a:lnTo>
                  <a:lnTo>
                    <a:pt x="750" y="750"/>
                  </a:lnTo>
                  <a:lnTo>
                    <a:pt x="718" y="779"/>
                  </a:lnTo>
                  <a:lnTo>
                    <a:pt x="686" y="805"/>
                  </a:lnTo>
                  <a:lnTo>
                    <a:pt x="648" y="827"/>
                  </a:lnTo>
                  <a:lnTo>
                    <a:pt x="609" y="843"/>
                  </a:lnTo>
                  <a:lnTo>
                    <a:pt x="571" y="859"/>
                  </a:lnTo>
                  <a:lnTo>
                    <a:pt x="529" y="869"/>
                  </a:lnTo>
                  <a:lnTo>
                    <a:pt x="484" y="878"/>
                  </a:lnTo>
                  <a:lnTo>
                    <a:pt x="439" y="878"/>
                  </a:lnTo>
                  <a:close/>
                </a:path>
              </a:pathLst>
            </a:custGeom>
            <a:solidFill>
              <a:srgbClr val="F8CD5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73" name="Freeform 129"/>
            <p:cNvSpPr>
              <a:spLocks/>
            </p:cNvSpPr>
            <p:nvPr/>
          </p:nvSpPr>
          <p:spPr bwMode="auto">
            <a:xfrm>
              <a:off x="2509" y="1456"/>
              <a:ext cx="850" cy="849"/>
            </a:xfrm>
            <a:custGeom>
              <a:avLst/>
              <a:gdLst>
                <a:gd name="T0" fmla="*/ 426 w 850"/>
                <a:gd name="T1" fmla="*/ 849 h 849"/>
                <a:gd name="T2" fmla="*/ 340 w 850"/>
                <a:gd name="T3" fmla="*/ 843 h 849"/>
                <a:gd name="T4" fmla="*/ 260 w 850"/>
                <a:gd name="T5" fmla="*/ 817 h 849"/>
                <a:gd name="T6" fmla="*/ 189 w 850"/>
                <a:gd name="T7" fmla="*/ 779 h 849"/>
                <a:gd name="T8" fmla="*/ 125 w 850"/>
                <a:gd name="T9" fmla="*/ 724 h 849"/>
                <a:gd name="T10" fmla="*/ 74 w 850"/>
                <a:gd name="T11" fmla="*/ 663 h 849"/>
                <a:gd name="T12" fmla="*/ 35 w 850"/>
                <a:gd name="T13" fmla="*/ 590 h 849"/>
                <a:gd name="T14" fmla="*/ 9 w 850"/>
                <a:gd name="T15" fmla="*/ 510 h 849"/>
                <a:gd name="T16" fmla="*/ 0 w 850"/>
                <a:gd name="T17" fmla="*/ 426 h 849"/>
                <a:gd name="T18" fmla="*/ 3 w 850"/>
                <a:gd name="T19" fmla="*/ 381 h 849"/>
                <a:gd name="T20" fmla="*/ 19 w 850"/>
                <a:gd name="T21" fmla="*/ 298 h 849"/>
                <a:gd name="T22" fmla="*/ 51 w 850"/>
                <a:gd name="T23" fmla="*/ 221 h 849"/>
                <a:gd name="T24" fmla="*/ 96 w 850"/>
                <a:gd name="T25" fmla="*/ 154 h 849"/>
                <a:gd name="T26" fmla="*/ 154 w 850"/>
                <a:gd name="T27" fmla="*/ 96 h 849"/>
                <a:gd name="T28" fmla="*/ 224 w 850"/>
                <a:gd name="T29" fmla="*/ 51 h 849"/>
                <a:gd name="T30" fmla="*/ 298 w 850"/>
                <a:gd name="T31" fmla="*/ 19 h 849"/>
                <a:gd name="T32" fmla="*/ 382 w 850"/>
                <a:gd name="T33" fmla="*/ 3 h 849"/>
                <a:gd name="T34" fmla="*/ 426 w 850"/>
                <a:gd name="T35" fmla="*/ 0 h 849"/>
                <a:gd name="T36" fmla="*/ 510 w 850"/>
                <a:gd name="T37" fmla="*/ 9 h 849"/>
                <a:gd name="T38" fmla="*/ 590 w 850"/>
                <a:gd name="T39" fmla="*/ 32 h 849"/>
                <a:gd name="T40" fmla="*/ 664 w 850"/>
                <a:gd name="T41" fmla="*/ 73 h 849"/>
                <a:gd name="T42" fmla="*/ 725 w 850"/>
                <a:gd name="T43" fmla="*/ 125 h 849"/>
                <a:gd name="T44" fmla="*/ 779 w 850"/>
                <a:gd name="T45" fmla="*/ 186 h 849"/>
                <a:gd name="T46" fmla="*/ 818 w 850"/>
                <a:gd name="T47" fmla="*/ 259 h 849"/>
                <a:gd name="T48" fmla="*/ 843 w 850"/>
                <a:gd name="T49" fmla="*/ 340 h 849"/>
                <a:gd name="T50" fmla="*/ 850 w 850"/>
                <a:gd name="T51" fmla="*/ 426 h 849"/>
                <a:gd name="T52" fmla="*/ 850 w 850"/>
                <a:gd name="T53" fmla="*/ 468 h 849"/>
                <a:gd name="T54" fmla="*/ 831 w 850"/>
                <a:gd name="T55" fmla="*/ 551 h 849"/>
                <a:gd name="T56" fmla="*/ 799 w 850"/>
                <a:gd name="T57" fmla="*/ 628 h 849"/>
                <a:gd name="T58" fmla="*/ 754 w 850"/>
                <a:gd name="T59" fmla="*/ 696 h 849"/>
                <a:gd name="T60" fmla="*/ 696 w 850"/>
                <a:gd name="T61" fmla="*/ 753 h 849"/>
                <a:gd name="T62" fmla="*/ 629 w 850"/>
                <a:gd name="T63" fmla="*/ 798 h 849"/>
                <a:gd name="T64" fmla="*/ 552 w 850"/>
                <a:gd name="T65" fmla="*/ 830 h 849"/>
                <a:gd name="T66" fmla="*/ 468 w 850"/>
                <a:gd name="T67" fmla="*/ 849 h 849"/>
                <a:gd name="T68" fmla="*/ 426 w 850"/>
                <a:gd name="T69" fmla="*/ 849 h 8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50"/>
                <a:gd name="T106" fmla="*/ 0 h 849"/>
                <a:gd name="T107" fmla="*/ 850 w 850"/>
                <a:gd name="T108" fmla="*/ 849 h 84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50" h="849">
                  <a:moveTo>
                    <a:pt x="426" y="849"/>
                  </a:moveTo>
                  <a:lnTo>
                    <a:pt x="426" y="849"/>
                  </a:lnTo>
                  <a:lnTo>
                    <a:pt x="382" y="849"/>
                  </a:lnTo>
                  <a:lnTo>
                    <a:pt x="340" y="843"/>
                  </a:lnTo>
                  <a:lnTo>
                    <a:pt x="298" y="830"/>
                  </a:lnTo>
                  <a:lnTo>
                    <a:pt x="260" y="817"/>
                  </a:lnTo>
                  <a:lnTo>
                    <a:pt x="224" y="798"/>
                  </a:lnTo>
                  <a:lnTo>
                    <a:pt x="189" y="779"/>
                  </a:lnTo>
                  <a:lnTo>
                    <a:pt x="154" y="753"/>
                  </a:lnTo>
                  <a:lnTo>
                    <a:pt x="125" y="724"/>
                  </a:lnTo>
                  <a:lnTo>
                    <a:pt x="96" y="696"/>
                  </a:lnTo>
                  <a:lnTo>
                    <a:pt x="74" y="663"/>
                  </a:lnTo>
                  <a:lnTo>
                    <a:pt x="51" y="628"/>
                  </a:lnTo>
                  <a:lnTo>
                    <a:pt x="35" y="590"/>
                  </a:lnTo>
                  <a:lnTo>
                    <a:pt x="19" y="551"/>
                  </a:lnTo>
                  <a:lnTo>
                    <a:pt x="9" y="510"/>
                  </a:lnTo>
                  <a:lnTo>
                    <a:pt x="3" y="468"/>
                  </a:lnTo>
                  <a:lnTo>
                    <a:pt x="0" y="426"/>
                  </a:lnTo>
                  <a:lnTo>
                    <a:pt x="3" y="381"/>
                  </a:lnTo>
                  <a:lnTo>
                    <a:pt x="9" y="340"/>
                  </a:lnTo>
                  <a:lnTo>
                    <a:pt x="19" y="298"/>
                  </a:lnTo>
                  <a:lnTo>
                    <a:pt x="35" y="259"/>
                  </a:lnTo>
                  <a:lnTo>
                    <a:pt x="51" y="221"/>
                  </a:lnTo>
                  <a:lnTo>
                    <a:pt x="74" y="186"/>
                  </a:lnTo>
                  <a:lnTo>
                    <a:pt x="96" y="154"/>
                  </a:lnTo>
                  <a:lnTo>
                    <a:pt x="125" y="125"/>
                  </a:lnTo>
                  <a:lnTo>
                    <a:pt x="154" y="96"/>
                  </a:lnTo>
                  <a:lnTo>
                    <a:pt x="189" y="73"/>
                  </a:lnTo>
                  <a:lnTo>
                    <a:pt x="224" y="51"/>
                  </a:lnTo>
                  <a:lnTo>
                    <a:pt x="260" y="32"/>
                  </a:lnTo>
                  <a:lnTo>
                    <a:pt x="298" y="19"/>
                  </a:lnTo>
                  <a:lnTo>
                    <a:pt x="340" y="9"/>
                  </a:lnTo>
                  <a:lnTo>
                    <a:pt x="382" y="3"/>
                  </a:lnTo>
                  <a:lnTo>
                    <a:pt x="426" y="0"/>
                  </a:lnTo>
                  <a:lnTo>
                    <a:pt x="468" y="3"/>
                  </a:lnTo>
                  <a:lnTo>
                    <a:pt x="510" y="9"/>
                  </a:lnTo>
                  <a:lnTo>
                    <a:pt x="552" y="19"/>
                  </a:lnTo>
                  <a:lnTo>
                    <a:pt x="590" y="32"/>
                  </a:lnTo>
                  <a:lnTo>
                    <a:pt x="629" y="51"/>
                  </a:lnTo>
                  <a:lnTo>
                    <a:pt x="664" y="73"/>
                  </a:lnTo>
                  <a:lnTo>
                    <a:pt x="696" y="96"/>
                  </a:lnTo>
                  <a:lnTo>
                    <a:pt x="725" y="125"/>
                  </a:lnTo>
                  <a:lnTo>
                    <a:pt x="754" y="154"/>
                  </a:lnTo>
                  <a:lnTo>
                    <a:pt x="779" y="186"/>
                  </a:lnTo>
                  <a:lnTo>
                    <a:pt x="799" y="221"/>
                  </a:lnTo>
                  <a:lnTo>
                    <a:pt x="818" y="259"/>
                  </a:lnTo>
                  <a:lnTo>
                    <a:pt x="831" y="298"/>
                  </a:lnTo>
                  <a:lnTo>
                    <a:pt x="843" y="340"/>
                  </a:lnTo>
                  <a:lnTo>
                    <a:pt x="850" y="381"/>
                  </a:lnTo>
                  <a:lnTo>
                    <a:pt x="850" y="426"/>
                  </a:lnTo>
                  <a:lnTo>
                    <a:pt x="850" y="468"/>
                  </a:lnTo>
                  <a:lnTo>
                    <a:pt x="843" y="510"/>
                  </a:lnTo>
                  <a:lnTo>
                    <a:pt x="831" y="551"/>
                  </a:lnTo>
                  <a:lnTo>
                    <a:pt x="818" y="590"/>
                  </a:lnTo>
                  <a:lnTo>
                    <a:pt x="799" y="628"/>
                  </a:lnTo>
                  <a:lnTo>
                    <a:pt x="779" y="663"/>
                  </a:lnTo>
                  <a:lnTo>
                    <a:pt x="754" y="696"/>
                  </a:lnTo>
                  <a:lnTo>
                    <a:pt x="725" y="724"/>
                  </a:lnTo>
                  <a:lnTo>
                    <a:pt x="696" y="753"/>
                  </a:lnTo>
                  <a:lnTo>
                    <a:pt x="664" y="779"/>
                  </a:lnTo>
                  <a:lnTo>
                    <a:pt x="629" y="798"/>
                  </a:lnTo>
                  <a:lnTo>
                    <a:pt x="590" y="817"/>
                  </a:lnTo>
                  <a:lnTo>
                    <a:pt x="552" y="830"/>
                  </a:lnTo>
                  <a:lnTo>
                    <a:pt x="510" y="843"/>
                  </a:lnTo>
                  <a:lnTo>
                    <a:pt x="468" y="849"/>
                  </a:lnTo>
                  <a:lnTo>
                    <a:pt x="426" y="849"/>
                  </a:lnTo>
                  <a:close/>
                </a:path>
              </a:pathLst>
            </a:custGeom>
            <a:solidFill>
              <a:srgbClr val="F8CE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74" name="Freeform 130"/>
            <p:cNvSpPr>
              <a:spLocks/>
            </p:cNvSpPr>
            <p:nvPr/>
          </p:nvSpPr>
          <p:spPr bwMode="auto">
            <a:xfrm>
              <a:off x="2525" y="1468"/>
              <a:ext cx="824" cy="821"/>
            </a:xfrm>
            <a:custGeom>
              <a:avLst/>
              <a:gdLst>
                <a:gd name="T0" fmla="*/ 414 w 824"/>
                <a:gd name="T1" fmla="*/ 821 h 821"/>
                <a:gd name="T2" fmla="*/ 330 w 824"/>
                <a:gd name="T3" fmla="*/ 815 h 821"/>
                <a:gd name="T4" fmla="*/ 253 w 824"/>
                <a:gd name="T5" fmla="*/ 789 h 821"/>
                <a:gd name="T6" fmla="*/ 183 w 824"/>
                <a:gd name="T7" fmla="*/ 751 h 821"/>
                <a:gd name="T8" fmla="*/ 122 w 824"/>
                <a:gd name="T9" fmla="*/ 703 h 821"/>
                <a:gd name="T10" fmla="*/ 70 w 824"/>
                <a:gd name="T11" fmla="*/ 642 h 821"/>
                <a:gd name="T12" fmla="*/ 32 w 824"/>
                <a:gd name="T13" fmla="*/ 571 h 821"/>
                <a:gd name="T14" fmla="*/ 9 w 824"/>
                <a:gd name="T15" fmla="*/ 494 h 821"/>
                <a:gd name="T16" fmla="*/ 0 w 824"/>
                <a:gd name="T17" fmla="*/ 411 h 821"/>
                <a:gd name="T18" fmla="*/ 3 w 824"/>
                <a:gd name="T19" fmla="*/ 369 h 821"/>
                <a:gd name="T20" fmla="*/ 19 w 824"/>
                <a:gd name="T21" fmla="*/ 289 h 821"/>
                <a:gd name="T22" fmla="*/ 51 w 824"/>
                <a:gd name="T23" fmla="*/ 215 h 821"/>
                <a:gd name="T24" fmla="*/ 96 w 824"/>
                <a:gd name="T25" fmla="*/ 148 h 821"/>
                <a:gd name="T26" fmla="*/ 151 w 824"/>
                <a:gd name="T27" fmla="*/ 93 h 821"/>
                <a:gd name="T28" fmla="*/ 215 w 824"/>
                <a:gd name="T29" fmla="*/ 49 h 821"/>
                <a:gd name="T30" fmla="*/ 289 w 824"/>
                <a:gd name="T31" fmla="*/ 20 h 821"/>
                <a:gd name="T32" fmla="*/ 369 w 824"/>
                <a:gd name="T33" fmla="*/ 4 h 821"/>
                <a:gd name="T34" fmla="*/ 414 w 824"/>
                <a:gd name="T35" fmla="*/ 0 h 821"/>
                <a:gd name="T36" fmla="*/ 494 w 824"/>
                <a:gd name="T37" fmla="*/ 7 h 821"/>
                <a:gd name="T38" fmla="*/ 571 w 824"/>
                <a:gd name="T39" fmla="*/ 33 h 821"/>
                <a:gd name="T40" fmla="*/ 641 w 824"/>
                <a:gd name="T41" fmla="*/ 71 h 821"/>
                <a:gd name="T42" fmla="*/ 702 w 824"/>
                <a:gd name="T43" fmla="*/ 119 h 821"/>
                <a:gd name="T44" fmla="*/ 754 w 824"/>
                <a:gd name="T45" fmla="*/ 180 h 821"/>
                <a:gd name="T46" fmla="*/ 792 w 824"/>
                <a:gd name="T47" fmla="*/ 251 h 821"/>
                <a:gd name="T48" fmla="*/ 815 w 824"/>
                <a:gd name="T49" fmla="*/ 328 h 821"/>
                <a:gd name="T50" fmla="*/ 824 w 824"/>
                <a:gd name="T51" fmla="*/ 411 h 821"/>
                <a:gd name="T52" fmla="*/ 821 w 824"/>
                <a:gd name="T53" fmla="*/ 453 h 821"/>
                <a:gd name="T54" fmla="*/ 805 w 824"/>
                <a:gd name="T55" fmla="*/ 533 h 821"/>
                <a:gd name="T56" fmla="*/ 773 w 824"/>
                <a:gd name="T57" fmla="*/ 607 h 821"/>
                <a:gd name="T58" fmla="*/ 728 w 824"/>
                <a:gd name="T59" fmla="*/ 674 h 821"/>
                <a:gd name="T60" fmla="*/ 673 w 824"/>
                <a:gd name="T61" fmla="*/ 728 h 821"/>
                <a:gd name="T62" fmla="*/ 609 w 824"/>
                <a:gd name="T63" fmla="*/ 773 h 821"/>
                <a:gd name="T64" fmla="*/ 536 w 824"/>
                <a:gd name="T65" fmla="*/ 802 h 821"/>
                <a:gd name="T66" fmla="*/ 455 w 824"/>
                <a:gd name="T67" fmla="*/ 818 h 821"/>
                <a:gd name="T68" fmla="*/ 414 w 824"/>
                <a:gd name="T69" fmla="*/ 821 h 8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24"/>
                <a:gd name="T106" fmla="*/ 0 h 821"/>
                <a:gd name="T107" fmla="*/ 824 w 824"/>
                <a:gd name="T108" fmla="*/ 821 h 82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24" h="821">
                  <a:moveTo>
                    <a:pt x="414" y="821"/>
                  </a:moveTo>
                  <a:lnTo>
                    <a:pt x="414" y="821"/>
                  </a:lnTo>
                  <a:lnTo>
                    <a:pt x="369" y="818"/>
                  </a:lnTo>
                  <a:lnTo>
                    <a:pt x="330" y="815"/>
                  </a:lnTo>
                  <a:lnTo>
                    <a:pt x="289" y="802"/>
                  </a:lnTo>
                  <a:lnTo>
                    <a:pt x="253" y="789"/>
                  </a:lnTo>
                  <a:lnTo>
                    <a:pt x="215" y="773"/>
                  </a:lnTo>
                  <a:lnTo>
                    <a:pt x="183" y="751"/>
                  </a:lnTo>
                  <a:lnTo>
                    <a:pt x="151" y="728"/>
                  </a:lnTo>
                  <a:lnTo>
                    <a:pt x="122" y="703"/>
                  </a:lnTo>
                  <a:lnTo>
                    <a:pt x="96" y="674"/>
                  </a:lnTo>
                  <a:lnTo>
                    <a:pt x="70" y="642"/>
                  </a:lnTo>
                  <a:lnTo>
                    <a:pt x="51" y="607"/>
                  </a:lnTo>
                  <a:lnTo>
                    <a:pt x="32" y="571"/>
                  </a:lnTo>
                  <a:lnTo>
                    <a:pt x="19" y="533"/>
                  </a:lnTo>
                  <a:lnTo>
                    <a:pt x="9" y="494"/>
                  </a:lnTo>
                  <a:lnTo>
                    <a:pt x="3" y="453"/>
                  </a:lnTo>
                  <a:lnTo>
                    <a:pt x="0" y="411"/>
                  </a:lnTo>
                  <a:lnTo>
                    <a:pt x="3" y="369"/>
                  </a:lnTo>
                  <a:lnTo>
                    <a:pt x="9" y="328"/>
                  </a:lnTo>
                  <a:lnTo>
                    <a:pt x="19" y="289"/>
                  </a:lnTo>
                  <a:lnTo>
                    <a:pt x="32" y="251"/>
                  </a:lnTo>
                  <a:lnTo>
                    <a:pt x="51" y="215"/>
                  </a:lnTo>
                  <a:lnTo>
                    <a:pt x="70" y="180"/>
                  </a:lnTo>
                  <a:lnTo>
                    <a:pt x="96" y="148"/>
                  </a:lnTo>
                  <a:lnTo>
                    <a:pt x="122" y="119"/>
                  </a:lnTo>
                  <a:lnTo>
                    <a:pt x="151" y="93"/>
                  </a:lnTo>
                  <a:lnTo>
                    <a:pt x="183" y="71"/>
                  </a:lnTo>
                  <a:lnTo>
                    <a:pt x="215" y="49"/>
                  </a:lnTo>
                  <a:lnTo>
                    <a:pt x="253" y="33"/>
                  </a:lnTo>
                  <a:lnTo>
                    <a:pt x="289" y="20"/>
                  </a:lnTo>
                  <a:lnTo>
                    <a:pt x="330" y="7"/>
                  </a:lnTo>
                  <a:lnTo>
                    <a:pt x="369" y="4"/>
                  </a:lnTo>
                  <a:lnTo>
                    <a:pt x="414" y="0"/>
                  </a:lnTo>
                  <a:lnTo>
                    <a:pt x="455" y="4"/>
                  </a:lnTo>
                  <a:lnTo>
                    <a:pt x="494" y="7"/>
                  </a:lnTo>
                  <a:lnTo>
                    <a:pt x="536" y="20"/>
                  </a:lnTo>
                  <a:lnTo>
                    <a:pt x="571" y="33"/>
                  </a:lnTo>
                  <a:lnTo>
                    <a:pt x="609" y="49"/>
                  </a:lnTo>
                  <a:lnTo>
                    <a:pt x="641" y="71"/>
                  </a:lnTo>
                  <a:lnTo>
                    <a:pt x="673" y="93"/>
                  </a:lnTo>
                  <a:lnTo>
                    <a:pt x="702" y="119"/>
                  </a:lnTo>
                  <a:lnTo>
                    <a:pt x="728" y="148"/>
                  </a:lnTo>
                  <a:lnTo>
                    <a:pt x="754" y="180"/>
                  </a:lnTo>
                  <a:lnTo>
                    <a:pt x="773" y="215"/>
                  </a:lnTo>
                  <a:lnTo>
                    <a:pt x="792" y="251"/>
                  </a:lnTo>
                  <a:lnTo>
                    <a:pt x="805" y="289"/>
                  </a:lnTo>
                  <a:lnTo>
                    <a:pt x="815" y="328"/>
                  </a:lnTo>
                  <a:lnTo>
                    <a:pt x="821" y="369"/>
                  </a:lnTo>
                  <a:lnTo>
                    <a:pt x="824" y="411"/>
                  </a:lnTo>
                  <a:lnTo>
                    <a:pt x="821" y="453"/>
                  </a:lnTo>
                  <a:lnTo>
                    <a:pt x="815" y="494"/>
                  </a:lnTo>
                  <a:lnTo>
                    <a:pt x="805" y="533"/>
                  </a:lnTo>
                  <a:lnTo>
                    <a:pt x="792" y="571"/>
                  </a:lnTo>
                  <a:lnTo>
                    <a:pt x="773" y="607"/>
                  </a:lnTo>
                  <a:lnTo>
                    <a:pt x="754" y="642"/>
                  </a:lnTo>
                  <a:lnTo>
                    <a:pt x="728" y="674"/>
                  </a:lnTo>
                  <a:lnTo>
                    <a:pt x="702" y="703"/>
                  </a:lnTo>
                  <a:lnTo>
                    <a:pt x="673" y="728"/>
                  </a:lnTo>
                  <a:lnTo>
                    <a:pt x="641" y="751"/>
                  </a:lnTo>
                  <a:lnTo>
                    <a:pt x="609" y="773"/>
                  </a:lnTo>
                  <a:lnTo>
                    <a:pt x="571" y="789"/>
                  </a:lnTo>
                  <a:lnTo>
                    <a:pt x="536" y="802"/>
                  </a:lnTo>
                  <a:lnTo>
                    <a:pt x="494" y="815"/>
                  </a:lnTo>
                  <a:lnTo>
                    <a:pt x="455" y="818"/>
                  </a:lnTo>
                  <a:lnTo>
                    <a:pt x="414" y="821"/>
                  </a:lnTo>
                  <a:close/>
                </a:path>
              </a:pathLst>
            </a:custGeom>
            <a:solidFill>
              <a:srgbClr val="F8D0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75" name="Freeform 131"/>
            <p:cNvSpPr>
              <a:spLocks/>
            </p:cNvSpPr>
            <p:nvPr/>
          </p:nvSpPr>
          <p:spPr bwMode="auto">
            <a:xfrm>
              <a:off x="2544" y="1481"/>
              <a:ext cx="792" cy="792"/>
            </a:xfrm>
            <a:custGeom>
              <a:avLst/>
              <a:gdLst>
                <a:gd name="T0" fmla="*/ 395 w 792"/>
                <a:gd name="T1" fmla="*/ 792 h 792"/>
                <a:gd name="T2" fmla="*/ 314 w 792"/>
                <a:gd name="T3" fmla="*/ 786 h 792"/>
                <a:gd name="T4" fmla="*/ 241 w 792"/>
                <a:gd name="T5" fmla="*/ 760 h 792"/>
                <a:gd name="T6" fmla="*/ 173 w 792"/>
                <a:gd name="T7" fmla="*/ 725 h 792"/>
                <a:gd name="T8" fmla="*/ 116 w 792"/>
                <a:gd name="T9" fmla="*/ 677 h 792"/>
                <a:gd name="T10" fmla="*/ 67 w 792"/>
                <a:gd name="T11" fmla="*/ 619 h 792"/>
                <a:gd name="T12" fmla="*/ 29 w 792"/>
                <a:gd name="T13" fmla="*/ 552 h 792"/>
                <a:gd name="T14" fmla="*/ 6 w 792"/>
                <a:gd name="T15" fmla="*/ 475 h 792"/>
                <a:gd name="T16" fmla="*/ 0 w 792"/>
                <a:gd name="T17" fmla="*/ 395 h 792"/>
                <a:gd name="T18" fmla="*/ 0 w 792"/>
                <a:gd name="T19" fmla="*/ 356 h 792"/>
                <a:gd name="T20" fmla="*/ 16 w 792"/>
                <a:gd name="T21" fmla="*/ 279 h 792"/>
                <a:gd name="T22" fmla="*/ 48 w 792"/>
                <a:gd name="T23" fmla="*/ 206 h 792"/>
                <a:gd name="T24" fmla="*/ 90 w 792"/>
                <a:gd name="T25" fmla="*/ 145 h 792"/>
                <a:gd name="T26" fmla="*/ 144 w 792"/>
                <a:gd name="T27" fmla="*/ 90 h 792"/>
                <a:gd name="T28" fmla="*/ 205 w 792"/>
                <a:gd name="T29" fmla="*/ 48 h 792"/>
                <a:gd name="T30" fmla="*/ 279 w 792"/>
                <a:gd name="T31" fmla="*/ 16 h 792"/>
                <a:gd name="T32" fmla="*/ 356 w 792"/>
                <a:gd name="T33" fmla="*/ 0 h 792"/>
                <a:gd name="T34" fmla="*/ 395 w 792"/>
                <a:gd name="T35" fmla="*/ 0 h 792"/>
                <a:gd name="T36" fmla="*/ 475 w 792"/>
                <a:gd name="T37" fmla="*/ 7 h 792"/>
                <a:gd name="T38" fmla="*/ 549 w 792"/>
                <a:gd name="T39" fmla="*/ 29 h 792"/>
                <a:gd name="T40" fmla="*/ 616 w 792"/>
                <a:gd name="T41" fmla="*/ 68 h 792"/>
                <a:gd name="T42" fmla="*/ 677 w 792"/>
                <a:gd name="T43" fmla="*/ 116 h 792"/>
                <a:gd name="T44" fmla="*/ 725 w 792"/>
                <a:gd name="T45" fmla="*/ 173 h 792"/>
                <a:gd name="T46" fmla="*/ 760 w 792"/>
                <a:gd name="T47" fmla="*/ 241 h 792"/>
                <a:gd name="T48" fmla="*/ 783 w 792"/>
                <a:gd name="T49" fmla="*/ 315 h 792"/>
                <a:gd name="T50" fmla="*/ 792 w 792"/>
                <a:gd name="T51" fmla="*/ 395 h 792"/>
                <a:gd name="T52" fmla="*/ 789 w 792"/>
                <a:gd name="T53" fmla="*/ 436 h 792"/>
                <a:gd name="T54" fmla="*/ 773 w 792"/>
                <a:gd name="T55" fmla="*/ 513 h 792"/>
                <a:gd name="T56" fmla="*/ 744 w 792"/>
                <a:gd name="T57" fmla="*/ 584 h 792"/>
                <a:gd name="T58" fmla="*/ 703 w 792"/>
                <a:gd name="T59" fmla="*/ 648 h 792"/>
                <a:gd name="T60" fmla="*/ 648 w 792"/>
                <a:gd name="T61" fmla="*/ 703 h 792"/>
                <a:gd name="T62" fmla="*/ 584 w 792"/>
                <a:gd name="T63" fmla="*/ 744 h 792"/>
                <a:gd name="T64" fmla="*/ 513 w 792"/>
                <a:gd name="T65" fmla="*/ 776 h 792"/>
                <a:gd name="T66" fmla="*/ 436 w 792"/>
                <a:gd name="T67" fmla="*/ 789 h 792"/>
                <a:gd name="T68" fmla="*/ 395 w 792"/>
                <a:gd name="T69" fmla="*/ 792 h 7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92"/>
                <a:gd name="T106" fmla="*/ 0 h 792"/>
                <a:gd name="T107" fmla="*/ 792 w 792"/>
                <a:gd name="T108" fmla="*/ 792 h 7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92" h="792">
                  <a:moveTo>
                    <a:pt x="395" y="792"/>
                  </a:moveTo>
                  <a:lnTo>
                    <a:pt x="395" y="792"/>
                  </a:lnTo>
                  <a:lnTo>
                    <a:pt x="356" y="789"/>
                  </a:lnTo>
                  <a:lnTo>
                    <a:pt x="314" y="786"/>
                  </a:lnTo>
                  <a:lnTo>
                    <a:pt x="279" y="776"/>
                  </a:lnTo>
                  <a:lnTo>
                    <a:pt x="241" y="760"/>
                  </a:lnTo>
                  <a:lnTo>
                    <a:pt x="205" y="744"/>
                  </a:lnTo>
                  <a:lnTo>
                    <a:pt x="173" y="725"/>
                  </a:lnTo>
                  <a:lnTo>
                    <a:pt x="144" y="703"/>
                  </a:lnTo>
                  <a:lnTo>
                    <a:pt x="116" y="677"/>
                  </a:lnTo>
                  <a:lnTo>
                    <a:pt x="90" y="648"/>
                  </a:lnTo>
                  <a:lnTo>
                    <a:pt x="67" y="619"/>
                  </a:lnTo>
                  <a:lnTo>
                    <a:pt x="48" y="584"/>
                  </a:lnTo>
                  <a:lnTo>
                    <a:pt x="29" y="552"/>
                  </a:lnTo>
                  <a:lnTo>
                    <a:pt x="16" y="513"/>
                  </a:lnTo>
                  <a:lnTo>
                    <a:pt x="6" y="475"/>
                  </a:lnTo>
                  <a:lnTo>
                    <a:pt x="0" y="436"/>
                  </a:lnTo>
                  <a:lnTo>
                    <a:pt x="0" y="395"/>
                  </a:lnTo>
                  <a:lnTo>
                    <a:pt x="0" y="356"/>
                  </a:lnTo>
                  <a:lnTo>
                    <a:pt x="6" y="315"/>
                  </a:lnTo>
                  <a:lnTo>
                    <a:pt x="16" y="279"/>
                  </a:lnTo>
                  <a:lnTo>
                    <a:pt x="29" y="241"/>
                  </a:lnTo>
                  <a:lnTo>
                    <a:pt x="48" y="206"/>
                  </a:lnTo>
                  <a:lnTo>
                    <a:pt x="67" y="173"/>
                  </a:lnTo>
                  <a:lnTo>
                    <a:pt x="90" y="145"/>
                  </a:lnTo>
                  <a:lnTo>
                    <a:pt x="116" y="116"/>
                  </a:lnTo>
                  <a:lnTo>
                    <a:pt x="144" y="90"/>
                  </a:lnTo>
                  <a:lnTo>
                    <a:pt x="173" y="68"/>
                  </a:lnTo>
                  <a:lnTo>
                    <a:pt x="205" y="48"/>
                  </a:lnTo>
                  <a:lnTo>
                    <a:pt x="241" y="29"/>
                  </a:lnTo>
                  <a:lnTo>
                    <a:pt x="279" y="16"/>
                  </a:lnTo>
                  <a:lnTo>
                    <a:pt x="314" y="7"/>
                  </a:lnTo>
                  <a:lnTo>
                    <a:pt x="356" y="0"/>
                  </a:lnTo>
                  <a:lnTo>
                    <a:pt x="395" y="0"/>
                  </a:lnTo>
                  <a:lnTo>
                    <a:pt x="436" y="0"/>
                  </a:lnTo>
                  <a:lnTo>
                    <a:pt x="475" y="7"/>
                  </a:lnTo>
                  <a:lnTo>
                    <a:pt x="513" y="16"/>
                  </a:lnTo>
                  <a:lnTo>
                    <a:pt x="549" y="29"/>
                  </a:lnTo>
                  <a:lnTo>
                    <a:pt x="584" y="48"/>
                  </a:lnTo>
                  <a:lnTo>
                    <a:pt x="616" y="68"/>
                  </a:lnTo>
                  <a:lnTo>
                    <a:pt x="648" y="90"/>
                  </a:lnTo>
                  <a:lnTo>
                    <a:pt x="677" y="116"/>
                  </a:lnTo>
                  <a:lnTo>
                    <a:pt x="703" y="145"/>
                  </a:lnTo>
                  <a:lnTo>
                    <a:pt x="725" y="173"/>
                  </a:lnTo>
                  <a:lnTo>
                    <a:pt x="744" y="206"/>
                  </a:lnTo>
                  <a:lnTo>
                    <a:pt x="760" y="241"/>
                  </a:lnTo>
                  <a:lnTo>
                    <a:pt x="773" y="279"/>
                  </a:lnTo>
                  <a:lnTo>
                    <a:pt x="783" y="315"/>
                  </a:lnTo>
                  <a:lnTo>
                    <a:pt x="789" y="356"/>
                  </a:lnTo>
                  <a:lnTo>
                    <a:pt x="792" y="395"/>
                  </a:lnTo>
                  <a:lnTo>
                    <a:pt x="789" y="436"/>
                  </a:lnTo>
                  <a:lnTo>
                    <a:pt x="783" y="475"/>
                  </a:lnTo>
                  <a:lnTo>
                    <a:pt x="773" y="513"/>
                  </a:lnTo>
                  <a:lnTo>
                    <a:pt x="760" y="552"/>
                  </a:lnTo>
                  <a:lnTo>
                    <a:pt x="744" y="584"/>
                  </a:lnTo>
                  <a:lnTo>
                    <a:pt x="725" y="619"/>
                  </a:lnTo>
                  <a:lnTo>
                    <a:pt x="703" y="648"/>
                  </a:lnTo>
                  <a:lnTo>
                    <a:pt x="677" y="677"/>
                  </a:lnTo>
                  <a:lnTo>
                    <a:pt x="648" y="703"/>
                  </a:lnTo>
                  <a:lnTo>
                    <a:pt x="616" y="725"/>
                  </a:lnTo>
                  <a:lnTo>
                    <a:pt x="584" y="744"/>
                  </a:lnTo>
                  <a:lnTo>
                    <a:pt x="549" y="760"/>
                  </a:lnTo>
                  <a:lnTo>
                    <a:pt x="513" y="776"/>
                  </a:lnTo>
                  <a:lnTo>
                    <a:pt x="475" y="786"/>
                  </a:lnTo>
                  <a:lnTo>
                    <a:pt x="436" y="789"/>
                  </a:lnTo>
                  <a:lnTo>
                    <a:pt x="395" y="792"/>
                  </a:lnTo>
                  <a:close/>
                </a:path>
              </a:pathLst>
            </a:custGeom>
            <a:solidFill>
              <a:srgbClr val="F8D2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76" name="Freeform 132"/>
            <p:cNvSpPr>
              <a:spLocks/>
            </p:cNvSpPr>
            <p:nvPr/>
          </p:nvSpPr>
          <p:spPr bwMode="auto">
            <a:xfrm>
              <a:off x="2560" y="1494"/>
              <a:ext cx="764" cy="763"/>
            </a:xfrm>
            <a:custGeom>
              <a:avLst/>
              <a:gdLst>
                <a:gd name="T0" fmla="*/ 382 w 764"/>
                <a:gd name="T1" fmla="*/ 763 h 763"/>
                <a:gd name="T2" fmla="*/ 305 w 764"/>
                <a:gd name="T3" fmla="*/ 757 h 763"/>
                <a:gd name="T4" fmla="*/ 234 w 764"/>
                <a:gd name="T5" fmla="*/ 734 h 763"/>
                <a:gd name="T6" fmla="*/ 167 w 764"/>
                <a:gd name="T7" fmla="*/ 699 h 763"/>
                <a:gd name="T8" fmla="*/ 112 w 764"/>
                <a:gd name="T9" fmla="*/ 651 h 763"/>
                <a:gd name="T10" fmla="*/ 64 w 764"/>
                <a:gd name="T11" fmla="*/ 597 h 763"/>
                <a:gd name="T12" fmla="*/ 29 w 764"/>
                <a:gd name="T13" fmla="*/ 529 h 763"/>
                <a:gd name="T14" fmla="*/ 7 w 764"/>
                <a:gd name="T15" fmla="*/ 459 h 763"/>
                <a:gd name="T16" fmla="*/ 0 w 764"/>
                <a:gd name="T17" fmla="*/ 382 h 763"/>
                <a:gd name="T18" fmla="*/ 0 w 764"/>
                <a:gd name="T19" fmla="*/ 343 h 763"/>
                <a:gd name="T20" fmla="*/ 16 w 764"/>
                <a:gd name="T21" fmla="*/ 266 h 763"/>
                <a:gd name="T22" fmla="*/ 45 w 764"/>
                <a:gd name="T23" fmla="*/ 199 h 763"/>
                <a:gd name="T24" fmla="*/ 87 w 764"/>
                <a:gd name="T25" fmla="*/ 138 h 763"/>
                <a:gd name="T26" fmla="*/ 138 w 764"/>
                <a:gd name="T27" fmla="*/ 87 h 763"/>
                <a:gd name="T28" fmla="*/ 199 w 764"/>
                <a:gd name="T29" fmla="*/ 45 h 763"/>
                <a:gd name="T30" fmla="*/ 270 w 764"/>
                <a:gd name="T31" fmla="*/ 16 h 763"/>
                <a:gd name="T32" fmla="*/ 343 w 764"/>
                <a:gd name="T33" fmla="*/ 0 h 763"/>
                <a:gd name="T34" fmla="*/ 382 w 764"/>
                <a:gd name="T35" fmla="*/ 0 h 763"/>
                <a:gd name="T36" fmla="*/ 459 w 764"/>
                <a:gd name="T37" fmla="*/ 7 h 763"/>
                <a:gd name="T38" fmla="*/ 529 w 764"/>
                <a:gd name="T39" fmla="*/ 29 h 763"/>
                <a:gd name="T40" fmla="*/ 597 w 764"/>
                <a:gd name="T41" fmla="*/ 64 h 763"/>
                <a:gd name="T42" fmla="*/ 651 w 764"/>
                <a:gd name="T43" fmla="*/ 112 h 763"/>
                <a:gd name="T44" fmla="*/ 699 w 764"/>
                <a:gd name="T45" fmla="*/ 167 h 763"/>
                <a:gd name="T46" fmla="*/ 735 w 764"/>
                <a:gd name="T47" fmla="*/ 231 h 763"/>
                <a:gd name="T48" fmla="*/ 757 w 764"/>
                <a:gd name="T49" fmla="*/ 305 h 763"/>
                <a:gd name="T50" fmla="*/ 764 w 764"/>
                <a:gd name="T51" fmla="*/ 382 h 763"/>
                <a:gd name="T52" fmla="*/ 764 w 764"/>
                <a:gd name="T53" fmla="*/ 420 h 763"/>
                <a:gd name="T54" fmla="*/ 748 w 764"/>
                <a:gd name="T55" fmla="*/ 494 h 763"/>
                <a:gd name="T56" fmla="*/ 719 w 764"/>
                <a:gd name="T57" fmla="*/ 565 h 763"/>
                <a:gd name="T58" fmla="*/ 677 w 764"/>
                <a:gd name="T59" fmla="*/ 625 h 763"/>
                <a:gd name="T60" fmla="*/ 626 w 764"/>
                <a:gd name="T61" fmla="*/ 677 h 763"/>
                <a:gd name="T62" fmla="*/ 565 w 764"/>
                <a:gd name="T63" fmla="*/ 718 h 763"/>
                <a:gd name="T64" fmla="*/ 497 w 764"/>
                <a:gd name="T65" fmla="*/ 747 h 763"/>
                <a:gd name="T66" fmla="*/ 420 w 764"/>
                <a:gd name="T67" fmla="*/ 760 h 763"/>
                <a:gd name="T68" fmla="*/ 382 w 764"/>
                <a:gd name="T69" fmla="*/ 763 h 76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64"/>
                <a:gd name="T106" fmla="*/ 0 h 763"/>
                <a:gd name="T107" fmla="*/ 764 w 764"/>
                <a:gd name="T108" fmla="*/ 763 h 76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64" h="763">
                  <a:moveTo>
                    <a:pt x="382" y="763"/>
                  </a:moveTo>
                  <a:lnTo>
                    <a:pt x="382" y="763"/>
                  </a:lnTo>
                  <a:lnTo>
                    <a:pt x="343" y="760"/>
                  </a:lnTo>
                  <a:lnTo>
                    <a:pt x="305" y="757"/>
                  </a:lnTo>
                  <a:lnTo>
                    <a:pt x="270" y="747"/>
                  </a:lnTo>
                  <a:lnTo>
                    <a:pt x="234" y="734"/>
                  </a:lnTo>
                  <a:lnTo>
                    <a:pt x="199" y="718"/>
                  </a:lnTo>
                  <a:lnTo>
                    <a:pt x="167" y="699"/>
                  </a:lnTo>
                  <a:lnTo>
                    <a:pt x="138" y="677"/>
                  </a:lnTo>
                  <a:lnTo>
                    <a:pt x="112" y="651"/>
                  </a:lnTo>
                  <a:lnTo>
                    <a:pt x="87" y="625"/>
                  </a:lnTo>
                  <a:lnTo>
                    <a:pt x="64" y="597"/>
                  </a:lnTo>
                  <a:lnTo>
                    <a:pt x="45" y="565"/>
                  </a:lnTo>
                  <a:lnTo>
                    <a:pt x="29" y="529"/>
                  </a:lnTo>
                  <a:lnTo>
                    <a:pt x="16" y="494"/>
                  </a:lnTo>
                  <a:lnTo>
                    <a:pt x="7" y="459"/>
                  </a:lnTo>
                  <a:lnTo>
                    <a:pt x="0" y="420"/>
                  </a:lnTo>
                  <a:lnTo>
                    <a:pt x="0" y="382"/>
                  </a:lnTo>
                  <a:lnTo>
                    <a:pt x="0" y="343"/>
                  </a:lnTo>
                  <a:lnTo>
                    <a:pt x="7" y="305"/>
                  </a:lnTo>
                  <a:lnTo>
                    <a:pt x="16" y="266"/>
                  </a:lnTo>
                  <a:lnTo>
                    <a:pt x="29" y="231"/>
                  </a:lnTo>
                  <a:lnTo>
                    <a:pt x="45" y="199"/>
                  </a:lnTo>
                  <a:lnTo>
                    <a:pt x="64" y="167"/>
                  </a:lnTo>
                  <a:lnTo>
                    <a:pt x="87" y="138"/>
                  </a:lnTo>
                  <a:lnTo>
                    <a:pt x="112" y="112"/>
                  </a:lnTo>
                  <a:lnTo>
                    <a:pt x="138" y="87"/>
                  </a:lnTo>
                  <a:lnTo>
                    <a:pt x="167" y="64"/>
                  </a:lnTo>
                  <a:lnTo>
                    <a:pt x="199" y="45"/>
                  </a:lnTo>
                  <a:lnTo>
                    <a:pt x="234" y="29"/>
                  </a:lnTo>
                  <a:lnTo>
                    <a:pt x="270" y="16"/>
                  </a:lnTo>
                  <a:lnTo>
                    <a:pt x="305" y="7"/>
                  </a:lnTo>
                  <a:lnTo>
                    <a:pt x="343" y="0"/>
                  </a:lnTo>
                  <a:lnTo>
                    <a:pt x="382" y="0"/>
                  </a:lnTo>
                  <a:lnTo>
                    <a:pt x="420" y="0"/>
                  </a:lnTo>
                  <a:lnTo>
                    <a:pt x="459" y="7"/>
                  </a:lnTo>
                  <a:lnTo>
                    <a:pt x="497" y="16"/>
                  </a:lnTo>
                  <a:lnTo>
                    <a:pt x="529" y="29"/>
                  </a:lnTo>
                  <a:lnTo>
                    <a:pt x="565" y="45"/>
                  </a:lnTo>
                  <a:lnTo>
                    <a:pt x="597" y="64"/>
                  </a:lnTo>
                  <a:lnTo>
                    <a:pt x="626" y="87"/>
                  </a:lnTo>
                  <a:lnTo>
                    <a:pt x="651" y="112"/>
                  </a:lnTo>
                  <a:lnTo>
                    <a:pt x="677" y="138"/>
                  </a:lnTo>
                  <a:lnTo>
                    <a:pt x="699" y="167"/>
                  </a:lnTo>
                  <a:lnTo>
                    <a:pt x="719" y="199"/>
                  </a:lnTo>
                  <a:lnTo>
                    <a:pt x="735" y="231"/>
                  </a:lnTo>
                  <a:lnTo>
                    <a:pt x="748" y="266"/>
                  </a:lnTo>
                  <a:lnTo>
                    <a:pt x="757" y="305"/>
                  </a:lnTo>
                  <a:lnTo>
                    <a:pt x="764" y="343"/>
                  </a:lnTo>
                  <a:lnTo>
                    <a:pt x="764" y="382"/>
                  </a:lnTo>
                  <a:lnTo>
                    <a:pt x="764" y="420"/>
                  </a:lnTo>
                  <a:lnTo>
                    <a:pt x="757" y="459"/>
                  </a:lnTo>
                  <a:lnTo>
                    <a:pt x="748" y="494"/>
                  </a:lnTo>
                  <a:lnTo>
                    <a:pt x="735" y="529"/>
                  </a:lnTo>
                  <a:lnTo>
                    <a:pt x="719" y="565"/>
                  </a:lnTo>
                  <a:lnTo>
                    <a:pt x="699" y="597"/>
                  </a:lnTo>
                  <a:lnTo>
                    <a:pt x="677" y="625"/>
                  </a:lnTo>
                  <a:lnTo>
                    <a:pt x="651" y="651"/>
                  </a:lnTo>
                  <a:lnTo>
                    <a:pt x="626" y="677"/>
                  </a:lnTo>
                  <a:lnTo>
                    <a:pt x="597" y="699"/>
                  </a:lnTo>
                  <a:lnTo>
                    <a:pt x="565" y="718"/>
                  </a:lnTo>
                  <a:lnTo>
                    <a:pt x="529" y="734"/>
                  </a:lnTo>
                  <a:lnTo>
                    <a:pt x="497" y="747"/>
                  </a:lnTo>
                  <a:lnTo>
                    <a:pt x="459" y="757"/>
                  </a:lnTo>
                  <a:lnTo>
                    <a:pt x="420" y="760"/>
                  </a:lnTo>
                  <a:lnTo>
                    <a:pt x="382" y="763"/>
                  </a:lnTo>
                  <a:close/>
                </a:path>
              </a:pathLst>
            </a:custGeom>
            <a:solidFill>
              <a:srgbClr val="F9D3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77" name="Freeform 133"/>
            <p:cNvSpPr>
              <a:spLocks/>
            </p:cNvSpPr>
            <p:nvPr/>
          </p:nvSpPr>
          <p:spPr bwMode="auto">
            <a:xfrm>
              <a:off x="2576" y="1504"/>
              <a:ext cx="738" cy="737"/>
            </a:xfrm>
            <a:custGeom>
              <a:avLst/>
              <a:gdLst>
                <a:gd name="T0" fmla="*/ 369 w 738"/>
                <a:gd name="T1" fmla="*/ 737 h 737"/>
                <a:gd name="T2" fmla="*/ 295 w 738"/>
                <a:gd name="T3" fmla="*/ 731 h 737"/>
                <a:gd name="T4" fmla="*/ 225 w 738"/>
                <a:gd name="T5" fmla="*/ 708 h 737"/>
                <a:gd name="T6" fmla="*/ 164 w 738"/>
                <a:gd name="T7" fmla="*/ 673 h 737"/>
                <a:gd name="T8" fmla="*/ 109 w 738"/>
                <a:gd name="T9" fmla="*/ 628 h 737"/>
                <a:gd name="T10" fmla="*/ 64 w 738"/>
                <a:gd name="T11" fmla="*/ 574 h 737"/>
                <a:gd name="T12" fmla="*/ 29 w 738"/>
                <a:gd name="T13" fmla="*/ 513 h 737"/>
                <a:gd name="T14" fmla="*/ 7 w 738"/>
                <a:gd name="T15" fmla="*/ 442 h 737"/>
                <a:gd name="T16" fmla="*/ 0 w 738"/>
                <a:gd name="T17" fmla="*/ 369 h 737"/>
                <a:gd name="T18" fmla="*/ 3 w 738"/>
                <a:gd name="T19" fmla="*/ 333 h 737"/>
                <a:gd name="T20" fmla="*/ 16 w 738"/>
                <a:gd name="T21" fmla="*/ 259 h 737"/>
                <a:gd name="T22" fmla="*/ 45 w 738"/>
                <a:gd name="T23" fmla="*/ 195 h 737"/>
                <a:gd name="T24" fmla="*/ 84 w 738"/>
                <a:gd name="T25" fmla="*/ 134 h 737"/>
                <a:gd name="T26" fmla="*/ 135 w 738"/>
                <a:gd name="T27" fmla="*/ 86 h 737"/>
                <a:gd name="T28" fmla="*/ 193 w 738"/>
                <a:gd name="T29" fmla="*/ 45 h 737"/>
                <a:gd name="T30" fmla="*/ 260 w 738"/>
                <a:gd name="T31" fmla="*/ 19 h 737"/>
                <a:gd name="T32" fmla="*/ 331 w 738"/>
                <a:gd name="T33" fmla="*/ 3 h 737"/>
                <a:gd name="T34" fmla="*/ 369 w 738"/>
                <a:gd name="T35" fmla="*/ 0 h 737"/>
                <a:gd name="T36" fmla="*/ 443 w 738"/>
                <a:gd name="T37" fmla="*/ 9 h 737"/>
                <a:gd name="T38" fmla="*/ 513 w 738"/>
                <a:gd name="T39" fmla="*/ 29 h 737"/>
                <a:gd name="T40" fmla="*/ 574 w 738"/>
                <a:gd name="T41" fmla="*/ 64 h 737"/>
                <a:gd name="T42" fmla="*/ 629 w 738"/>
                <a:gd name="T43" fmla="*/ 109 h 737"/>
                <a:gd name="T44" fmla="*/ 674 w 738"/>
                <a:gd name="T45" fmla="*/ 163 h 737"/>
                <a:gd name="T46" fmla="*/ 709 w 738"/>
                <a:gd name="T47" fmla="*/ 227 h 737"/>
                <a:gd name="T48" fmla="*/ 728 w 738"/>
                <a:gd name="T49" fmla="*/ 295 h 737"/>
                <a:gd name="T50" fmla="*/ 738 w 738"/>
                <a:gd name="T51" fmla="*/ 369 h 737"/>
                <a:gd name="T52" fmla="*/ 735 w 738"/>
                <a:gd name="T53" fmla="*/ 407 h 737"/>
                <a:gd name="T54" fmla="*/ 719 w 738"/>
                <a:gd name="T55" fmla="*/ 478 h 737"/>
                <a:gd name="T56" fmla="*/ 693 w 738"/>
                <a:gd name="T57" fmla="*/ 545 h 737"/>
                <a:gd name="T58" fmla="*/ 651 w 738"/>
                <a:gd name="T59" fmla="*/ 603 h 737"/>
                <a:gd name="T60" fmla="*/ 603 w 738"/>
                <a:gd name="T61" fmla="*/ 654 h 737"/>
                <a:gd name="T62" fmla="*/ 545 w 738"/>
                <a:gd name="T63" fmla="*/ 692 h 737"/>
                <a:gd name="T64" fmla="*/ 478 w 738"/>
                <a:gd name="T65" fmla="*/ 721 h 737"/>
                <a:gd name="T66" fmla="*/ 408 w 738"/>
                <a:gd name="T67" fmla="*/ 734 h 737"/>
                <a:gd name="T68" fmla="*/ 369 w 738"/>
                <a:gd name="T69" fmla="*/ 737 h 73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38"/>
                <a:gd name="T106" fmla="*/ 0 h 737"/>
                <a:gd name="T107" fmla="*/ 738 w 738"/>
                <a:gd name="T108" fmla="*/ 737 h 73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38" h="737">
                  <a:moveTo>
                    <a:pt x="369" y="737"/>
                  </a:moveTo>
                  <a:lnTo>
                    <a:pt x="369" y="737"/>
                  </a:lnTo>
                  <a:lnTo>
                    <a:pt x="331" y="734"/>
                  </a:lnTo>
                  <a:lnTo>
                    <a:pt x="295" y="731"/>
                  </a:lnTo>
                  <a:lnTo>
                    <a:pt x="260" y="721"/>
                  </a:lnTo>
                  <a:lnTo>
                    <a:pt x="225" y="708"/>
                  </a:lnTo>
                  <a:lnTo>
                    <a:pt x="193" y="692"/>
                  </a:lnTo>
                  <a:lnTo>
                    <a:pt x="164" y="673"/>
                  </a:lnTo>
                  <a:lnTo>
                    <a:pt x="135" y="654"/>
                  </a:lnTo>
                  <a:lnTo>
                    <a:pt x="109" y="628"/>
                  </a:lnTo>
                  <a:lnTo>
                    <a:pt x="84" y="603"/>
                  </a:lnTo>
                  <a:lnTo>
                    <a:pt x="64" y="574"/>
                  </a:lnTo>
                  <a:lnTo>
                    <a:pt x="45" y="545"/>
                  </a:lnTo>
                  <a:lnTo>
                    <a:pt x="29" y="513"/>
                  </a:lnTo>
                  <a:lnTo>
                    <a:pt x="16" y="478"/>
                  </a:lnTo>
                  <a:lnTo>
                    <a:pt x="7" y="442"/>
                  </a:lnTo>
                  <a:lnTo>
                    <a:pt x="3" y="407"/>
                  </a:lnTo>
                  <a:lnTo>
                    <a:pt x="0" y="369"/>
                  </a:lnTo>
                  <a:lnTo>
                    <a:pt x="3" y="333"/>
                  </a:lnTo>
                  <a:lnTo>
                    <a:pt x="7" y="295"/>
                  </a:lnTo>
                  <a:lnTo>
                    <a:pt x="16" y="259"/>
                  </a:lnTo>
                  <a:lnTo>
                    <a:pt x="29" y="227"/>
                  </a:lnTo>
                  <a:lnTo>
                    <a:pt x="45" y="195"/>
                  </a:lnTo>
                  <a:lnTo>
                    <a:pt x="64" y="163"/>
                  </a:lnTo>
                  <a:lnTo>
                    <a:pt x="84" y="134"/>
                  </a:lnTo>
                  <a:lnTo>
                    <a:pt x="109" y="109"/>
                  </a:lnTo>
                  <a:lnTo>
                    <a:pt x="135" y="86"/>
                  </a:lnTo>
                  <a:lnTo>
                    <a:pt x="164" y="64"/>
                  </a:lnTo>
                  <a:lnTo>
                    <a:pt x="193" y="45"/>
                  </a:lnTo>
                  <a:lnTo>
                    <a:pt x="225" y="29"/>
                  </a:lnTo>
                  <a:lnTo>
                    <a:pt x="260" y="19"/>
                  </a:lnTo>
                  <a:lnTo>
                    <a:pt x="295" y="9"/>
                  </a:lnTo>
                  <a:lnTo>
                    <a:pt x="331" y="3"/>
                  </a:lnTo>
                  <a:lnTo>
                    <a:pt x="369" y="0"/>
                  </a:lnTo>
                  <a:lnTo>
                    <a:pt x="408" y="3"/>
                  </a:lnTo>
                  <a:lnTo>
                    <a:pt x="443" y="9"/>
                  </a:lnTo>
                  <a:lnTo>
                    <a:pt x="478" y="19"/>
                  </a:lnTo>
                  <a:lnTo>
                    <a:pt x="513" y="29"/>
                  </a:lnTo>
                  <a:lnTo>
                    <a:pt x="545" y="45"/>
                  </a:lnTo>
                  <a:lnTo>
                    <a:pt x="574" y="64"/>
                  </a:lnTo>
                  <a:lnTo>
                    <a:pt x="603" y="86"/>
                  </a:lnTo>
                  <a:lnTo>
                    <a:pt x="629" y="109"/>
                  </a:lnTo>
                  <a:lnTo>
                    <a:pt x="651" y="134"/>
                  </a:lnTo>
                  <a:lnTo>
                    <a:pt x="674" y="163"/>
                  </a:lnTo>
                  <a:lnTo>
                    <a:pt x="693" y="195"/>
                  </a:lnTo>
                  <a:lnTo>
                    <a:pt x="709" y="227"/>
                  </a:lnTo>
                  <a:lnTo>
                    <a:pt x="719" y="259"/>
                  </a:lnTo>
                  <a:lnTo>
                    <a:pt x="728" y="295"/>
                  </a:lnTo>
                  <a:lnTo>
                    <a:pt x="735" y="333"/>
                  </a:lnTo>
                  <a:lnTo>
                    <a:pt x="738" y="369"/>
                  </a:lnTo>
                  <a:lnTo>
                    <a:pt x="735" y="407"/>
                  </a:lnTo>
                  <a:lnTo>
                    <a:pt x="728" y="442"/>
                  </a:lnTo>
                  <a:lnTo>
                    <a:pt x="719" y="478"/>
                  </a:lnTo>
                  <a:lnTo>
                    <a:pt x="709" y="513"/>
                  </a:lnTo>
                  <a:lnTo>
                    <a:pt x="693" y="545"/>
                  </a:lnTo>
                  <a:lnTo>
                    <a:pt x="674" y="574"/>
                  </a:lnTo>
                  <a:lnTo>
                    <a:pt x="651" y="603"/>
                  </a:lnTo>
                  <a:lnTo>
                    <a:pt x="629" y="628"/>
                  </a:lnTo>
                  <a:lnTo>
                    <a:pt x="603" y="654"/>
                  </a:lnTo>
                  <a:lnTo>
                    <a:pt x="574" y="673"/>
                  </a:lnTo>
                  <a:lnTo>
                    <a:pt x="545" y="692"/>
                  </a:lnTo>
                  <a:lnTo>
                    <a:pt x="513" y="708"/>
                  </a:lnTo>
                  <a:lnTo>
                    <a:pt x="478" y="721"/>
                  </a:lnTo>
                  <a:lnTo>
                    <a:pt x="443" y="731"/>
                  </a:lnTo>
                  <a:lnTo>
                    <a:pt x="408" y="734"/>
                  </a:lnTo>
                  <a:lnTo>
                    <a:pt x="369" y="737"/>
                  </a:lnTo>
                  <a:close/>
                </a:path>
              </a:pathLst>
            </a:custGeom>
            <a:solidFill>
              <a:srgbClr val="F9D5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78" name="Freeform 134"/>
            <p:cNvSpPr>
              <a:spLocks/>
            </p:cNvSpPr>
            <p:nvPr/>
          </p:nvSpPr>
          <p:spPr bwMode="auto">
            <a:xfrm>
              <a:off x="2592" y="1517"/>
              <a:ext cx="709" cy="708"/>
            </a:xfrm>
            <a:custGeom>
              <a:avLst/>
              <a:gdLst>
                <a:gd name="T0" fmla="*/ 356 w 709"/>
                <a:gd name="T1" fmla="*/ 708 h 708"/>
                <a:gd name="T2" fmla="*/ 282 w 709"/>
                <a:gd name="T3" fmla="*/ 702 h 708"/>
                <a:gd name="T4" fmla="*/ 218 w 709"/>
                <a:gd name="T5" fmla="*/ 679 h 708"/>
                <a:gd name="T6" fmla="*/ 157 w 709"/>
                <a:gd name="T7" fmla="*/ 647 h 708"/>
                <a:gd name="T8" fmla="*/ 106 w 709"/>
                <a:gd name="T9" fmla="*/ 606 h 708"/>
                <a:gd name="T10" fmla="*/ 61 w 709"/>
                <a:gd name="T11" fmla="*/ 551 h 708"/>
                <a:gd name="T12" fmla="*/ 29 w 709"/>
                <a:gd name="T13" fmla="*/ 493 h 708"/>
                <a:gd name="T14" fmla="*/ 10 w 709"/>
                <a:gd name="T15" fmla="*/ 426 h 708"/>
                <a:gd name="T16" fmla="*/ 0 w 709"/>
                <a:gd name="T17" fmla="*/ 356 h 708"/>
                <a:gd name="T18" fmla="*/ 3 w 709"/>
                <a:gd name="T19" fmla="*/ 317 h 708"/>
                <a:gd name="T20" fmla="*/ 16 w 709"/>
                <a:gd name="T21" fmla="*/ 250 h 708"/>
                <a:gd name="T22" fmla="*/ 45 w 709"/>
                <a:gd name="T23" fmla="*/ 186 h 708"/>
                <a:gd name="T24" fmla="*/ 80 w 709"/>
                <a:gd name="T25" fmla="*/ 128 h 708"/>
                <a:gd name="T26" fmla="*/ 128 w 709"/>
                <a:gd name="T27" fmla="*/ 83 h 708"/>
                <a:gd name="T28" fmla="*/ 186 w 709"/>
                <a:gd name="T29" fmla="*/ 44 h 708"/>
                <a:gd name="T30" fmla="*/ 250 w 709"/>
                <a:gd name="T31" fmla="*/ 16 h 708"/>
                <a:gd name="T32" fmla="*/ 318 w 709"/>
                <a:gd name="T33" fmla="*/ 3 h 708"/>
                <a:gd name="T34" fmla="*/ 356 w 709"/>
                <a:gd name="T35" fmla="*/ 0 h 708"/>
                <a:gd name="T36" fmla="*/ 427 w 709"/>
                <a:gd name="T37" fmla="*/ 9 h 708"/>
                <a:gd name="T38" fmla="*/ 494 w 709"/>
                <a:gd name="T39" fmla="*/ 28 h 708"/>
                <a:gd name="T40" fmla="*/ 552 w 709"/>
                <a:gd name="T41" fmla="*/ 60 h 708"/>
                <a:gd name="T42" fmla="*/ 606 w 709"/>
                <a:gd name="T43" fmla="*/ 105 h 708"/>
                <a:gd name="T44" fmla="*/ 648 w 709"/>
                <a:gd name="T45" fmla="*/ 157 h 708"/>
                <a:gd name="T46" fmla="*/ 680 w 709"/>
                <a:gd name="T47" fmla="*/ 218 h 708"/>
                <a:gd name="T48" fmla="*/ 703 w 709"/>
                <a:gd name="T49" fmla="*/ 282 h 708"/>
                <a:gd name="T50" fmla="*/ 709 w 709"/>
                <a:gd name="T51" fmla="*/ 356 h 708"/>
                <a:gd name="T52" fmla="*/ 706 w 709"/>
                <a:gd name="T53" fmla="*/ 391 h 708"/>
                <a:gd name="T54" fmla="*/ 693 w 709"/>
                <a:gd name="T55" fmla="*/ 458 h 708"/>
                <a:gd name="T56" fmla="*/ 667 w 709"/>
                <a:gd name="T57" fmla="*/ 522 h 708"/>
                <a:gd name="T58" fmla="*/ 629 w 709"/>
                <a:gd name="T59" fmla="*/ 580 h 708"/>
                <a:gd name="T60" fmla="*/ 581 w 709"/>
                <a:gd name="T61" fmla="*/ 628 h 708"/>
                <a:gd name="T62" fmla="*/ 523 w 709"/>
                <a:gd name="T63" fmla="*/ 667 h 708"/>
                <a:gd name="T64" fmla="*/ 459 w 709"/>
                <a:gd name="T65" fmla="*/ 692 h 708"/>
                <a:gd name="T66" fmla="*/ 392 w 709"/>
                <a:gd name="T67" fmla="*/ 705 h 708"/>
                <a:gd name="T68" fmla="*/ 356 w 709"/>
                <a:gd name="T69" fmla="*/ 708 h 70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09"/>
                <a:gd name="T106" fmla="*/ 0 h 708"/>
                <a:gd name="T107" fmla="*/ 709 w 709"/>
                <a:gd name="T108" fmla="*/ 708 h 70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09" h="708">
                  <a:moveTo>
                    <a:pt x="356" y="708"/>
                  </a:moveTo>
                  <a:lnTo>
                    <a:pt x="356" y="708"/>
                  </a:lnTo>
                  <a:lnTo>
                    <a:pt x="318" y="705"/>
                  </a:lnTo>
                  <a:lnTo>
                    <a:pt x="282" y="702"/>
                  </a:lnTo>
                  <a:lnTo>
                    <a:pt x="250" y="692"/>
                  </a:lnTo>
                  <a:lnTo>
                    <a:pt x="218" y="679"/>
                  </a:lnTo>
                  <a:lnTo>
                    <a:pt x="186" y="667"/>
                  </a:lnTo>
                  <a:lnTo>
                    <a:pt x="157" y="647"/>
                  </a:lnTo>
                  <a:lnTo>
                    <a:pt x="128" y="628"/>
                  </a:lnTo>
                  <a:lnTo>
                    <a:pt x="106" y="606"/>
                  </a:lnTo>
                  <a:lnTo>
                    <a:pt x="80" y="580"/>
                  </a:lnTo>
                  <a:lnTo>
                    <a:pt x="61" y="551"/>
                  </a:lnTo>
                  <a:lnTo>
                    <a:pt x="45" y="522"/>
                  </a:lnTo>
                  <a:lnTo>
                    <a:pt x="29" y="493"/>
                  </a:lnTo>
                  <a:lnTo>
                    <a:pt x="16" y="458"/>
                  </a:lnTo>
                  <a:lnTo>
                    <a:pt x="10" y="426"/>
                  </a:lnTo>
                  <a:lnTo>
                    <a:pt x="3" y="391"/>
                  </a:lnTo>
                  <a:lnTo>
                    <a:pt x="0" y="356"/>
                  </a:lnTo>
                  <a:lnTo>
                    <a:pt x="3" y="317"/>
                  </a:lnTo>
                  <a:lnTo>
                    <a:pt x="10" y="282"/>
                  </a:lnTo>
                  <a:lnTo>
                    <a:pt x="16" y="250"/>
                  </a:lnTo>
                  <a:lnTo>
                    <a:pt x="29" y="218"/>
                  </a:lnTo>
                  <a:lnTo>
                    <a:pt x="45" y="186"/>
                  </a:lnTo>
                  <a:lnTo>
                    <a:pt x="61" y="157"/>
                  </a:lnTo>
                  <a:lnTo>
                    <a:pt x="80" y="128"/>
                  </a:lnTo>
                  <a:lnTo>
                    <a:pt x="106" y="105"/>
                  </a:lnTo>
                  <a:lnTo>
                    <a:pt x="128" y="83"/>
                  </a:lnTo>
                  <a:lnTo>
                    <a:pt x="157" y="60"/>
                  </a:lnTo>
                  <a:lnTo>
                    <a:pt x="186" y="44"/>
                  </a:lnTo>
                  <a:lnTo>
                    <a:pt x="218" y="28"/>
                  </a:lnTo>
                  <a:lnTo>
                    <a:pt x="250" y="16"/>
                  </a:lnTo>
                  <a:lnTo>
                    <a:pt x="282" y="9"/>
                  </a:lnTo>
                  <a:lnTo>
                    <a:pt x="318" y="3"/>
                  </a:lnTo>
                  <a:lnTo>
                    <a:pt x="356" y="0"/>
                  </a:lnTo>
                  <a:lnTo>
                    <a:pt x="392" y="3"/>
                  </a:lnTo>
                  <a:lnTo>
                    <a:pt x="427" y="9"/>
                  </a:lnTo>
                  <a:lnTo>
                    <a:pt x="459" y="16"/>
                  </a:lnTo>
                  <a:lnTo>
                    <a:pt x="494" y="28"/>
                  </a:lnTo>
                  <a:lnTo>
                    <a:pt x="523" y="44"/>
                  </a:lnTo>
                  <a:lnTo>
                    <a:pt x="552" y="60"/>
                  </a:lnTo>
                  <a:lnTo>
                    <a:pt x="581" y="83"/>
                  </a:lnTo>
                  <a:lnTo>
                    <a:pt x="606" y="105"/>
                  </a:lnTo>
                  <a:lnTo>
                    <a:pt x="629" y="128"/>
                  </a:lnTo>
                  <a:lnTo>
                    <a:pt x="648" y="157"/>
                  </a:lnTo>
                  <a:lnTo>
                    <a:pt x="667" y="186"/>
                  </a:lnTo>
                  <a:lnTo>
                    <a:pt x="680" y="218"/>
                  </a:lnTo>
                  <a:lnTo>
                    <a:pt x="693" y="250"/>
                  </a:lnTo>
                  <a:lnTo>
                    <a:pt x="703" y="282"/>
                  </a:lnTo>
                  <a:lnTo>
                    <a:pt x="706" y="317"/>
                  </a:lnTo>
                  <a:lnTo>
                    <a:pt x="709" y="356"/>
                  </a:lnTo>
                  <a:lnTo>
                    <a:pt x="706" y="391"/>
                  </a:lnTo>
                  <a:lnTo>
                    <a:pt x="703" y="426"/>
                  </a:lnTo>
                  <a:lnTo>
                    <a:pt x="693" y="458"/>
                  </a:lnTo>
                  <a:lnTo>
                    <a:pt x="680" y="493"/>
                  </a:lnTo>
                  <a:lnTo>
                    <a:pt x="667" y="522"/>
                  </a:lnTo>
                  <a:lnTo>
                    <a:pt x="648" y="551"/>
                  </a:lnTo>
                  <a:lnTo>
                    <a:pt x="629" y="580"/>
                  </a:lnTo>
                  <a:lnTo>
                    <a:pt x="606" y="606"/>
                  </a:lnTo>
                  <a:lnTo>
                    <a:pt x="581" y="628"/>
                  </a:lnTo>
                  <a:lnTo>
                    <a:pt x="552" y="647"/>
                  </a:lnTo>
                  <a:lnTo>
                    <a:pt x="523" y="667"/>
                  </a:lnTo>
                  <a:lnTo>
                    <a:pt x="494" y="679"/>
                  </a:lnTo>
                  <a:lnTo>
                    <a:pt x="459" y="692"/>
                  </a:lnTo>
                  <a:lnTo>
                    <a:pt x="427" y="702"/>
                  </a:lnTo>
                  <a:lnTo>
                    <a:pt x="392" y="705"/>
                  </a:lnTo>
                  <a:lnTo>
                    <a:pt x="356" y="708"/>
                  </a:lnTo>
                  <a:close/>
                </a:path>
              </a:pathLst>
            </a:custGeom>
            <a:solidFill>
              <a:srgbClr val="F9D7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79" name="Freeform 135"/>
            <p:cNvSpPr>
              <a:spLocks/>
            </p:cNvSpPr>
            <p:nvPr/>
          </p:nvSpPr>
          <p:spPr bwMode="auto">
            <a:xfrm>
              <a:off x="2611" y="1529"/>
              <a:ext cx="677" cy="680"/>
            </a:xfrm>
            <a:custGeom>
              <a:avLst/>
              <a:gdLst>
                <a:gd name="T0" fmla="*/ 337 w 677"/>
                <a:gd name="T1" fmla="*/ 680 h 680"/>
                <a:gd name="T2" fmla="*/ 270 w 677"/>
                <a:gd name="T3" fmla="*/ 674 h 680"/>
                <a:gd name="T4" fmla="*/ 206 w 677"/>
                <a:gd name="T5" fmla="*/ 655 h 680"/>
                <a:gd name="T6" fmla="*/ 148 w 677"/>
                <a:gd name="T7" fmla="*/ 623 h 680"/>
                <a:gd name="T8" fmla="*/ 100 w 677"/>
                <a:gd name="T9" fmla="*/ 581 h 680"/>
                <a:gd name="T10" fmla="*/ 58 w 677"/>
                <a:gd name="T11" fmla="*/ 530 h 680"/>
                <a:gd name="T12" fmla="*/ 26 w 677"/>
                <a:gd name="T13" fmla="*/ 472 h 680"/>
                <a:gd name="T14" fmla="*/ 7 w 677"/>
                <a:gd name="T15" fmla="*/ 408 h 680"/>
                <a:gd name="T16" fmla="*/ 0 w 677"/>
                <a:gd name="T17" fmla="*/ 340 h 680"/>
                <a:gd name="T18" fmla="*/ 0 w 677"/>
                <a:gd name="T19" fmla="*/ 305 h 680"/>
                <a:gd name="T20" fmla="*/ 13 w 677"/>
                <a:gd name="T21" fmla="*/ 241 h 680"/>
                <a:gd name="T22" fmla="*/ 39 w 677"/>
                <a:gd name="T23" fmla="*/ 180 h 680"/>
                <a:gd name="T24" fmla="*/ 77 w 677"/>
                <a:gd name="T25" fmla="*/ 125 h 680"/>
                <a:gd name="T26" fmla="*/ 122 w 677"/>
                <a:gd name="T27" fmla="*/ 77 h 680"/>
                <a:gd name="T28" fmla="*/ 177 w 677"/>
                <a:gd name="T29" fmla="*/ 42 h 680"/>
                <a:gd name="T30" fmla="*/ 238 w 677"/>
                <a:gd name="T31" fmla="*/ 16 h 680"/>
                <a:gd name="T32" fmla="*/ 305 w 677"/>
                <a:gd name="T33" fmla="*/ 4 h 680"/>
                <a:gd name="T34" fmla="*/ 337 w 677"/>
                <a:gd name="T35" fmla="*/ 0 h 680"/>
                <a:gd name="T36" fmla="*/ 408 w 677"/>
                <a:gd name="T37" fmla="*/ 7 h 680"/>
                <a:gd name="T38" fmla="*/ 472 w 677"/>
                <a:gd name="T39" fmla="*/ 29 h 680"/>
                <a:gd name="T40" fmla="*/ 530 w 677"/>
                <a:gd name="T41" fmla="*/ 58 h 680"/>
                <a:gd name="T42" fmla="*/ 578 w 677"/>
                <a:gd name="T43" fmla="*/ 100 h 680"/>
                <a:gd name="T44" fmla="*/ 620 w 677"/>
                <a:gd name="T45" fmla="*/ 151 h 680"/>
                <a:gd name="T46" fmla="*/ 652 w 677"/>
                <a:gd name="T47" fmla="*/ 209 h 680"/>
                <a:gd name="T48" fmla="*/ 671 w 677"/>
                <a:gd name="T49" fmla="*/ 273 h 680"/>
                <a:gd name="T50" fmla="*/ 677 w 677"/>
                <a:gd name="T51" fmla="*/ 340 h 680"/>
                <a:gd name="T52" fmla="*/ 677 w 677"/>
                <a:gd name="T53" fmla="*/ 376 h 680"/>
                <a:gd name="T54" fmla="*/ 664 w 677"/>
                <a:gd name="T55" fmla="*/ 443 h 680"/>
                <a:gd name="T56" fmla="*/ 639 w 677"/>
                <a:gd name="T57" fmla="*/ 504 h 680"/>
                <a:gd name="T58" fmla="*/ 600 w 677"/>
                <a:gd name="T59" fmla="*/ 555 h 680"/>
                <a:gd name="T60" fmla="*/ 555 w 677"/>
                <a:gd name="T61" fmla="*/ 603 h 680"/>
                <a:gd name="T62" fmla="*/ 501 w 677"/>
                <a:gd name="T63" fmla="*/ 639 h 680"/>
                <a:gd name="T64" fmla="*/ 440 w 677"/>
                <a:gd name="T65" fmla="*/ 664 h 680"/>
                <a:gd name="T66" fmla="*/ 373 w 677"/>
                <a:gd name="T67" fmla="*/ 677 h 680"/>
                <a:gd name="T68" fmla="*/ 337 w 677"/>
                <a:gd name="T69" fmla="*/ 680 h 68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77"/>
                <a:gd name="T106" fmla="*/ 0 h 680"/>
                <a:gd name="T107" fmla="*/ 677 w 677"/>
                <a:gd name="T108" fmla="*/ 680 h 68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77" h="680">
                  <a:moveTo>
                    <a:pt x="337" y="680"/>
                  </a:moveTo>
                  <a:lnTo>
                    <a:pt x="337" y="680"/>
                  </a:lnTo>
                  <a:lnTo>
                    <a:pt x="305" y="677"/>
                  </a:lnTo>
                  <a:lnTo>
                    <a:pt x="270" y="674"/>
                  </a:lnTo>
                  <a:lnTo>
                    <a:pt x="238" y="664"/>
                  </a:lnTo>
                  <a:lnTo>
                    <a:pt x="206" y="655"/>
                  </a:lnTo>
                  <a:lnTo>
                    <a:pt x="177" y="639"/>
                  </a:lnTo>
                  <a:lnTo>
                    <a:pt x="148" y="623"/>
                  </a:lnTo>
                  <a:lnTo>
                    <a:pt x="122" y="603"/>
                  </a:lnTo>
                  <a:lnTo>
                    <a:pt x="100" y="581"/>
                  </a:lnTo>
                  <a:lnTo>
                    <a:pt x="77" y="555"/>
                  </a:lnTo>
                  <a:lnTo>
                    <a:pt x="58" y="530"/>
                  </a:lnTo>
                  <a:lnTo>
                    <a:pt x="39" y="504"/>
                  </a:lnTo>
                  <a:lnTo>
                    <a:pt x="26" y="472"/>
                  </a:lnTo>
                  <a:lnTo>
                    <a:pt x="13" y="443"/>
                  </a:lnTo>
                  <a:lnTo>
                    <a:pt x="7" y="408"/>
                  </a:lnTo>
                  <a:lnTo>
                    <a:pt x="0" y="376"/>
                  </a:lnTo>
                  <a:lnTo>
                    <a:pt x="0" y="340"/>
                  </a:lnTo>
                  <a:lnTo>
                    <a:pt x="0" y="305"/>
                  </a:lnTo>
                  <a:lnTo>
                    <a:pt x="7" y="273"/>
                  </a:lnTo>
                  <a:lnTo>
                    <a:pt x="13" y="241"/>
                  </a:lnTo>
                  <a:lnTo>
                    <a:pt x="26" y="209"/>
                  </a:lnTo>
                  <a:lnTo>
                    <a:pt x="39" y="180"/>
                  </a:lnTo>
                  <a:lnTo>
                    <a:pt x="58" y="151"/>
                  </a:lnTo>
                  <a:lnTo>
                    <a:pt x="77" y="125"/>
                  </a:lnTo>
                  <a:lnTo>
                    <a:pt x="100" y="100"/>
                  </a:lnTo>
                  <a:lnTo>
                    <a:pt x="122" y="77"/>
                  </a:lnTo>
                  <a:lnTo>
                    <a:pt x="148" y="58"/>
                  </a:lnTo>
                  <a:lnTo>
                    <a:pt x="177" y="42"/>
                  </a:lnTo>
                  <a:lnTo>
                    <a:pt x="206" y="29"/>
                  </a:lnTo>
                  <a:lnTo>
                    <a:pt x="238" y="16"/>
                  </a:lnTo>
                  <a:lnTo>
                    <a:pt x="270" y="7"/>
                  </a:lnTo>
                  <a:lnTo>
                    <a:pt x="305" y="4"/>
                  </a:lnTo>
                  <a:lnTo>
                    <a:pt x="337" y="0"/>
                  </a:lnTo>
                  <a:lnTo>
                    <a:pt x="373" y="4"/>
                  </a:lnTo>
                  <a:lnTo>
                    <a:pt x="408" y="7"/>
                  </a:lnTo>
                  <a:lnTo>
                    <a:pt x="440" y="16"/>
                  </a:lnTo>
                  <a:lnTo>
                    <a:pt x="472" y="29"/>
                  </a:lnTo>
                  <a:lnTo>
                    <a:pt x="501" y="42"/>
                  </a:lnTo>
                  <a:lnTo>
                    <a:pt x="530" y="58"/>
                  </a:lnTo>
                  <a:lnTo>
                    <a:pt x="555" y="77"/>
                  </a:lnTo>
                  <a:lnTo>
                    <a:pt x="578" y="100"/>
                  </a:lnTo>
                  <a:lnTo>
                    <a:pt x="600" y="125"/>
                  </a:lnTo>
                  <a:lnTo>
                    <a:pt x="620" y="151"/>
                  </a:lnTo>
                  <a:lnTo>
                    <a:pt x="639" y="180"/>
                  </a:lnTo>
                  <a:lnTo>
                    <a:pt x="652" y="209"/>
                  </a:lnTo>
                  <a:lnTo>
                    <a:pt x="664" y="241"/>
                  </a:lnTo>
                  <a:lnTo>
                    <a:pt x="671" y="273"/>
                  </a:lnTo>
                  <a:lnTo>
                    <a:pt x="677" y="305"/>
                  </a:lnTo>
                  <a:lnTo>
                    <a:pt x="677" y="340"/>
                  </a:lnTo>
                  <a:lnTo>
                    <a:pt x="677" y="376"/>
                  </a:lnTo>
                  <a:lnTo>
                    <a:pt x="671" y="408"/>
                  </a:lnTo>
                  <a:lnTo>
                    <a:pt x="664" y="443"/>
                  </a:lnTo>
                  <a:lnTo>
                    <a:pt x="652" y="472"/>
                  </a:lnTo>
                  <a:lnTo>
                    <a:pt x="639" y="504"/>
                  </a:lnTo>
                  <a:lnTo>
                    <a:pt x="620" y="530"/>
                  </a:lnTo>
                  <a:lnTo>
                    <a:pt x="600" y="555"/>
                  </a:lnTo>
                  <a:lnTo>
                    <a:pt x="578" y="581"/>
                  </a:lnTo>
                  <a:lnTo>
                    <a:pt x="555" y="603"/>
                  </a:lnTo>
                  <a:lnTo>
                    <a:pt x="530" y="623"/>
                  </a:lnTo>
                  <a:lnTo>
                    <a:pt x="501" y="639"/>
                  </a:lnTo>
                  <a:lnTo>
                    <a:pt x="472" y="655"/>
                  </a:lnTo>
                  <a:lnTo>
                    <a:pt x="440" y="664"/>
                  </a:lnTo>
                  <a:lnTo>
                    <a:pt x="408" y="674"/>
                  </a:lnTo>
                  <a:lnTo>
                    <a:pt x="373" y="677"/>
                  </a:lnTo>
                  <a:lnTo>
                    <a:pt x="337" y="680"/>
                  </a:lnTo>
                  <a:close/>
                </a:path>
              </a:pathLst>
            </a:custGeom>
            <a:solidFill>
              <a:srgbClr val="F9D87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80" name="Freeform 136"/>
            <p:cNvSpPr>
              <a:spLocks/>
            </p:cNvSpPr>
            <p:nvPr/>
          </p:nvSpPr>
          <p:spPr bwMode="auto">
            <a:xfrm>
              <a:off x="2627" y="1542"/>
              <a:ext cx="652" cy="651"/>
            </a:xfrm>
            <a:custGeom>
              <a:avLst/>
              <a:gdLst>
                <a:gd name="T0" fmla="*/ 652 w 652"/>
                <a:gd name="T1" fmla="*/ 324 h 651"/>
                <a:gd name="T2" fmla="*/ 645 w 652"/>
                <a:gd name="T3" fmla="*/ 391 h 651"/>
                <a:gd name="T4" fmla="*/ 626 w 652"/>
                <a:gd name="T5" fmla="*/ 452 h 651"/>
                <a:gd name="T6" fmla="*/ 594 w 652"/>
                <a:gd name="T7" fmla="*/ 507 h 651"/>
                <a:gd name="T8" fmla="*/ 555 w 652"/>
                <a:gd name="T9" fmla="*/ 555 h 651"/>
                <a:gd name="T10" fmla="*/ 507 w 652"/>
                <a:gd name="T11" fmla="*/ 597 h 651"/>
                <a:gd name="T12" fmla="*/ 453 w 652"/>
                <a:gd name="T13" fmla="*/ 626 h 651"/>
                <a:gd name="T14" fmla="*/ 392 w 652"/>
                <a:gd name="T15" fmla="*/ 645 h 651"/>
                <a:gd name="T16" fmla="*/ 324 w 652"/>
                <a:gd name="T17" fmla="*/ 651 h 651"/>
                <a:gd name="T18" fmla="*/ 292 w 652"/>
                <a:gd name="T19" fmla="*/ 648 h 651"/>
                <a:gd name="T20" fmla="*/ 228 w 652"/>
                <a:gd name="T21" fmla="*/ 635 h 651"/>
                <a:gd name="T22" fmla="*/ 170 w 652"/>
                <a:gd name="T23" fmla="*/ 613 h 651"/>
                <a:gd name="T24" fmla="*/ 119 w 652"/>
                <a:gd name="T25" fmla="*/ 577 h 651"/>
                <a:gd name="T26" fmla="*/ 74 w 652"/>
                <a:gd name="T27" fmla="*/ 533 h 651"/>
                <a:gd name="T28" fmla="*/ 39 w 652"/>
                <a:gd name="T29" fmla="*/ 481 h 651"/>
                <a:gd name="T30" fmla="*/ 13 w 652"/>
                <a:gd name="T31" fmla="*/ 424 h 651"/>
                <a:gd name="T32" fmla="*/ 0 w 652"/>
                <a:gd name="T33" fmla="*/ 359 h 651"/>
                <a:gd name="T34" fmla="*/ 0 w 652"/>
                <a:gd name="T35" fmla="*/ 324 h 651"/>
                <a:gd name="T36" fmla="*/ 7 w 652"/>
                <a:gd name="T37" fmla="*/ 260 h 651"/>
                <a:gd name="T38" fmla="*/ 26 w 652"/>
                <a:gd name="T39" fmla="*/ 199 h 651"/>
                <a:gd name="T40" fmla="*/ 55 w 652"/>
                <a:gd name="T41" fmla="*/ 145 h 651"/>
                <a:gd name="T42" fmla="*/ 93 w 652"/>
                <a:gd name="T43" fmla="*/ 96 h 651"/>
                <a:gd name="T44" fmla="*/ 142 w 652"/>
                <a:gd name="T45" fmla="*/ 55 h 651"/>
                <a:gd name="T46" fmla="*/ 199 w 652"/>
                <a:gd name="T47" fmla="*/ 26 h 651"/>
                <a:gd name="T48" fmla="*/ 260 w 652"/>
                <a:gd name="T49" fmla="*/ 7 h 651"/>
                <a:gd name="T50" fmla="*/ 324 w 652"/>
                <a:gd name="T51" fmla="*/ 0 h 651"/>
                <a:gd name="T52" fmla="*/ 360 w 652"/>
                <a:gd name="T53" fmla="*/ 3 h 651"/>
                <a:gd name="T54" fmla="*/ 421 w 652"/>
                <a:gd name="T55" fmla="*/ 16 h 651"/>
                <a:gd name="T56" fmla="*/ 482 w 652"/>
                <a:gd name="T57" fmla="*/ 39 h 651"/>
                <a:gd name="T58" fmla="*/ 533 w 652"/>
                <a:gd name="T59" fmla="*/ 74 h 651"/>
                <a:gd name="T60" fmla="*/ 575 w 652"/>
                <a:gd name="T61" fmla="*/ 119 h 651"/>
                <a:gd name="T62" fmla="*/ 610 w 652"/>
                <a:gd name="T63" fmla="*/ 170 h 651"/>
                <a:gd name="T64" fmla="*/ 636 w 652"/>
                <a:gd name="T65" fmla="*/ 228 h 651"/>
                <a:gd name="T66" fmla="*/ 648 w 652"/>
                <a:gd name="T67" fmla="*/ 292 h 651"/>
                <a:gd name="T68" fmla="*/ 652 w 652"/>
                <a:gd name="T69" fmla="*/ 324 h 65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52"/>
                <a:gd name="T106" fmla="*/ 0 h 651"/>
                <a:gd name="T107" fmla="*/ 652 w 652"/>
                <a:gd name="T108" fmla="*/ 651 h 65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52" h="651">
                  <a:moveTo>
                    <a:pt x="652" y="324"/>
                  </a:moveTo>
                  <a:lnTo>
                    <a:pt x="652" y="324"/>
                  </a:lnTo>
                  <a:lnTo>
                    <a:pt x="648" y="359"/>
                  </a:lnTo>
                  <a:lnTo>
                    <a:pt x="645" y="391"/>
                  </a:lnTo>
                  <a:lnTo>
                    <a:pt x="636" y="424"/>
                  </a:lnTo>
                  <a:lnTo>
                    <a:pt x="626" y="452"/>
                  </a:lnTo>
                  <a:lnTo>
                    <a:pt x="610" y="481"/>
                  </a:lnTo>
                  <a:lnTo>
                    <a:pt x="594" y="507"/>
                  </a:lnTo>
                  <a:lnTo>
                    <a:pt x="575" y="533"/>
                  </a:lnTo>
                  <a:lnTo>
                    <a:pt x="555" y="555"/>
                  </a:lnTo>
                  <a:lnTo>
                    <a:pt x="533" y="577"/>
                  </a:lnTo>
                  <a:lnTo>
                    <a:pt x="507" y="597"/>
                  </a:lnTo>
                  <a:lnTo>
                    <a:pt x="482" y="613"/>
                  </a:lnTo>
                  <a:lnTo>
                    <a:pt x="453" y="626"/>
                  </a:lnTo>
                  <a:lnTo>
                    <a:pt x="421" y="635"/>
                  </a:lnTo>
                  <a:lnTo>
                    <a:pt x="392" y="645"/>
                  </a:lnTo>
                  <a:lnTo>
                    <a:pt x="360" y="648"/>
                  </a:lnTo>
                  <a:lnTo>
                    <a:pt x="324" y="651"/>
                  </a:lnTo>
                  <a:lnTo>
                    <a:pt x="292" y="648"/>
                  </a:lnTo>
                  <a:lnTo>
                    <a:pt x="260" y="645"/>
                  </a:lnTo>
                  <a:lnTo>
                    <a:pt x="228" y="635"/>
                  </a:lnTo>
                  <a:lnTo>
                    <a:pt x="199" y="626"/>
                  </a:lnTo>
                  <a:lnTo>
                    <a:pt x="170" y="613"/>
                  </a:lnTo>
                  <a:lnTo>
                    <a:pt x="142" y="597"/>
                  </a:lnTo>
                  <a:lnTo>
                    <a:pt x="119" y="577"/>
                  </a:lnTo>
                  <a:lnTo>
                    <a:pt x="93" y="555"/>
                  </a:lnTo>
                  <a:lnTo>
                    <a:pt x="74" y="533"/>
                  </a:lnTo>
                  <a:lnTo>
                    <a:pt x="55" y="507"/>
                  </a:lnTo>
                  <a:lnTo>
                    <a:pt x="39" y="481"/>
                  </a:lnTo>
                  <a:lnTo>
                    <a:pt x="26" y="452"/>
                  </a:lnTo>
                  <a:lnTo>
                    <a:pt x="13" y="424"/>
                  </a:lnTo>
                  <a:lnTo>
                    <a:pt x="7" y="391"/>
                  </a:lnTo>
                  <a:lnTo>
                    <a:pt x="0" y="359"/>
                  </a:lnTo>
                  <a:lnTo>
                    <a:pt x="0" y="324"/>
                  </a:lnTo>
                  <a:lnTo>
                    <a:pt x="0" y="292"/>
                  </a:lnTo>
                  <a:lnTo>
                    <a:pt x="7" y="260"/>
                  </a:lnTo>
                  <a:lnTo>
                    <a:pt x="13" y="228"/>
                  </a:lnTo>
                  <a:lnTo>
                    <a:pt x="26" y="199"/>
                  </a:lnTo>
                  <a:lnTo>
                    <a:pt x="39" y="170"/>
                  </a:lnTo>
                  <a:lnTo>
                    <a:pt x="55" y="145"/>
                  </a:lnTo>
                  <a:lnTo>
                    <a:pt x="74" y="119"/>
                  </a:lnTo>
                  <a:lnTo>
                    <a:pt x="93" y="96"/>
                  </a:lnTo>
                  <a:lnTo>
                    <a:pt x="119" y="74"/>
                  </a:lnTo>
                  <a:lnTo>
                    <a:pt x="142" y="55"/>
                  </a:lnTo>
                  <a:lnTo>
                    <a:pt x="170" y="39"/>
                  </a:lnTo>
                  <a:lnTo>
                    <a:pt x="199" y="26"/>
                  </a:lnTo>
                  <a:lnTo>
                    <a:pt x="228" y="16"/>
                  </a:lnTo>
                  <a:lnTo>
                    <a:pt x="260" y="7"/>
                  </a:lnTo>
                  <a:lnTo>
                    <a:pt x="292" y="3"/>
                  </a:lnTo>
                  <a:lnTo>
                    <a:pt x="324" y="0"/>
                  </a:lnTo>
                  <a:lnTo>
                    <a:pt x="360" y="3"/>
                  </a:lnTo>
                  <a:lnTo>
                    <a:pt x="392" y="7"/>
                  </a:lnTo>
                  <a:lnTo>
                    <a:pt x="421" y="16"/>
                  </a:lnTo>
                  <a:lnTo>
                    <a:pt x="453" y="26"/>
                  </a:lnTo>
                  <a:lnTo>
                    <a:pt x="482" y="39"/>
                  </a:lnTo>
                  <a:lnTo>
                    <a:pt x="507" y="55"/>
                  </a:lnTo>
                  <a:lnTo>
                    <a:pt x="533" y="74"/>
                  </a:lnTo>
                  <a:lnTo>
                    <a:pt x="555" y="96"/>
                  </a:lnTo>
                  <a:lnTo>
                    <a:pt x="575" y="119"/>
                  </a:lnTo>
                  <a:lnTo>
                    <a:pt x="594" y="145"/>
                  </a:lnTo>
                  <a:lnTo>
                    <a:pt x="610" y="170"/>
                  </a:lnTo>
                  <a:lnTo>
                    <a:pt x="626" y="199"/>
                  </a:lnTo>
                  <a:lnTo>
                    <a:pt x="636" y="228"/>
                  </a:lnTo>
                  <a:lnTo>
                    <a:pt x="645" y="260"/>
                  </a:lnTo>
                  <a:lnTo>
                    <a:pt x="648" y="292"/>
                  </a:lnTo>
                  <a:lnTo>
                    <a:pt x="652" y="324"/>
                  </a:lnTo>
                  <a:close/>
                </a:path>
              </a:pathLst>
            </a:custGeom>
            <a:solidFill>
              <a:srgbClr val="F9DA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81" name="Freeform 137"/>
            <p:cNvSpPr>
              <a:spLocks/>
            </p:cNvSpPr>
            <p:nvPr/>
          </p:nvSpPr>
          <p:spPr bwMode="auto">
            <a:xfrm>
              <a:off x="2210" y="1728"/>
              <a:ext cx="4" cy="1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4 w 4"/>
                <a:gd name="T5" fmla="*/ 0 h 1"/>
                <a:gd name="T6" fmla="*/ 4 w 4"/>
                <a:gd name="T7" fmla="*/ 0 h 1"/>
                <a:gd name="T8" fmla="*/ 0 w 4"/>
                <a:gd name="T9" fmla="*/ 0 h 1"/>
                <a:gd name="T10" fmla="*/ 0 w 4"/>
                <a:gd name="T11" fmla="*/ 0 h 1"/>
                <a:gd name="T12" fmla="*/ 4 w 4"/>
                <a:gd name="T13" fmla="*/ 0 h 1"/>
                <a:gd name="T14" fmla="*/ 4 w 4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"/>
                <a:gd name="T26" fmla="*/ 4 w 4"/>
                <a:gd name="T27" fmla="*/ 1 h 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CDE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82" name="Freeform 138"/>
            <p:cNvSpPr>
              <a:spLocks/>
            </p:cNvSpPr>
            <p:nvPr/>
          </p:nvSpPr>
          <p:spPr bwMode="auto">
            <a:xfrm>
              <a:off x="3516" y="2161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1"/>
                <a:gd name="T26" fmla="*/ 1 w 1"/>
                <a:gd name="T27" fmla="*/ 1 h 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CDE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83" name="Freeform 139"/>
            <p:cNvSpPr>
              <a:spLocks/>
            </p:cNvSpPr>
            <p:nvPr/>
          </p:nvSpPr>
          <p:spPr bwMode="auto">
            <a:xfrm>
              <a:off x="2265" y="1725"/>
              <a:ext cx="237" cy="202"/>
            </a:xfrm>
            <a:custGeom>
              <a:avLst/>
              <a:gdLst>
                <a:gd name="T0" fmla="*/ 234 w 237"/>
                <a:gd name="T1" fmla="*/ 167 h 202"/>
                <a:gd name="T2" fmla="*/ 234 w 237"/>
                <a:gd name="T3" fmla="*/ 167 h 202"/>
                <a:gd name="T4" fmla="*/ 205 w 237"/>
                <a:gd name="T5" fmla="*/ 160 h 202"/>
                <a:gd name="T6" fmla="*/ 176 w 237"/>
                <a:gd name="T7" fmla="*/ 151 h 202"/>
                <a:gd name="T8" fmla="*/ 141 w 237"/>
                <a:gd name="T9" fmla="*/ 138 h 202"/>
                <a:gd name="T10" fmla="*/ 103 w 237"/>
                <a:gd name="T11" fmla="*/ 115 h 202"/>
                <a:gd name="T12" fmla="*/ 87 w 237"/>
                <a:gd name="T13" fmla="*/ 103 h 202"/>
                <a:gd name="T14" fmla="*/ 71 w 237"/>
                <a:gd name="T15" fmla="*/ 87 h 202"/>
                <a:gd name="T16" fmla="*/ 55 w 237"/>
                <a:gd name="T17" fmla="*/ 71 h 202"/>
                <a:gd name="T18" fmla="*/ 42 w 237"/>
                <a:gd name="T19" fmla="*/ 48 h 202"/>
                <a:gd name="T20" fmla="*/ 29 w 237"/>
                <a:gd name="T21" fmla="*/ 26 h 202"/>
                <a:gd name="T22" fmla="*/ 19 w 237"/>
                <a:gd name="T23" fmla="*/ 0 h 202"/>
                <a:gd name="T24" fmla="*/ 19 w 237"/>
                <a:gd name="T25" fmla="*/ 0 h 202"/>
                <a:gd name="T26" fmla="*/ 10 w 237"/>
                <a:gd name="T27" fmla="*/ 6 h 202"/>
                <a:gd name="T28" fmla="*/ 3 w 237"/>
                <a:gd name="T29" fmla="*/ 13 h 202"/>
                <a:gd name="T30" fmla="*/ 0 w 237"/>
                <a:gd name="T31" fmla="*/ 26 h 202"/>
                <a:gd name="T32" fmla="*/ 0 w 237"/>
                <a:gd name="T33" fmla="*/ 26 h 202"/>
                <a:gd name="T34" fmla="*/ 3 w 237"/>
                <a:gd name="T35" fmla="*/ 38 h 202"/>
                <a:gd name="T36" fmla="*/ 13 w 237"/>
                <a:gd name="T37" fmla="*/ 61 h 202"/>
                <a:gd name="T38" fmla="*/ 29 w 237"/>
                <a:gd name="T39" fmla="*/ 90 h 202"/>
                <a:gd name="T40" fmla="*/ 55 w 237"/>
                <a:gd name="T41" fmla="*/ 119 h 202"/>
                <a:gd name="T42" fmla="*/ 87 w 237"/>
                <a:gd name="T43" fmla="*/ 148 h 202"/>
                <a:gd name="T44" fmla="*/ 106 w 237"/>
                <a:gd name="T45" fmla="*/ 160 h 202"/>
                <a:gd name="T46" fmla="*/ 125 w 237"/>
                <a:gd name="T47" fmla="*/ 173 h 202"/>
                <a:gd name="T48" fmla="*/ 148 w 237"/>
                <a:gd name="T49" fmla="*/ 183 h 202"/>
                <a:gd name="T50" fmla="*/ 173 w 237"/>
                <a:gd name="T51" fmla="*/ 192 h 202"/>
                <a:gd name="T52" fmla="*/ 196 w 237"/>
                <a:gd name="T53" fmla="*/ 199 h 202"/>
                <a:gd name="T54" fmla="*/ 225 w 237"/>
                <a:gd name="T55" fmla="*/ 202 h 202"/>
                <a:gd name="T56" fmla="*/ 225 w 237"/>
                <a:gd name="T57" fmla="*/ 202 h 202"/>
                <a:gd name="T58" fmla="*/ 228 w 237"/>
                <a:gd name="T59" fmla="*/ 199 h 202"/>
                <a:gd name="T60" fmla="*/ 234 w 237"/>
                <a:gd name="T61" fmla="*/ 192 h 202"/>
                <a:gd name="T62" fmla="*/ 237 w 237"/>
                <a:gd name="T63" fmla="*/ 189 h 202"/>
                <a:gd name="T64" fmla="*/ 237 w 237"/>
                <a:gd name="T65" fmla="*/ 183 h 202"/>
                <a:gd name="T66" fmla="*/ 237 w 237"/>
                <a:gd name="T67" fmla="*/ 176 h 202"/>
                <a:gd name="T68" fmla="*/ 234 w 237"/>
                <a:gd name="T69" fmla="*/ 167 h 202"/>
                <a:gd name="T70" fmla="*/ 234 w 237"/>
                <a:gd name="T71" fmla="*/ 167 h 2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7"/>
                <a:gd name="T109" fmla="*/ 0 h 202"/>
                <a:gd name="T110" fmla="*/ 237 w 237"/>
                <a:gd name="T111" fmla="*/ 202 h 20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7" h="202">
                  <a:moveTo>
                    <a:pt x="234" y="167"/>
                  </a:moveTo>
                  <a:lnTo>
                    <a:pt x="234" y="167"/>
                  </a:lnTo>
                  <a:lnTo>
                    <a:pt x="205" y="160"/>
                  </a:lnTo>
                  <a:lnTo>
                    <a:pt x="176" y="151"/>
                  </a:lnTo>
                  <a:lnTo>
                    <a:pt x="141" y="138"/>
                  </a:lnTo>
                  <a:lnTo>
                    <a:pt x="103" y="115"/>
                  </a:lnTo>
                  <a:lnTo>
                    <a:pt x="87" y="103"/>
                  </a:lnTo>
                  <a:lnTo>
                    <a:pt x="71" y="87"/>
                  </a:lnTo>
                  <a:lnTo>
                    <a:pt x="55" y="71"/>
                  </a:lnTo>
                  <a:lnTo>
                    <a:pt x="42" y="48"/>
                  </a:lnTo>
                  <a:lnTo>
                    <a:pt x="29" y="26"/>
                  </a:lnTo>
                  <a:lnTo>
                    <a:pt x="19" y="0"/>
                  </a:lnTo>
                  <a:lnTo>
                    <a:pt x="10" y="6"/>
                  </a:lnTo>
                  <a:lnTo>
                    <a:pt x="3" y="13"/>
                  </a:lnTo>
                  <a:lnTo>
                    <a:pt x="0" y="26"/>
                  </a:lnTo>
                  <a:lnTo>
                    <a:pt x="3" y="38"/>
                  </a:lnTo>
                  <a:lnTo>
                    <a:pt x="13" y="61"/>
                  </a:lnTo>
                  <a:lnTo>
                    <a:pt x="29" y="90"/>
                  </a:lnTo>
                  <a:lnTo>
                    <a:pt x="55" y="119"/>
                  </a:lnTo>
                  <a:lnTo>
                    <a:pt x="87" y="148"/>
                  </a:lnTo>
                  <a:lnTo>
                    <a:pt x="106" y="160"/>
                  </a:lnTo>
                  <a:lnTo>
                    <a:pt x="125" y="173"/>
                  </a:lnTo>
                  <a:lnTo>
                    <a:pt x="148" y="183"/>
                  </a:lnTo>
                  <a:lnTo>
                    <a:pt x="173" y="192"/>
                  </a:lnTo>
                  <a:lnTo>
                    <a:pt x="196" y="199"/>
                  </a:lnTo>
                  <a:lnTo>
                    <a:pt x="225" y="202"/>
                  </a:lnTo>
                  <a:lnTo>
                    <a:pt x="228" y="199"/>
                  </a:lnTo>
                  <a:lnTo>
                    <a:pt x="234" y="192"/>
                  </a:lnTo>
                  <a:lnTo>
                    <a:pt x="237" y="189"/>
                  </a:lnTo>
                  <a:lnTo>
                    <a:pt x="237" y="183"/>
                  </a:lnTo>
                  <a:lnTo>
                    <a:pt x="237" y="176"/>
                  </a:lnTo>
                  <a:lnTo>
                    <a:pt x="234" y="1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84" name="Freeform 140"/>
            <p:cNvSpPr>
              <a:spLocks/>
            </p:cNvSpPr>
            <p:nvPr/>
          </p:nvSpPr>
          <p:spPr bwMode="auto">
            <a:xfrm>
              <a:off x="2133" y="1610"/>
              <a:ext cx="193" cy="153"/>
            </a:xfrm>
            <a:custGeom>
              <a:avLst/>
              <a:gdLst>
                <a:gd name="T0" fmla="*/ 161 w 193"/>
                <a:gd name="T1" fmla="*/ 131 h 153"/>
                <a:gd name="T2" fmla="*/ 170 w 193"/>
                <a:gd name="T3" fmla="*/ 105 h 153"/>
                <a:gd name="T4" fmla="*/ 177 w 193"/>
                <a:gd name="T5" fmla="*/ 93 h 153"/>
                <a:gd name="T6" fmla="*/ 193 w 193"/>
                <a:gd name="T7" fmla="*/ 67 h 153"/>
                <a:gd name="T8" fmla="*/ 190 w 193"/>
                <a:gd name="T9" fmla="*/ 57 h 153"/>
                <a:gd name="T10" fmla="*/ 180 w 193"/>
                <a:gd name="T11" fmla="*/ 54 h 153"/>
                <a:gd name="T12" fmla="*/ 174 w 193"/>
                <a:gd name="T13" fmla="*/ 57 h 153"/>
                <a:gd name="T14" fmla="*/ 158 w 193"/>
                <a:gd name="T15" fmla="*/ 70 h 153"/>
                <a:gd name="T16" fmla="*/ 154 w 193"/>
                <a:gd name="T17" fmla="*/ 83 h 153"/>
                <a:gd name="T18" fmla="*/ 154 w 193"/>
                <a:gd name="T19" fmla="*/ 89 h 153"/>
                <a:gd name="T20" fmla="*/ 145 w 193"/>
                <a:gd name="T21" fmla="*/ 93 h 153"/>
                <a:gd name="T22" fmla="*/ 135 w 193"/>
                <a:gd name="T23" fmla="*/ 86 h 153"/>
                <a:gd name="T24" fmla="*/ 113 w 193"/>
                <a:gd name="T25" fmla="*/ 51 h 153"/>
                <a:gd name="T26" fmla="*/ 106 w 193"/>
                <a:gd name="T27" fmla="*/ 35 h 153"/>
                <a:gd name="T28" fmla="*/ 94 w 193"/>
                <a:gd name="T29" fmla="*/ 6 h 153"/>
                <a:gd name="T30" fmla="*/ 84 w 193"/>
                <a:gd name="T31" fmla="*/ 0 h 153"/>
                <a:gd name="T32" fmla="*/ 71 w 193"/>
                <a:gd name="T33" fmla="*/ 6 h 153"/>
                <a:gd name="T34" fmla="*/ 68 w 193"/>
                <a:gd name="T35" fmla="*/ 12 h 153"/>
                <a:gd name="T36" fmla="*/ 68 w 193"/>
                <a:gd name="T37" fmla="*/ 35 h 153"/>
                <a:gd name="T38" fmla="*/ 103 w 193"/>
                <a:gd name="T39" fmla="*/ 86 h 153"/>
                <a:gd name="T40" fmla="*/ 103 w 193"/>
                <a:gd name="T41" fmla="*/ 89 h 153"/>
                <a:gd name="T42" fmla="*/ 90 w 193"/>
                <a:gd name="T43" fmla="*/ 86 h 153"/>
                <a:gd name="T44" fmla="*/ 74 w 193"/>
                <a:gd name="T45" fmla="*/ 77 h 153"/>
                <a:gd name="T46" fmla="*/ 55 w 193"/>
                <a:gd name="T47" fmla="*/ 54 h 153"/>
                <a:gd name="T48" fmla="*/ 52 w 193"/>
                <a:gd name="T49" fmla="*/ 41 h 153"/>
                <a:gd name="T50" fmla="*/ 39 w 193"/>
                <a:gd name="T51" fmla="*/ 19 h 153"/>
                <a:gd name="T52" fmla="*/ 26 w 193"/>
                <a:gd name="T53" fmla="*/ 16 h 153"/>
                <a:gd name="T54" fmla="*/ 20 w 193"/>
                <a:gd name="T55" fmla="*/ 19 h 153"/>
                <a:gd name="T56" fmla="*/ 13 w 193"/>
                <a:gd name="T57" fmla="*/ 35 h 153"/>
                <a:gd name="T58" fmla="*/ 20 w 193"/>
                <a:gd name="T59" fmla="*/ 48 h 153"/>
                <a:gd name="T60" fmla="*/ 39 w 193"/>
                <a:gd name="T61" fmla="*/ 73 h 153"/>
                <a:gd name="T62" fmla="*/ 81 w 193"/>
                <a:gd name="T63" fmla="*/ 112 h 153"/>
                <a:gd name="T64" fmla="*/ 87 w 193"/>
                <a:gd name="T65" fmla="*/ 115 h 153"/>
                <a:gd name="T66" fmla="*/ 77 w 193"/>
                <a:gd name="T67" fmla="*/ 121 h 153"/>
                <a:gd name="T68" fmla="*/ 65 w 193"/>
                <a:gd name="T69" fmla="*/ 121 h 153"/>
                <a:gd name="T70" fmla="*/ 39 w 193"/>
                <a:gd name="T71" fmla="*/ 112 h 153"/>
                <a:gd name="T72" fmla="*/ 29 w 193"/>
                <a:gd name="T73" fmla="*/ 102 h 153"/>
                <a:gd name="T74" fmla="*/ 10 w 193"/>
                <a:gd name="T75" fmla="*/ 93 h 153"/>
                <a:gd name="T76" fmla="*/ 4 w 193"/>
                <a:gd name="T77" fmla="*/ 96 h 153"/>
                <a:gd name="T78" fmla="*/ 0 w 193"/>
                <a:gd name="T79" fmla="*/ 109 h 153"/>
                <a:gd name="T80" fmla="*/ 4 w 193"/>
                <a:gd name="T81" fmla="*/ 118 h 153"/>
                <a:gd name="T82" fmla="*/ 17 w 193"/>
                <a:gd name="T83" fmla="*/ 125 h 153"/>
                <a:gd name="T84" fmla="*/ 58 w 193"/>
                <a:gd name="T85" fmla="*/ 144 h 153"/>
                <a:gd name="T86" fmla="*/ 103 w 193"/>
                <a:gd name="T87" fmla="*/ 153 h 153"/>
                <a:gd name="T88" fmla="*/ 119 w 193"/>
                <a:gd name="T89" fmla="*/ 153 h 153"/>
                <a:gd name="T90" fmla="*/ 154 w 193"/>
                <a:gd name="T91" fmla="*/ 144 h 153"/>
                <a:gd name="T92" fmla="*/ 161 w 193"/>
                <a:gd name="T93" fmla="*/ 131 h 15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3"/>
                <a:gd name="T142" fmla="*/ 0 h 153"/>
                <a:gd name="T143" fmla="*/ 193 w 193"/>
                <a:gd name="T144" fmla="*/ 153 h 15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3" h="153">
                  <a:moveTo>
                    <a:pt x="161" y="131"/>
                  </a:moveTo>
                  <a:lnTo>
                    <a:pt x="161" y="131"/>
                  </a:lnTo>
                  <a:lnTo>
                    <a:pt x="164" y="118"/>
                  </a:lnTo>
                  <a:lnTo>
                    <a:pt x="170" y="105"/>
                  </a:lnTo>
                  <a:lnTo>
                    <a:pt x="177" y="93"/>
                  </a:lnTo>
                  <a:lnTo>
                    <a:pt x="187" y="80"/>
                  </a:lnTo>
                  <a:lnTo>
                    <a:pt x="193" y="67"/>
                  </a:lnTo>
                  <a:lnTo>
                    <a:pt x="193" y="64"/>
                  </a:lnTo>
                  <a:lnTo>
                    <a:pt x="190" y="57"/>
                  </a:lnTo>
                  <a:lnTo>
                    <a:pt x="187" y="57"/>
                  </a:lnTo>
                  <a:lnTo>
                    <a:pt x="180" y="54"/>
                  </a:lnTo>
                  <a:lnTo>
                    <a:pt x="174" y="57"/>
                  </a:lnTo>
                  <a:lnTo>
                    <a:pt x="167" y="60"/>
                  </a:lnTo>
                  <a:lnTo>
                    <a:pt x="158" y="70"/>
                  </a:lnTo>
                  <a:lnTo>
                    <a:pt x="154" y="80"/>
                  </a:lnTo>
                  <a:lnTo>
                    <a:pt x="154" y="83"/>
                  </a:lnTo>
                  <a:lnTo>
                    <a:pt x="154" y="89"/>
                  </a:lnTo>
                  <a:lnTo>
                    <a:pt x="151" y="93"/>
                  </a:lnTo>
                  <a:lnTo>
                    <a:pt x="145" y="93"/>
                  </a:lnTo>
                  <a:lnTo>
                    <a:pt x="135" y="86"/>
                  </a:lnTo>
                  <a:lnTo>
                    <a:pt x="122" y="70"/>
                  </a:lnTo>
                  <a:lnTo>
                    <a:pt x="113" y="51"/>
                  </a:lnTo>
                  <a:lnTo>
                    <a:pt x="106" y="35"/>
                  </a:lnTo>
                  <a:lnTo>
                    <a:pt x="100" y="19"/>
                  </a:lnTo>
                  <a:lnTo>
                    <a:pt x="94" y="6"/>
                  </a:lnTo>
                  <a:lnTo>
                    <a:pt x="87" y="3"/>
                  </a:lnTo>
                  <a:lnTo>
                    <a:pt x="84" y="0"/>
                  </a:lnTo>
                  <a:lnTo>
                    <a:pt x="77" y="3"/>
                  </a:lnTo>
                  <a:lnTo>
                    <a:pt x="71" y="6"/>
                  </a:lnTo>
                  <a:lnTo>
                    <a:pt x="68" y="12"/>
                  </a:lnTo>
                  <a:lnTo>
                    <a:pt x="68" y="19"/>
                  </a:lnTo>
                  <a:lnTo>
                    <a:pt x="68" y="35"/>
                  </a:lnTo>
                  <a:lnTo>
                    <a:pt x="77" y="51"/>
                  </a:lnTo>
                  <a:lnTo>
                    <a:pt x="103" y="86"/>
                  </a:lnTo>
                  <a:lnTo>
                    <a:pt x="103" y="89"/>
                  </a:lnTo>
                  <a:lnTo>
                    <a:pt x="100" y="93"/>
                  </a:lnTo>
                  <a:lnTo>
                    <a:pt x="90" y="86"/>
                  </a:lnTo>
                  <a:lnTo>
                    <a:pt x="74" y="77"/>
                  </a:lnTo>
                  <a:lnTo>
                    <a:pt x="61" y="64"/>
                  </a:lnTo>
                  <a:lnTo>
                    <a:pt x="55" y="54"/>
                  </a:lnTo>
                  <a:lnTo>
                    <a:pt x="52" y="41"/>
                  </a:lnTo>
                  <a:lnTo>
                    <a:pt x="45" y="28"/>
                  </a:lnTo>
                  <a:lnTo>
                    <a:pt x="39" y="19"/>
                  </a:lnTo>
                  <a:lnTo>
                    <a:pt x="33" y="16"/>
                  </a:lnTo>
                  <a:lnTo>
                    <a:pt x="26" y="16"/>
                  </a:lnTo>
                  <a:lnTo>
                    <a:pt x="20" y="19"/>
                  </a:lnTo>
                  <a:lnTo>
                    <a:pt x="13" y="25"/>
                  </a:lnTo>
                  <a:lnTo>
                    <a:pt x="13" y="35"/>
                  </a:lnTo>
                  <a:lnTo>
                    <a:pt x="20" y="48"/>
                  </a:lnTo>
                  <a:lnTo>
                    <a:pt x="26" y="60"/>
                  </a:lnTo>
                  <a:lnTo>
                    <a:pt x="39" y="73"/>
                  </a:lnTo>
                  <a:lnTo>
                    <a:pt x="55" y="93"/>
                  </a:lnTo>
                  <a:lnTo>
                    <a:pt x="81" y="112"/>
                  </a:lnTo>
                  <a:lnTo>
                    <a:pt x="87" y="115"/>
                  </a:lnTo>
                  <a:lnTo>
                    <a:pt x="87" y="121"/>
                  </a:lnTo>
                  <a:lnTo>
                    <a:pt x="77" y="121"/>
                  </a:lnTo>
                  <a:lnTo>
                    <a:pt x="65" y="121"/>
                  </a:lnTo>
                  <a:lnTo>
                    <a:pt x="52" y="118"/>
                  </a:lnTo>
                  <a:lnTo>
                    <a:pt x="39" y="112"/>
                  </a:lnTo>
                  <a:lnTo>
                    <a:pt x="29" y="102"/>
                  </a:lnTo>
                  <a:lnTo>
                    <a:pt x="20" y="93"/>
                  </a:lnTo>
                  <a:lnTo>
                    <a:pt x="10" y="93"/>
                  </a:lnTo>
                  <a:lnTo>
                    <a:pt x="4" y="96"/>
                  </a:lnTo>
                  <a:lnTo>
                    <a:pt x="0" y="99"/>
                  </a:lnTo>
                  <a:lnTo>
                    <a:pt x="0" y="109"/>
                  </a:lnTo>
                  <a:lnTo>
                    <a:pt x="0" y="112"/>
                  </a:lnTo>
                  <a:lnTo>
                    <a:pt x="4" y="118"/>
                  </a:lnTo>
                  <a:lnTo>
                    <a:pt x="7" y="121"/>
                  </a:lnTo>
                  <a:lnTo>
                    <a:pt x="17" y="125"/>
                  </a:lnTo>
                  <a:lnTo>
                    <a:pt x="58" y="144"/>
                  </a:lnTo>
                  <a:lnTo>
                    <a:pt x="87" y="150"/>
                  </a:lnTo>
                  <a:lnTo>
                    <a:pt x="103" y="153"/>
                  </a:lnTo>
                  <a:lnTo>
                    <a:pt x="119" y="153"/>
                  </a:lnTo>
                  <a:lnTo>
                    <a:pt x="142" y="150"/>
                  </a:lnTo>
                  <a:lnTo>
                    <a:pt x="154" y="144"/>
                  </a:lnTo>
                  <a:lnTo>
                    <a:pt x="158" y="141"/>
                  </a:lnTo>
                  <a:lnTo>
                    <a:pt x="161" y="1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85" name="Freeform 141"/>
            <p:cNvSpPr>
              <a:spLocks/>
            </p:cNvSpPr>
            <p:nvPr/>
          </p:nvSpPr>
          <p:spPr bwMode="auto">
            <a:xfrm>
              <a:off x="2810" y="2046"/>
              <a:ext cx="283" cy="125"/>
            </a:xfrm>
            <a:custGeom>
              <a:avLst/>
              <a:gdLst>
                <a:gd name="T0" fmla="*/ 273 w 283"/>
                <a:gd name="T1" fmla="*/ 89 h 125"/>
                <a:gd name="T2" fmla="*/ 273 w 283"/>
                <a:gd name="T3" fmla="*/ 89 h 125"/>
                <a:gd name="T4" fmla="*/ 254 w 283"/>
                <a:gd name="T5" fmla="*/ 83 h 125"/>
                <a:gd name="T6" fmla="*/ 199 w 283"/>
                <a:gd name="T7" fmla="*/ 67 h 125"/>
                <a:gd name="T8" fmla="*/ 116 w 283"/>
                <a:gd name="T9" fmla="*/ 41 h 125"/>
                <a:gd name="T10" fmla="*/ 68 w 283"/>
                <a:gd name="T11" fmla="*/ 22 h 125"/>
                <a:gd name="T12" fmla="*/ 16 w 283"/>
                <a:gd name="T13" fmla="*/ 0 h 125"/>
                <a:gd name="T14" fmla="*/ 16 w 283"/>
                <a:gd name="T15" fmla="*/ 0 h 125"/>
                <a:gd name="T16" fmla="*/ 7 w 283"/>
                <a:gd name="T17" fmla="*/ 0 h 125"/>
                <a:gd name="T18" fmla="*/ 4 w 283"/>
                <a:gd name="T19" fmla="*/ 0 h 125"/>
                <a:gd name="T20" fmla="*/ 0 w 283"/>
                <a:gd name="T21" fmla="*/ 6 h 125"/>
                <a:gd name="T22" fmla="*/ 0 w 283"/>
                <a:gd name="T23" fmla="*/ 6 h 125"/>
                <a:gd name="T24" fmla="*/ 4 w 283"/>
                <a:gd name="T25" fmla="*/ 13 h 125"/>
                <a:gd name="T26" fmla="*/ 13 w 283"/>
                <a:gd name="T27" fmla="*/ 32 h 125"/>
                <a:gd name="T28" fmla="*/ 32 w 283"/>
                <a:gd name="T29" fmla="*/ 57 h 125"/>
                <a:gd name="T30" fmla="*/ 42 w 283"/>
                <a:gd name="T31" fmla="*/ 73 h 125"/>
                <a:gd name="T32" fmla="*/ 58 w 283"/>
                <a:gd name="T33" fmla="*/ 86 h 125"/>
                <a:gd name="T34" fmla="*/ 74 w 283"/>
                <a:gd name="T35" fmla="*/ 99 h 125"/>
                <a:gd name="T36" fmla="*/ 93 w 283"/>
                <a:gd name="T37" fmla="*/ 109 h 125"/>
                <a:gd name="T38" fmla="*/ 116 w 283"/>
                <a:gd name="T39" fmla="*/ 118 h 125"/>
                <a:gd name="T40" fmla="*/ 141 w 283"/>
                <a:gd name="T41" fmla="*/ 125 h 125"/>
                <a:gd name="T42" fmla="*/ 167 w 283"/>
                <a:gd name="T43" fmla="*/ 125 h 125"/>
                <a:gd name="T44" fmla="*/ 199 w 283"/>
                <a:gd name="T45" fmla="*/ 125 h 125"/>
                <a:gd name="T46" fmla="*/ 234 w 283"/>
                <a:gd name="T47" fmla="*/ 115 h 125"/>
                <a:gd name="T48" fmla="*/ 273 w 283"/>
                <a:gd name="T49" fmla="*/ 102 h 125"/>
                <a:gd name="T50" fmla="*/ 273 w 283"/>
                <a:gd name="T51" fmla="*/ 102 h 125"/>
                <a:gd name="T52" fmla="*/ 283 w 283"/>
                <a:gd name="T53" fmla="*/ 99 h 125"/>
                <a:gd name="T54" fmla="*/ 283 w 283"/>
                <a:gd name="T55" fmla="*/ 93 h 125"/>
                <a:gd name="T56" fmla="*/ 279 w 283"/>
                <a:gd name="T57" fmla="*/ 89 h 125"/>
                <a:gd name="T58" fmla="*/ 273 w 283"/>
                <a:gd name="T59" fmla="*/ 89 h 125"/>
                <a:gd name="T60" fmla="*/ 273 w 283"/>
                <a:gd name="T61" fmla="*/ 89 h 12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83"/>
                <a:gd name="T94" fmla="*/ 0 h 125"/>
                <a:gd name="T95" fmla="*/ 283 w 283"/>
                <a:gd name="T96" fmla="*/ 125 h 12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83" h="125">
                  <a:moveTo>
                    <a:pt x="273" y="89"/>
                  </a:moveTo>
                  <a:lnTo>
                    <a:pt x="273" y="89"/>
                  </a:lnTo>
                  <a:lnTo>
                    <a:pt x="254" y="83"/>
                  </a:lnTo>
                  <a:lnTo>
                    <a:pt x="199" y="67"/>
                  </a:lnTo>
                  <a:lnTo>
                    <a:pt x="116" y="41"/>
                  </a:lnTo>
                  <a:lnTo>
                    <a:pt x="68" y="22"/>
                  </a:lnTo>
                  <a:lnTo>
                    <a:pt x="16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6"/>
                  </a:lnTo>
                  <a:lnTo>
                    <a:pt x="4" y="13"/>
                  </a:lnTo>
                  <a:lnTo>
                    <a:pt x="13" y="32"/>
                  </a:lnTo>
                  <a:lnTo>
                    <a:pt x="32" y="57"/>
                  </a:lnTo>
                  <a:lnTo>
                    <a:pt x="42" y="73"/>
                  </a:lnTo>
                  <a:lnTo>
                    <a:pt x="58" y="86"/>
                  </a:lnTo>
                  <a:lnTo>
                    <a:pt x="74" y="99"/>
                  </a:lnTo>
                  <a:lnTo>
                    <a:pt x="93" y="109"/>
                  </a:lnTo>
                  <a:lnTo>
                    <a:pt x="116" y="118"/>
                  </a:lnTo>
                  <a:lnTo>
                    <a:pt x="141" y="125"/>
                  </a:lnTo>
                  <a:lnTo>
                    <a:pt x="167" y="125"/>
                  </a:lnTo>
                  <a:lnTo>
                    <a:pt x="199" y="125"/>
                  </a:lnTo>
                  <a:lnTo>
                    <a:pt x="234" y="115"/>
                  </a:lnTo>
                  <a:lnTo>
                    <a:pt x="273" y="102"/>
                  </a:lnTo>
                  <a:lnTo>
                    <a:pt x="283" y="99"/>
                  </a:lnTo>
                  <a:lnTo>
                    <a:pt x="283" y="93"/>
                  </a:lnTo>
                  <a:lnTo>
                    <a:pt x="279" y="89"/>
                  </a:lnTo>
                  <a:lnTo>
                    <a:pt x="273" y="89"/>
                  </a:lnTo>
                  <a:close/>
                </a:path>
              </a:pathLst>
            </a:custGeom>
            <a:solidFill>
              <a:srgbClr val="1E050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86" name="Freeform 142"/>
            <p:cNvSpPr>
              <a:spLocks/>
            </p:cNvSpPr>
            <p:nvPr/>
          </p:nvSpPr>
          <p:spPr bwMode="auto">
            <a:xfrm>
              <a:off x="3186" y="1831"/>
              <a:ext cx="144" cy="93"/>
            </a:xfrm>
            <a:custGeom>
              <a:avLst/>
              <a:gdLst>
                <a:gd name="T0" fmla="*/ 144 w 144"/>
                <a:gd name="T1" fmla="*/ 93 h 93"/>
                <a:gd name="T2" fmla="*/ 144 w 144"/>
                <a:gd name="T3" fmla="*/ 93 h 93"/>
                <a:gd name="T4" fmla="*/ 138 w 144"/>
                <a:gd name="T5" fmla="*/ 80 h 93"/>
                <a:gd name="T6" fmla="*/ 128 w 144"/>
                <a:gd name="T7" fmla="*/ 64 h 93"/>
                <a:gd name="T8" fmla="*/ 115 w 144"/>
                <a:gd name="T9" fmla="*/ 48 h 93"/>
                <a:gd name="T10" fmla="*/ 96 w 144"/>
                <a:gd name="T11" fmla="*/ 32 h 93"/>
                <a:gd name="T12" fmla="*/ 70 w 144"/>
                <a:gd name="T13" fmla="*/ 19 h 93"/>
                <a:gd name="T14" fmla="*/ 54 w 144"/>
                <a:gd name="T15" fmla="*/ 16 h 93"/>
                <a:gd name="T16" fmla="*/ 38 w 144"/>
                <a:gd name="T17" fmla="*/ 13 h 93"/>
                <a:gd name="T18" fmla="*/ 19 w 144"/>
                <a:gd name="T19" fmla="*/ 13 h 93"/>
                <a:gd name="T20" fmla="*/ 0 w 144"/>
                <a:gd name="T21" fmla="*/ 16 h 93"/>
                <a:gd name="T22" fmla="*/ 0 w 144"/>
                <a:gd name="T23" fmla="*/ 16 h 93"/>
                <a:gd name="T24" fmla="*/ 19 w 144"/>
                <a:gd name="T25" fmla="*/ 6 h 93"/>
                <a:gd name="T26" fmla="*/ 41 w 144"/>
                <a:gd name="T27" fmla="*/ 3 h 93"/>
                <a:gd name="T28" fmla="*/ 64 w 144"/>
                <a:gd name="T29" fmla="*/ 0 h 93"/>
                <a:gd name="T30" fmla="*/ 77 w 144"/>
                <a:gd name="T31" fmla="*/ 3 h 93"/>
                <a:gd name="T32" fmla="*/ 89 w 144"/>
                <a:gd name="T33" fmla="*/ 6 h 93"/>
                <a:gd name="T34" fmla="*/ 102 w 144"/>
                <a:gd name="T35" fmla="*/ 13 h 93"/>
                <a:gd name="T36" fmla="*/ 115 w 144"/>
                <a:gd name="T37" fmla="*/ 22 h 93"/>
                <a:gd name="T38" fmla="*/ 125 w 144"/>
                <a:gd name="T39" fmla="*/ 32 h 93"/>
                <a:gd name="T40" fmla="*/ 131 w 144"/>
                <a:gd name="T41" fmla="*/ 48 h 93"/>
                <a:gd name="T42" fmla="*/ 141 w 144"/>
                <a:gd name="T43" fmla="*/ 70 h 93"/>
                <a:gd name="T44" fmla="*/ 144 w 144"/>
                <a:gd name="T45" fmla="*/ 93 h 93"/>
                <a:gd name="T46" fmla="*/ 144 w 144"/>
                <a:gd name="T47" fmla="*/ 93 h 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4"/>
                <a:gd name="T73" fmla="*/ 0 h 93"/>
                <a:gd name="T74" fmla="*/ 144 w 144"/>
                <a:gd name="T75" fmla="*/ 93 h 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4" h="93">
                  <a:moveTo>
                    <a:pt x="144" y="93"/>
                  </a:moveTo>
                  <a:lnTo>
                    <a:pt x="144" y="93"/>
                  </a:lnTo>
                  <a:lnTo>
                    <a:pt x="138" y="80"/>
                  </a:lnTo>
                  <a:lnTo>
                    <a:pt x="128" y="64"/>
                  </a:lnTo>
                  <a:lnTo>
                    <a:pt x="115" y="48"/>
                  </a:lnTo>
                  <a:lnTo>
                    <a:pt x="96" y="32"/>
                  </a:lnTo>
                  <a:lnTo>
                    <a:pt x="70" y="19"/>
                  </a:lnTo>
                  <a:lnTo>
                    <a:pt x="54" y="16"/>
                  </a:lnTo>
                  <a:lnTo>
                    <a:pt x="38" y="13"/>
                  </a:lnTo>
                  <a:lnTo>
                    <a:pt x="19" y="13"/>
                  </a:lnTo>
                  <a:lnTo>
                    <a:pt x="0" y="16"/>
                  </a:lnTo>
                  <a:lnTo>
                    <a:pt x="19" y="6"/>
                  </a:lnTo>
                  <a:lnTo>
                    <a:pt x="41" y="3"/>
                  </a:lnTo>
                  <a:lnTo>
                    <a:pt x="64" y="0"/>
                  </a:lnTo>
                  <a:lnTo>
                    <a:pt x="77" y="3"/>
                  </a:lnTo>
                  <a:lnTo>
                    <a:pt x="89" y="6"/>
                  </a:lnTo>
                  <a:lnTo>
                    <a:pt x="102" y="13"/>
                  </a:lnTo>
                  <a:lnTo>
                    <a:pt x="115" y="22"/>
                  </a:lnTo>
                  <a:lnTo>
                    <a:pt x="125" y="32"/>
                  </a:lnTo>
                  <a:lnTo>
                    <a:pt x="131" y="48"/>
                  </a:lnTo>
                  <a:lnTo>
                    <a:pt x="141" y="70"/>
                  </a:lnTo>
                  <a:lnTo>
                    <a:pt x="144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87" name="Freeform 143"/>
            <p:cNvSpPr>
              <a:spLocks/>
            </p:cNvSpPr>
            <p:nvPr/>
          </p:nvSpPr>
          <p:spPr bwMode="auto">
            <a:xfrm>
              <a:off x="2682" y="1709"/>
              <a:ext cx="167" cy="54"/>
            </a:xfrm>
            <a:custGeom>
              <a:avLst/>
              <a:gdLst>
                <a:gd name="T0" fmla="*/ 167 w 167"/>
                <a:gd name="T1" fmla="*/ 54 h 54"/>
                <a:gd name="T2" fmla="*/ 167 w 167"/>
                <a:gd name="T3" fmla="*/ 54 h 54"/>
                <a:gd name="T4" fmla="*/ 154 w 167"/>
                <a:gd name="T5" fmla="*/ 45 h 54"/>
                <a:gd name="T6" fmla="*/ 141 w 167"/>
                <a:gd name="T7" fmla="*/ 35 h 54"/>
                <a:gd name="T8" fmla="*/ 119 w 167"/>
                <a:gd name="T9" fmla="*/ 29 h 54"/>
                <a:gd name="T10" fmla="*/ 96 w 167"/>
                <a:gd name="T11" fmla="*/ 22 h 54"/>
                <a:gd name="T12" fmla="*/ 67 w 167"/>
                <a:gd name="T13" fmla="*/ 22 h 54"/>
                <a:gd name="T14" fmla="*/ 51 w 167"/>
                <a:gd name="T15" fmla="*/ 26 h 54"/>
                <a:gd name="T16" fmla="*/ 35 w 167"/>
                <a:gd name="T17" fmla="*/ 29 h 54"/>
                <a:gd name="T18" fmla="*/ 16 w 167"/>
                <a:gd name="T19" fmla="*/ 35 h 54"/>
                <a:gd name="T20" fmla="*/ 0 w 167"/>
                <a:gd name="T21" fmla="*/ 48 h 54"/>
                <a:gd name="T22" fmla="*/ 0 w 167"/>
                <a:gd name="T23" fmla="*/ 48 h 54"/>
                <a:gd name="T24" fmla="*/ 16 w 167"/>
                <a:gd name="T25" fmla="*/ 32 h 54"/>
                <a:gd name="T26" fmla="*/ 32 w 167"/>
                <a:gd name="T27" fmla="*/ 16 h 54"/>
                <a:gd name="T28" fmla="*/ 55 w 167"/>
                <a:gd name="T29" fmla="*/ 6 h 54"/>
                <a:gd name="T30" fmla="*/ 64 w 167"/>
                <a:gd name="T31" fmla="*/ 0 h 54"/>
                <a:gd name="T32" fmla="*/ 77 w 167"/>
                <a:gd name="T33" fmla="*/ 0 h 54"/>
                <a:gd name="T34" fmla="*/ 93 w 167"/>
                <a:gd name="T35" fmla="*/ 0 h 54"/>
                <a:gd name="T36" fmla="*/ 106 w 167"/>
                <a:gd name="T37" fmla="*/ 3 h 54"/>
                <a:gd name="T38" fmla="*/ 122 w 167"/>
                <a:gd name="T39" fmla="*/ 10 h 54"/>
                <a:gd name="T40" fmla="*/ 138 w 167"/>
                <a:gd name="T41" fmla="*/ 19 h 54"/>
                <a:gd name="T42" fmla="*/ 154 w 167"/>
                <a:gd name="T43" fmla="*/ 35 h 54"/>
                <a:gd name="T44" fmla="*/ 167 w 167"/>
                <a:gd name="T45" fmla="*/ 54 h 54"/>
                <a:gd name="T46" fmla="*/ 167 w 167"/>
                <a:gd name="T47" fmla="*/ 54 h 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7"/>
                <a:gd name="T73" fmla="*/ 0 h 54"/>
                <a:gd name="T74" fmla="*/ 167 w 167"/>
                <a:gd name="T75" fmla="*/ 54 h 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7" h="54">
                  <a:moveTo>
                    <a:pt x="167" y="54"/>
                  </a:moveTo>
                  <a:lnTo>
                    <a:pt x="167" y="54"/>
                  </a:lnTo>
                  <a:lnTo>
                    <a:pt x="154" y="45"/>
                  </a:lnTo>
                  <a:lnTo>
                    <a:pt x="141" y="35"/>
                  </a:lnTo>
                  <a:lnTo>
                    <a:pt x="119" y="29"/>
                  </a:lnTo>
                  <a:lnTo>
                    <a:pt x="96" y="22"/>
                  </a:lnTo>
                  <a:lnTo>
                    <a:pt x="67" y="22"/>
                  </a:lnTo>
                  <a:lnTo>
                    <a:pt x="51" y="26"/>
                  </a:lnTo>
                  <a:lnTo>
                    <a:pt x="35" y="29"/>
                  </a:lnTo>
                  <a:lnTo>
                    <a:pt x="16" y="35"/>
                  </a:lnTo>
                  <a:lnTo>
                    <a:pt x="0" y="48"/>
                  </a:lnTo>
                  <a:lnTo>
                    <a:pt x="16" y="32"/>
                  </a:lnTo>
                  <a:lnTo>
                    <a:pt x="32" y="16"/>
                  </a:lnTo>
                  <a:lnTo>
                    <a:pt x="55" y="6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93" y="0"/>
                  </a:lnTo>
                  <a:lnTo>
                    <a:pt x="106" y="3"/>
                  </a:lnTo>
                  <a:lnTo>
                    <a:pt x="122" y="10"/>
                  </a:lnTo>
                  <a:lnTo>
                    <a:pt x="138" y="19"/>
                  </a:lnTo>
                  <a:lnTo>
                    <a:pt x="154" y="35"/>
                  </a:lnTo>
                  <a:lnTo>
                    <a:pt x="167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88" name="Freeform 144"/>
            <p:cNvSpPr>
              <a:spLocks/>
            </p:cNvSpPr>
            <p:nvPr/>
          </p:nvSpPr>
          <p:spPr bwMode="auto">
            <a:xfrm>
              <a:off x="2708" y="1789"/>
              <a:ext cx="160" cy="183"/>
            </a:xfrm>
            <a:custGeom>
              <a:avLst/>
              <a:gdLst>
                <a:gd name="T0" fmla="*/ 3 w 160"/>
                <a:gd name="T1" fmla="*/ 154 h 183"/>
                <a:gd name="T2" fmla="*/ 3 w 160"/>
                <a:gd name="T3" fmla="*/ 154 h 183"/>
                <a:gd name="T4" fmla="*/ 0 w 160"/>
                <a:gd name="T5" fmla="*/ 125 h 183"/>
                <a:gd name="T6" fmla="*/ 0 w 160"/>
                <a:gd name="T7" fmla="*/ 100 h 183"/>
                <a:gd name="T8" fmla="*/ 3 w 160"/>
                <a:gd name="T9" fmla="*/ 67 h 183"/>
                <a:gd name="T10" fmla="*/ 6 w 160"/>
                <a:gd name="T11" fmla="*/ 51 h 183"/>
                <a:gd name="T12" fmla="*/ 12 w 160"/>
                <a:gd name="T13" fmla="*/ 39 h 183"/>
                <a:gd name="T14" fmla="*/ 19 w 160"/>
                <a:gd name="T15" fmla="*/ 26 h 183"/>
                <a:gd name="T16" fmla="*/ 29 w 160"/>
                <a:gd name="T17" fmla="*/ 13 h 183"/>
                <a:gd name="T18" fmla="*/ 41 w 160"/>
                <a:gd name="T19" fmla="*/ 7 h 183"/>
                <a:gd name="T20" fmla="*/ 57 w 160"/>
                <a:gd name="T21" fmla="*/ 0 h 183"/>
                <a:gd name="T22" fmla="*/ 73 w 160"/>
                <a:gd name="T23" fmla="*/ 0 h 183"/>
                <a:gd name="T24" fmla="*/ 96 w 160"/>
                <a:gd name="T25" fmla="*/ 3 h 183"/>
                <a:gd name="T26" fmla="*/ 96 w 160"/>
                <a:gd name="T27" fmla="*/ 3 h 183"/>
                <a:gd name="T28" fmla="*/ 112 w 160"/>
                <a:gd name="T29" fmla="*/ 10 h 183"/>
                <a:gd name="T30" fmla="*/ 128 w 160"/>
                <a:gd name="T31" fmla="*/ 23 h 183"/>
                <a:gd name="T32" fmla="*/ 144 w 160"/>
                <a:gd name="T33" fmla="*/ 39 h 183"/>
                <a:gd name="T34" fmla="*/ 150 w 160"/>
                <a:gd name="T35" fmla="*/ 48 h 183"/>
                <a:gd name="T36" fmla="*/ 154 w 160"/>
                <a:gd name="T37" fmla="*/ 61 h 183"/>
                <a:gd name="T38" fmla="*/ 157 w 160"/>
                <a:gd name="T39" fmla="*/ 77 h 183"/>
                <a:gd name="T40" fmla="*/ 160 w 160"/>
                <a:gd name="T41" fmla="*/ 93 h 183"/>
                <a:gd name="T42" fmla="*/ 157 w 160"/>
                <a:gd name="T43" fmla="*/ 112 h 183"/>
                <a:gd name="T44" fmla="*/ 154 w 160"/>
                <a:gd name="T45" fmla="*/ 132 h 183"/>
                <a:gd name="T46" fmla="*/ 144 w 160"/>
                <a:gd name="T47" fmla="*/ 157 h 183"/>
                <a:gd name="T48" fmla="*/ 131 w 160"/>
                <a:gd name="T49" fmla="*/ 183 h 183"/>
                <a:gd name="T50" fmla="*/ 131 w 160"/>
                <a:gd name="T51" fmla="*/ 183 h 183"/>
                <a:gd name="T52" fmla="*/ 122 w 160"/>
                <a:gd name="T53" fmla="*/ 177 h 183"/>
                <a:gd name="T54" fmla="*/ 93 w 160"/>
                <a:gd name="T55" fmla="*/ 167 h 183"/>
                <a:gd name="T56" fmla="*/ 73 w 160"/>
                <a:gd name="T57" fmla="*/ 160 h 183"/>
                <a:gd name="T58" fmla="*/ 51 w 160"/>
                <a:gd name="T59" fmla="*/ 154 h 183"/>
                <a:gd name="T60" fmla="*/ 25 w 160"/>
                <a:gd name="T61" fmla="*/ 154 h 183"/>
                <a:gd name="T62" fmla="*/ 3 w 160"/>
                <a:gd name="T63" fmla="*/ 154 h 183"/>
                <a:gd name="T64" fmla="*/ 3 w 160"/>
                <a:gd name="T65" fmla="*/ 154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0"/>
                <a:gd name="T100" fmla="*/ 0 h 183"/>
                <a:gd name="T101" fmla="*/ 160 w 160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0" h="183">
                  <a:moveTo>
                    <a:pt x="3" y="154"/>
                  </a:moveTo>
                  <a:lnTo>
                    <a:pt x="3" y="154"/>
                  </a:lnTo>
                  <a:lnTo>
                    <a:pt x="0" y="125"/>
                  </a:lnTo>
                  <a:lnTo>
                    <a:pt x="0" y="100"/>
                  </a:lnTo>
                  <a:lnTo>
                    <a:pt x="3" y="67"/>
                  </a:lnTo>
                  <a:lnTo>
                    <a:pt x="6" y="51"/>
                  </a:lnTo>
                  <a:lnTo>
                    <a:pt x="12" y="39"/>
                  </a:lnTo>
                  <a:lnTo>
                    <a:pt x="19" y="26"/>
                  </a:lnTo>
                  <a:lnTo>
                    <a:pt x="29" y="13"/>
                  </a:lnTo>
                  <a:lnTo>
                    <a:pt x="41" y="7"/>
                  </a:lnTo>
                  <a:lnTo>
                    <a:pt x="57" y="0"/>
                  </a:lnTo>
                  <a:lnTo>
                    <a:pt x="73" y="0"/>
                  </a:lnTo>
                  <a:lnTo>
                    <a:pt x="96" y="3"/>
                  </a:lnTo>
                  <a:lnTo>
                    <a:pt x="112" y="10"/>
                  </a:lnTo>
                  <a:lnTo>
                    <a:pt x="128" y="23"/>
                  </a:lnTo>
                  <a:lnTo>
                    <a:pt x="144" y="39"/>
                  </a:lnTo>
                  <a:lnTo>
                    <a:pt x="150" y="48"/>
                  </a:lnTo>
                  <a:lnTo>
                    <a:pt x="154" y="61"/>
                  </a:lnTo>
                  <a:lnTo>
                    <a:pt x="157" y="77"/>
                  </a:lnTo>
                  <a:lnTo>
                    <a:pt x="160" y="93"/>
                  </a:lnTo>
                  <a:lnTo>
                    <a:pt x="157" y="112"/>
                  </a:lnTo>
                  <a:lnTo>
                    <a:pt x="154" y="132"/>
                  </a:lnTo>
                  <a:lnTo>
                    <a:pt x="144" y="157"/>
                  </a:lnTo>
                  <a:lnTo>
                    <a:pt x="131" y="183"/>
                  </a:lnTo>
                  <a:lnTo>
                    <a:pt x="122" y="177"/>
                  </a:lnTo>
                  <a:lnTo>
                    <a:pt x="93" y="167"/>
                  </a:lnTo>
                  <a:lnTo>
                    <a:pt x="73" y="160"/>
                  </a:lnTo>
                  <a:lnTo>
                    <a:pt x="51" y="154"/>
                  </a:lnTo>
                  <a:lnTo>
                    <a:pt x="25" y="154"/>
                  </a:lnTo>
                  <a:lnTo>
                    <a:pt x="3" y="154"/>
                  </a:lnTo>
                  <a:close/>
                </a:path>
              </a:pathLst>
            </a:custGeom>
            <a:solidFill>
              <a:srgbClr val="DFB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89" name="Freeform 145"/>
            <p:cNvSpPr>
              <a:spLocks/>
            </p:cNvSpPr>
            <p:nvPr/>
          </p:nvSpPr>
          <p:spPr bwMode="auto">
            <a:xfrm>
              <a:off x="2714" y="1799"/>
              <a:ext cx="144" cy="163"/>
            </a:xfrm>
            <a:custGeom>
              <a:avLst/>
              <a:gdLst>
                <a:gd name="T0" fmla="*/ 3 w 144"/>
                <a:gd name="T1" fmla="*/ 131 h 163"/>
                <a:gd name="T2" fmla="*/ 3 w 144"/>
                <a:gd name="T3" fmla="*/ 131 h 163"/>
                <a:gd name="T4" fmla="*/ 0 w 144"/>
                <a:gd name="T5" fmla="*/ 109 h 163"/>
                <a:gd name="T6" fmla="*/ 0 w 144"/>
                <a:gd name="T7" fmla="*/ 83 h 163"/>
                <a:gd name="T8" fmla="*/ 3 w 144"/>
                <a:gd name="T9" fmla="*/ 57 h 163"/>
                <a:gd name="T10" fmla="*/ 13 w 144"/>
                <a:gd name="T11" fmla="*/ 32 h 163"/>
                <a:gd name="T12" fmla="*/ 19 w 144"/>
                <a:gd name="T13" fmla="*/ 22 h 163"/>
                <a:gd name="T14" fmla="*/ 29 w 144"/>
                <a:gd name="T15" fmla="*/ 13 h 163"/>
                <a:gd name="T16" fmla="*/ 39 w 144"/>
                <a:gd name="T17" fmla="*/ 6 h 163"/>
                <a:gd name="T18" fmla="*/ 51 w 144"/>
                <a:gd name="T19" fmla="*/ 0 h 163"/>
                <a:gd name="T20" fmla="*/ 71 w 144"/>
                <a:gd name="T21" fmla="*/ 0 h 163"/>
                <a:gd name="T22" fmla="*/ 90 w 144"/>
                <a:gd name="T23" fmla="*/ 3 h 163"/>
                <a:gd name="T24" fmla="*/ 90 w 144"/>
                <a:gd name="T25" fmla="*/ 3 h 163"/>
                <a:gd name="T26" fmla="*/ 103 w 144"/>
                <a:gd name="T27" fmla="*/ 9 h 163"/>
                <a:gd name="T28" fmla="*/ 116 w 144"/>
                <a:gd name="T29" fmla="*/ 19 h 163"/>
                <a:gd name="T30" fmla="*/ 132 w 144"/>
                <a:gd name="T31" fmla="*/ 35 h 163"/>
                <a:gd name="T32" fmla="*/ 141 w 144"/>
                <a:gd name="T33" fmla="*/ 54 h 163"/>
                <a:gd name="T34" fmla="*/ 144 w 144"/>
                <a:gd name="T35" fmla="*/ 67 h 163"/>
                <a:gd name="T36" fmla="*/ 144 w 144"/>
                <a:gd name="T37" fmla="*/ 83 h 163"/>
                <a:gd name="T38" fmla="*/ 144 w 144"/>
                <a:gd name="T39" fmla="*/ 99 h 163"/>
                <a:gd name="T40" fmla="*/ 138 w 144"/>
                <a:gd name="T41" fmla="*/ 118 h 163"/>
                <a:gd name="T42" fmla="*/ 132 w 144"/>
                <a:gd name="T43" fmla="*/ 141 h 163"/>
                <a:gd name="T44" fmla="*/ 122 w 144"/>
                <a:gd name="T45" fmla="*/ 163 h 163"/>
                <a:gd name="T46" fmla="*/ 122 w 144"/>
                <a:gd name="T47" fmla="*/ 163 h 163"/>
                <a:gd name="T48" fmla="*/ 112 w 144"/>
                <a:gd name="T49" fmla="*/ 157 h 163"/>
                <a:gd name="T50" fmla="*/ 87 w 144"/>
                <a:gd name="T51" fmla="*/ 147 h 163"/>
                <a:gd name="T52" fmla="*/ 48 w 144"/>
                <a:gd name="T53" fmla="*/ 138 h 163"/>
                <a:gd name="T54" fmla="*/ 26 w 144"/>
                <a:gd name="T55" fmla="*/ 134 h 163"/>
                <a:gd name="T56" fmla="*/ 3 w 144"/>
                <a:gd name="T57" fmla="*/ 131 h 163"/>
                <a:gd name="T58" fmla="*/ 3 w 144"/>
                <a:gd name="T59" fmla="*/ 131 h 16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44"/>
                <a:gd name="T91" fmla="*/ 0 h 163"/>
                <a:gd name="T92" fmla="*/ 144 w 144"/>
                <a:gd name="T93" fmla="*/ 163 h 16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44" h="163">
                  <a:moveTo>
                    <a:pt x="3" y="131"/>
                  </a:moveTo>
                  <a:lnTo>
                    <a:pt x="3" y="131"/>
                  </a:lnTo>
                  <a:lnTo>
                    <a:pt x="0" y="109"/>
                  </a:lnTo>
                  <a:lnTo>
                    <a:pt x="0" y="83"/>
                  </a:lnTo>
                  <a:lnTo>
                    <a:pt x="3" y="57"/>
                  </a:lnTo>
                  <a:lnTo>
                    <a:pt x="13" y="32"/>
                  </a:lnTo>
                  <a:lnTo>
                    <a:pt x="19" y="22"/>
                  </a:lnTo>
                  <a:lnTo>
                    <a:pt x="29" y="13"/>
                  </a:lnTo>
                  <a:lnTo>
                    <a:pt x="39" y="6"/>
                  </a:lnTo>
                  <a:lnTo>
                    <a:pt x="51" y="0"/>
                  </a:lnTo>
                  <a:lnTo>
                    <a:pt x="71" y="0"/>
                  </a:lnTo>
                  <a:lnTo>
                    <a:pt x="90" y="3"/>
                  </a:lnTo>
                  <a:lnTo>
                    <a:pt x="103" y="9"/>
                  </a:lnTo>
                  <a:lnTo>
                    <a:pt x="116" y="19"/>
                  </a:lnTo>
                  <a:lnTo>
                    <a:pt x="132" y="35"/>
                  </a:lnTo>
                  <a:lnTo>
                    <a:pt x="141" y="54"/>
                  </a:lnTo>
                  <a:lnTo>
                    <a:pt x="144" y="67"/>
                  </a:lnTo>
                  <a:lnTo>
                    <a:pt x="144" y="83"/>
                  </a:lnTo>
                  <a:lnTo>
                    <a:pt x="144" y="99"/>
                  </a:lnTo>
                  <a:lnTo>
                    <a:pt x="138" y="118"/>
                  </a:lnTo>
                  <a:lnTo>
                    <a:pt x="132" y="141"/>
                  </a:lnTo>
                  <a:lnTo>
                    <a:pt x="122" y="163"/>
                  </a:lnTo>
                  <a:lnTo>
                    <a:pt x="112" y="157"/>
                  </a:lnTo>
                  <a:lnTo>
                    <a:pt x="87" y="147"/>
                  </a:lnTo>
                  <a:lnTo>
                    <a:pt x="48" y="138"/>
                  </a:lnTo>
                  <a:lnTo>
                    <a:pt x="26" y="134"/>
                  </a:lnTo>
                  <a:lnTo>
                    <a:pt x="3" y="1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90" name="Freeform 146"/>
            <p:cNvSpPr>
              <a:spLocks/>
            </p:cNvSpPr>
            <p:nvPr/>
          </p:nvSpPr>
          <p:spPr bwMode="auto">
            <a:xfrm>
              <a:off x="2679" y="1933"/>
              <a:ext cx="64" cy="16"/>
            </a:xfrm>
            <a:custGeom>
              <a:avLst/>
              <a:gdLst>
                <a:gd name="T0" fmla="*/ 64 w 64"/>
                <a:gd name="T1" fmla="*/ 10 h 16"/>
                <a:gd name="T2" fmla="*/ 64 w 64"/>
                <a:gd name="T3" fmla="*/ 10 h 16"/>
                <a:gd name="T4" fmla="*/ 35 w 64"/>
                <a:gd name="T5" fmla="*/ 10 h 16"/>
                <a:gd name="T6" fmla="*/ 13 w 64"/>
                <a:gd name="T7" fmla="*/ 10 h 16"/>
                <a:gd name="T8" fmla="*/ 0 w 64"/>
                <a:gd name="T9" fmla="*/ 16 h 16"/>
                <a:gd name="T10" fmla="*/ 0 w 64"/>
                <a:gd name="T11" fmla="*/ 16 h 16"/>
                <a:gd name="T12" fmla="*/ 3 w 64"/>
                <a:gd name="T13" fmla="*/ 13 h 16"/>
                <a:gd name="T14" fmla="*/ 13 w 64"/>
                <a:gd name="T15" fmla="*/ 7 h 16"/>
                <a:gd name="T16" fmla="*/ 32 w 64"/>
                <a:gd name="T17" fmla="*/ 0 h 16"/>
                <a:gd name="T18" fmla="*/ 45 w 64"/>
                <a:gd name="T19" fmla="*/ 0 h 16"/>
                <a:gd name="T20" fmla="*/ 58 w 64"/>
                <a:gd name="T21" fmla="*/ 4 h 16"/>
                <a:gd name="T22" fmla="*/ 64 w 64"/>
                <a:gd name="T23" fmla="*/ 10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"/>
                <a:gd name="T37" fmla="*/ 0 h 16"/>
                <a:gd name="T38" fmla="*/ 64 w 64"/>
                <a:gd name="T39" fmla="*/ 16 h 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" h="16">
                  <a:moveTo>
                    <a:pt x="64" y="10"/>
                  </a:moveTo>
                  <a:lnTo>
                    <a:pt x="64" y="10"/>
                  </a:lnTo>
                  <a:lnTo>
                    <a:pt x="35" y="10"/>
                  </a:lnTo>
                  <a:lnTo>
                    <a:pt x="13" y="10"/>
                  </a:lnTo>
                  <a:lnTo>
                    <a:pt x="0" y="16"/>
                  </a:lnTo>
                  <a:lnTo>
                    <a:pt x="3" y="13"/>
                  </a:lnTo>
                  <a:lnTo>
                    <a:pt x="13" y="7"/>
                  </a:lnTo>
                  <a:lnTo>
                    <a:pt x="32" y="0"/>
                  </a:lnTo>
                  <a:lnTo>
                    <a:pt x="45" y="0"/>
                  </a:lnTo>
                  <a:lnTo>
                    <a:pt x="58" y="4"/>
                  </a:lnTo>
                  <a:lnTo>
                    <a:pt x="64" y="10"/>
                  </a:lnTo>
                  <a:close/>
                </a:path>
              </a:pathLst>
            </a:custGeom>
            <a:solidFill>
              <a:srgbClr val="DFB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91" name="Freeform 147"/>
            <p:cNvSpPr>
              <a:spLocks/>
            </p:cNvSpPr>
            <p:nvPr/>
          </p:nvSpPr>
          <p:spPr bwMode="auto">
            <a:xfrm>
              <a:off x="2714" y="1834"/>
              <a:ext cx="106" cy="112"/>
            </a:xfrm>
            <a:custGeom>
              <a:avLst/>
              <a:gdLst>
                <a:gd name="T0" fmla="*/ 87 w 106"/>
                <a:gd name="T1" fmla="*/ 112 h 112"/>
                <a:gd name="T2" fmla="*/ 87 w 106"/>
                <a:gd name="T3" fmla="*/ 112 h 112"/>
                <a:gd name="T4" fmla="*/ 93 w 106"/>
                <a:gd name="T5" fmla="*/ 103 h 112"/>
                <a:gd name="T6" fmla="*/ 100 w 106"/>
                <a:gd name="T7" fmla="*/ 87 h 112"/>
                <a:gd name="T8" fmla="*/ 106 w 106"/>
                <a:gd name="T9" fmla="*/ 71 h 112"/>
                <a:gd name="T10" fmla="*/ 106 w 106"/>
                <a:gd name="T11" fmla="*/ 55 h 112"/>
                <a:gd name="T12" fmla="*/ 106 w 106"/>
                <a:gd name="T13" fmla="*/ 39 h 112"/>
                <a:gd name="T14" fmla="*/ 100 w 106"/>
                <a:gd name="T15" fmla="*/ 29 h 112"/>
                <a:gd name="T16" fmla="*/ 93 w 106"/>
                <a:gd name="T17" fmla="*/ 19 h 112"/>
                <a:gd name="T18" fmla="*/ 87 w 106"/>
                <a:gd name="T19" fmla="*/ 13 h 112"/>
                <a:gd name="T20" fmla="*/ 74 w 106"/>
                <a:gd name="T21" fmla="*/ 6 h 112"/>
                <a:gd name="T22" fmla="*/ 74 w 106"/>
                <a:gd name="T23" fmla="*/ 6 h 112"/>
                <a:gd name="T24" fmla="*/ 58 w 106"/>
                <a:gd name="T25" fmla="*/ 0 h 112"/>
                <a:gd name="T26" fmla="*/ 45 w 106"/>
                <a:gd name="T27" fmla="*/ 0 h 112"/>
                <a:gd name="T28" fmla="*/ 32 w 106"/>
                <a:gd name="T29" fmla="*/ 0 h 112"/>
                <a:gd name="T30" fmla="*/ 23 w 106"/>
                <a:gd name="T31" fmla="*/ 3 h 112"/>
                <a:gd name="T32" fmla="*/ 6 w 106"/>
                <a:gd name="T33" fmla="*/ 13 h 112"/>
                <a:gd name="T34" fmla="*/ 3 w 106"/>
                <a:gd name="T35" fmla="*/ 16 h 112"/>
                <a:gd name="T36" fmla="*/ 3 w 106"/>
                <a:gd name="T37" fmla="*/ 16 h 112"/>
                <a:gd name="T38" fmla="*/ 0 w 106"/>
                <a:gd name="T39" fmla="*/ 48 h 112"/>
                <a:gd name="T40" fmla="*/ 0 w 106"/>
                <a:gd name="T41" fmla="*/ 74 h 112"/>
                <a:gd name="T42" fmla="*/ 0 w 106"/>
                <a:gd name="T43" fmla="*/ 87 h 112"/>
                <a:gd name="T44" fmla="*/ 3 w 106"/>
                <a:gd name="T45" fmla="*/ 99 h 112"/>
                <a:gd name="T46" fmla="*/ 3 w 106"/>
                <a:gd name="T47" fmla="*/ 99 h 112"/>
                <a:gd name="T48" fmla="*/ 26 w 106"/>
                <a:gd name="T49" fmla="*/ 103 h 112"/>
                <a:gd name="T50" fmla="*/ 87 w 106"/>
                <a:gd name="T51" fmla="*/ 112 h 112"/>
                <a:gd name="T52" fmla="*/ 87 w 106"/>
                <a:gd name="T53" fmla="*/ 112 h 1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6"/>
                <a:gd name="T82" fmla="*/ 0 h 112"/>
                <a:gd name="T83" fmla="*/ 106 w 106"/>
                <a:gd name="T84" fmla="*/ 112 h 1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6" h="112">
                  <a:moveTo>
                    <a:pt x="87" y="112"/>
                  </a:moveTo>
                  <a:lnTo>
                    <a:pt x="87" y="112"/>
                  </a:lnTo>
                  <a:lnTo>
                    <a:pt x="93" y="103"/>
                  </a:lnTo>
                  <a:lnTo>
                    <a:pt x="100" y="87"/>
                  </a:lnTo>
                  <a:lnTo>
                    <a:pt x="106" y="71"/>
                  </a:lnTo>
                  <a:lnTo>
                    <a:pt x="106" y="55"/>
                  </a:lnTo>
                  <a:lnTo>
                    <a:pt x="106" y="39"/>
                  </a:lnTo>
                  <a:lnTo>
                    <a:pt x="100" y="29"/>
                  </a:lnTo>
                  <a:lnTo>
                    <a:pt x="93" y="19"/>
                  </a:lnTo>
                  <a:lnTo>
                    <a:pt x="87" y="13"/>
                  </a:lnTo>
                  <a:lnTo>
                    <a:pt x="74" y="6"/>
                  </a:lnTo>
                  <a:lnTo>
                    <a:pt x="58" y="0"/>
                  </a:lnTo>
                  <a:lnTo>
                    <a:pt x="45" y="0"/>
                  </a:lnTo>
                  <a:lnTo>
                    <a:pt x="32" y="0"/>
                  </a:lnTo>
                  <a:lnTo>
                    <a:pt x="23" y="3"/>
                  </a:lnTo>
                  <a:lnTo>
                    <a:pt x="6" y="13"/>
                  </a:lnTo>
                  <a:lnTo>
                    <a:pt x="3" y="16"/>
                  </a:lnTo>
                  <a:lnTo>
                    <a:pt x="0" y="48"/>
                  </a:lnTo>
                  <a:lnTo>
                    <a:pt x="0" y="74"/>
                  </a:lnTo>
                  <a:lnTo>
                    <a:pt x="0" y="87"/>
                  </a:lnTo>
                  <a:lnTo>
                    <a:pt x="3" y="99"/>
                  </a:lnTo>
                  <a:lnTo>
                    <a:pt x="26" y="103"/>
                  </a:lnTo>
                  <a:lnTo>
                    <a:pt x="87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92" name="Freeform 148"/>
            <p:cNvSpPr>
              <a:spLocks/>
            </p:cNvSpPr>
            <p:nvPr/>
          </p:nvSpPr>
          <p:spPr bwMode="auto">
            <a:xfrm>
              <a:off x="3089" y="1885"/>
              <a:ext cx="164" cy="183"/>
            </a:xfrm>
            <a:custGeom>
              <a:avLst/>
              <a:gdLst>
                <a:gd name="T0" fmla="*/ 129 w 164"/>
                <a:gd name="T1" fmla="*/ 183 h 183"/>
                <a:gd name="T2" fmla="*/ 129 w 164"/>
                <a:gd name="T3" fmla="*/ 183 h 183"/>
                <a:gd name="T4" fmla="*/ 142 w 164"/>
                <a:gd name="T5" fmla="*/ 161 h 183"/>
                <a:gd name="T6" fmla="*/ 154 w 164"/>
                <a:gd name="T7" fmla="*/ 135 h 183"/>
                <a:gd name="T8" fmla="*/ 161 w 164"/>
                <a:gd name="T9" fmla="*/ 106 h 183"/>
                <a:gd name="T10" fmla="*/ 164 w 164"/>
                <a:gd name="T11" fmla="*/ 90 h 183"/>
                <a:gd name="T12" fmla="*/ 164 w 164"/>
                <a:gd name="T13" fmla="*/ 74 h 183"/>
                <a:gd name="T14" fmla="*/ 164 w 164"/>
                <a:gd name="T15" fmla="*/ 58 h 183"/>
                <a:gd name="T16" fmla="*/ 158 w 164"/>
                <a:gd name="T17" fmla="*/ 45 h 183"/>
                <a:gd name="T18" fmla="*/ 151 w 164"/>
                <a:gd name="T19" fmla="*/ 32 h 183"/>
                <a:gd name="T20" fmla="*/ 138 w 164"/>
                <a:gd name="T21" fmla="*/ 20 h 183"/>
                <a:gd name="T22" fmla="*/ 122 w 164"/>
                <a:gd name="T23" fmla="*/ 10 h 183"/>
                <a:gd name="T24" fmla="*/ 103 w 164"/>
                <a:gd name="T25" fmla="*/ 0 h 183"/>
                <a:gd name="T26" fmla="*/ 103 w 164"/>
                <a:gd name="T27" fmla="*/ 0 h 183"/>
                <a:gd name="T28" fmla="*/ 84 w 164"/>
                <a:gd name="T29" fmla="*/ 0 h 183"/>
                <a:gd name="T30" fmla="*/ 68 w 164"/>
                <a:gd name="T31" fmla="*/ 4 h 183"/>
                <a:gd name="T32" fmla="*/ 45 w 164"/>
                <a:gd name="T33" fmla="*/ 10 h 183"/>
                <a:gd name="T34" fmla="*/ 36 w 164"/>
                <a:gd name="T35" fmla="*/ 16 h 183"/>
                <a:gd name="T36" fmla="*/ 26 w 164"/>
                <a:gd name="T37" fmla="*/ 26 h 183"/>
                <a:gd name="T38" fmla="*/ 20 w 164"/>
                <a:gd name="T39" fmla="*/ 39 h 183"/>
                <a:gd name="T40" fmla="*/ 10 w 164"/>
                <a:gd name="T41" fmla="*/ 52 h 183"/>
                <a:gd name="T42" fmla="*/ 4 w 164"/>
                <a:gd name="T43" fmla="*/ 71 h 183"/>
                <a:gd name="T44" fmla="*/ 0 w 164"/>
                <a:gd name="T45" fmla="*/ 93 h 183"/>
                <a:gd name="T46" fmla="*/ 0 w 164"/>
                <a:gd name="T47" fmla="*/ 119 h 183"/>
                <a:gd name="T48" fmla="*/ 0 w 164"/>
                <a:gd name="T49" fmla="*/ 148 h 183"/>
                <a:gd name="T50" fmla="*/ 0 w 164"/>
                <a:gd name="T51" fmla="*/ 148 h 183"/>
                <a:gd name="T52" fmla="*/ 13 w 164"/>
                <a:gd name="T53" fmla="*/ 148 h 183"/>
                <a:gd name="T54" fmla="*/ 42 w 164"/>
                <a:gd name="T55" fmla="*/ 154 h 183"/>
                <a:gd name="T56" fmla="*/ 84 w 164"/>
                <a:gd name="T57" fmla="*/ 164 h 183"/>
                <a:gd name="T58" fmla="*/ 106 w 164"/>
                <a:gd name="T59" fmla="*/ 174 h 183"/>
                <a:gd name="T60" fmla="*/ 129 w 164"/>
                <a:gd name="T61" fmla="*/ 183 h 183"/>
                <a:gd name="T62" fmla="*/ 129 w 164"/>
                <a:gd name="T63" fmla="*/ 183 h 18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4"/>
                <a:gd name="T97" fmla="*/ 0 h 183"/>
                <a:gd name="T98" fmla="*/ 164 w 164"/>
                <a:gd name="T99" fmla="*/ 183 h 18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4" h="183">
                  <a:moveTo>
                    <a:pt x="129" y="183"/>
                  </a:moveTo>
                  <a:lnTo>
                    <a:pt x="129" y="183"/>
                  </a:lnTo>
                  <a:lnTo>
                    <a:pt x="142" y="161"/>
                  </a:lnTo>
                  <a:lnTo>
                    <a:pt x="154" y="135"/>
                  </a:lnTo>
                  <a:lnTo>
                    <a:pt x="161" y="106"/>
                  </a:lnTo>
                  <a:lnTo>
                    <a:pt x="164" y="90"/>
                  </a:lnTo>
                  <a:lnTo>
                    <a:pt x="164" y="74"/>
                  </a:lnTo>
                  <a:lnTo>
                    <a:pt x="164" y="58"/>
                  </a:lnTo>
                  <a:lnTo>
                    <a:pt x="158" y="45"/>
                  </a:lnTo>
                  <a:lnTo>
                    <a:pt x="151" y="32"/>
                  </a:lnTo>
                  <a:lnTo>
                    <a:pt x="138" y="20"/>
                  </a:lnTo>
                  <a:lnTo>
                    <a:pt x="122" y="10"/>
                  </a:lnTo>
                  <a:lnTo>
                    <a:pt x="103" y="0"/>
                  </a:lnTo>
                  <a:lnTo>
                    <a:pt x="84" y="0"/>
                  </a:lnTo>
                  <a:lnTo>
                    <a:pt x="68" y="4"/>
                  </a:lnTo>
                  <a:lnTo>
                    <a:pt x="45" y="10"/>
                  </a:lnTo>
                  <a:lnTo>
                    <a:pt x="36" y="16"/>
                  </a:lnTo>
                  <a:lnTo>
                    <a:pt x="26" y="26"/>
                  </a:lnTo>
                  <a:lnTo>
                    <a:pt x="20" y="39"/>
                  </a:lnTo>
                  <a:lnTo>
                    <a:pt x="10" y="52"/>
                  </a:lnTo>
                  <a:lnTo>
                    <a:pt x="4" y="71"/>
                  </a:lnTo>
                  <a:lnTo>
                    <a:pt x="0" y="93"/>
                  </a:lnTo>
                  <a:lnTo>
                    <a:pt x="0" y="119"/>
                  </a:lnTo>
                  <a:lnTo>
                    <a:pt x="0" y="148"/>
                  </a:lnTo>
                  <a:lnTo>
                    <a:pt x="13" y="148"/>
                  </a:lnTo>
                  <a:lnTo>
                    <a:pt x="42" y="154"/>
                  </a:lnTo>
                  <a:lnTo>
                    <a:pt x="84" y="164"/>
                  </a:lnTo>
                  <a:lnTo>
                    <a:pt x="106" y="174"/>
                  </a:lnTo>
                  <a:lnTo>
                    <a:pt x="129" y="183"/>
                  </a:lnTo>
                  <a:close/>
                </a:path>
              </a:pathLst>
            </a:custGeom>
            <a:solidFill>
              <a:srgbClr val="DFB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93" name="Freeform 149"/>
            <p:cNvSpPr>
              <a:spLocks/>
            </p:cNvSpPr>
            <p:nvPr/>
          </p:nvSpPr>
          <p:spPr bwMode="auto">
            <a:xfrm>
              <a:off x="3096" y="1895"/>
              <a:ext cx="151" cy="157"/>
            </a:xfrm>
            <a:custGeom>
              <a:avLst/>
              <a:gdLst>
                <a:gd name="T0" fmla="*/ 118 w 151"/>
                <a:gd name="T1" fmla="*/ 157 h 157"/>
                <a:gd name="T2" fmla="*/ 118 w 151"/>
                <a:gd name="T3" fmla="*/ 157 h 157"/>
                <a:gd name="T4" fmla="*/ 131 w 151"/>
                <a:gd name="T5" fmla="*/ 138 h 157"/>
                <a:gd name="T6" fmla="*/ 141 w 151"/>
                <a:gd name="T7" fmla="*/ 115 h 157"/>
                <a:gd name="T8" fmla="*/ 147 w 151"/>
                <a:gd name="T9" fmla="*/ 90 h 157"/>
                <a:gd name="T10" fmla="*/ 151 w 151"/>
                <a:gd name="T11" fmla="*/ 64 h 157"/>
                <a:gd name="T12" fmla="*/ 147 w 151"/>
                <a:gd name="T13" fmla="*/ 51 h 157"/>
                <a:gd name="T14" fmla="*/ 144 w 151"/>
                <a:gd name="T15" fmla="*/ 38 h 157"/>
                <a:gd name="T16" fmla="*/ 138 w 151"/>
                <a:gd name="T17" fmla="*/ 26 h 157"/>
                <a:gd name="T18" fmla="*/ 125 w 151"/>
                <a:gd name="T19" fmla="*/ 16 h 157"/>
                <a:gd name="T20" fmla="*/ 112 w 151"/>
                <a:gd name="T21" fmla="*/ 6 h 157"/>
                <a:gd name="T22" fmla="*/ 93 w 151"/>
                <a:gd name="T23" fmla="*/ 0 h 157"/>
                <a:gd name="T24" fmla="*/ 93 w 151"/>
                <a:gd name="T25" fmla="*/ 0 h 157"/>
                <a:gd name="T26" fmla="*/ 77 w 151"/>
                <a:gd name="T27" fmla="*/ 0 h 157"/>
                <a:gd name="T28" fmla="*/ 61 w 151"/>
                <a:gd name="T29" fmla="*/ 3 h 157"/>
                <a:gd name="T30" fmla="*/ 45 w 151"/>
                <a:gd name="T31" fmla="*/ 10 h 157"/>
                <a:gd name="T32" fmla="*/ 35 w 151"/>
                <a:gd name="T33" fmla="*/ 16 h 157"/>
                <a:gd name="T34" fmla="*/ 25 w 151"/>
                <a:gd name="T35" fmla="*/ 22 h 157"/>
                <a:gd name="T36" fmla="*/ 19 w 151"/>
                <a:gd name="T37" fmla="*/ 35 h 157"/>
                <a:gd name="T38" fmla="*/ 13 w 151"/>
                <a:gd name="T39" fmla="*/ 48 h 157"/>
                <a:gd name="T40" fmla="*/ 6 w 151"/>
                <a:gd name="T41" fmla="*/ 64 h 157"/>
                <a:gd name="T42" fmla="*/ 3 w 151"/>
                <a:gd name="T43" fmla="*/ 83 h 157"/>
                <a:gd name="T44" fmla="*/ 0 w 151"/>
                <a:gd name="T45" fmla="*/ 106 h 157"/>
                <a:gd name="T46" fmla="*/ 3 w 151"/>
                <a:gd name="T47" fmla="*/ 131 h 157"/>
                <a:gd name="T48" fmla="*/ 3 w 151"/>
                <a:gd name="T49" fmla="*/ 131 h 157"/>
                <a:gd name="T50" fmla="*/ 38 w 151"/>
                <a:gd name="T51" fmla="*/ 135 h 157"/>
                <a:gd name="T52" fmla="*/ 77 w 151"/>
                <a:gd name="T53" fmla="*/ 144 h 157"/>
                <a:gd name="T54" fmla="*/ 118 w 151"/>
                <a:gd name="T55" fmla="*/ 157 h 157"/>
                <a:gd name="T56" fmla="*/ 118 w 151"/>
                <a:gd name="T57" fmla="*/ 157 h 1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1"/>
                <a:gd name="T88" fmla="*/ 0 h 157"/>
                <a:gd name="T89" fmla="*/ 151 w 151"/>
                <a:gd name="T90" fmla="*/ 157 h 1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1" h="157">
                  <a:moveTo>
                    <a:pt x="118" y="157"/>
                  </a:moveTo>
                  <a:lnTo>
                    <a:pt x="118" y="157"/>
                  </a:lnTo>
                  <a:lnTo>
                    <a:pt x="131" y="138"/>
                  </a:lnTo>
                  <a:lnTo>
                    <a:pt x="141" y="115"/>
                  </a:lnTo>
                  <a:lnTo>
                    <a:pt x="147" y="90"/>
                  </a:lnTo>
                  <a:lnTo>
                    <a:pt x="151" y="64"/>
                  </a:lnTo>
                  <a:lnTo>
                    <a:pt x="147" y="51"/>
                  </a:lnTo>
                  <a:lnTo>
                    <a:pt x="144" y="38"/>
                  </a:lnTo>
                  <a:lnTo>
                    <a:pt x="138" y="26"/>
                  </a:lnTo>
                  <a:lnTo>
                    <a:pt x="125" y="16"/>
                  </a:lnTo>
                  <a:lnTo>
                    <a:pt x="112" y="6"/>
                  </a:lnTo>
                  <a:lnTo>
                    <a:pt x="93" y="0"/>
                  </a:lnTo>
                  <a:lnTo>
                    <a:pt x="77" y="0"/>
                  </a:lnTo>
                  <a:lnTo>
                    <a:pt x="61" y="3"/>
                  </a:lnTo>
                  <a:lnTo>
                    <a:pt x="45" y="10"/>
                  </a:lnTo>
                  <a:lnTo>
                    <a:pt x="35" y="16"/>
                  </a:lnTo>
                  <a:lnTo>
                    <a:pt x="25" y="22"/>
                  </a:lnTo>
                  <a:lnTo>
                    <a:pt x="19" y="35"/>
                  </a:lnTo>
                  <a:lnTo>
                    <a:pt x="13" y="48"/>
                  </a:lnTo>
                  <a:lnTo>
                    <a:pt x="6" y="64"/>
                  </a:lnTo>
                  <a:lnTo>
                    <a:pt x="3" y="83"/>
                  </a:lnTo>
                  <a:lnTo>
                    <a:pt x="0" y="106"/>
                  </a:lnTo>
                  <a:lnTo>
                    <a:pt x="3" y="131"/>
                  </a:lnTo>
                  <a:lnTo>
                    <a:pt x="38" y="135"/>
                  </a:lnTo>
                  <a:lnTo>
                    <a:pt x="77" y="144"/>
                  </a:lnTo>
                  <a:lnTo>
                    <a:pt x="118" y="1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94" name="Freeform 150"/>
            <p:cNvSpPr>
              <a:spLocks/>
            </p:cNvSpPr>
            <p:nvPr/>
          </p:nvSpPr>
          <p:spPr bwMode="auto">
            <a:xfrm>
              <a:off x="3093" y="1930"/>
              <a:ext cx="109" cy="112"/>
            </a:xfrm>
            <a:custGeom>
              <a:avLst/>
              <a:gdLst>
                <a:gd name="T0" fmla="*/ 86 w 109"/>
                <a:gd name="T1" fmla="*/ 112 h 112"/>
                <a:gd name="T2" fmla="*/ 86 w 109"/>
                <a:gd name="T3" fmla="*/ 112 h 112"/>
                <a:gd name="T4" fmla="*/ 96 w 109"/>
                <a:gd name="T5" fmla="*/ 103 h 112"/>
                <a:gd name="T6" fmla="*/ 102 w 109"/>
                <a:gd name="T7" fmla="*/ 90 h 112"/>
                <a:gd name="T8" fmla="*/ 105 w 109"/>
                <a:gd name="T9" fmla="*/ 74 h 112"/>
                <a:gd name="T10" fmla="*/ 109 w 109"/>
                <a:gd name="T11" fmla="*/ 58 h 112"/>
                <a:gd name="T12" fmla="*/ 105 w 109"/>
                <a:gd name="T13" fmla="*/ 42 h 112"/>
                <a:gd name="T14" fmla="*/ 102 w 109"/>
                <a:gd name="T15" fmla="*/ 32 h 112"/>
                <a:gd name="T16" fmla="*/ 96 w 109"/>
                <a:gd name="T17" fmla="*/ 26 h 112"/>
                <a:gd name="T18" fmla="*/ 89 w 109"/>
                <a:gd name="T19" fmla="*/ 16 h 112"/>
                <a:gd name="T20" fmla="*/ 77 w 109"/>
                <a:gd name="T21" fmla="*/ 10 h 112"/>
                <a:gd name="T22" fmla="*/ 77 w 109"/>
                <a:gd name="T23" fmla="*/ 10 h 112"/>
                <a:gd name="T24" fmla="*/ 61 w 109"/>
                <a:gd name="T25" fmla="*/ 3 h 112"/>
                <a:gd name="T26" fmla="*/ 48 w 109"/>
                <a:gd name="T27" fmla="*/ 0 h 112"/>
                <a:gd name="T28" fmla="*/ 35 w 109"/>
                <a:gd name="T29" fmla="*/ 0 h 112"/>
                <a:gd name="T30" fmla="*/ 28 w 109"/>
                <a:gd name="T31" fmla="*/ 3 h 112"/>
                <a:gd name="T32" fmla="*/ 16 w 109"/>
                <a:gd name="T33" fmla="*/ 10 h 112"/>
                <a:gd name="T34" fmla="*/ 12 w 109"/>
                <a:gd name="T35" fmla="*/ 16 h 112"/>
                <a:gd name="T36" fmla="*/ 12 w 109"/>
                <a:gd name="T37" fmla="*/ 16 h 112"/>
                <a:gd name="T38" fmla="*/ 3 w 109"/>
                <a:gd name="T39" fmla="*/ 48 h 112"/>
                <a:gd name="T40" fmla="*/ 0 w 109"/>
                <a:gd name="T41" fmla="*/ 74 h 112"/>
                <a:gd name="T42" fmla="*/ 3 w 109"/>
                <a:gd name="T43" fmla="*/ 87 h 112"/>
                <a:gd name="T44" fmla="*/ 6 w 109"/>
                <a:gd name="T45" fmla="*/ 100 h 112"/>
                <a:gd name="T46" fmla="*/ 6 w 109"/>
                <a:gd name="T47" fmla="*/ 100 h 112"/>
                <a:gd name="T48" fmla="*/ 28 w 109"/>
                <a:gd name="T49" fmla="*/ 103 h 112"/>
                <a:gd name="T50" fmla="*/ 54 w 109"/>
                <a:gd name="T51" fmla="*/ 106 h 112"/>
                <a:gd name="T52" fmla="*/ 86 w 109"/>
                <a:gd name="T53" fmla="*/ 112 h 112"/>
                <a:gd name="T54" fmla="*/ 86 w 109"/>
                <a:gd name="T55" fmla="*/ 112 h 11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9"/>
                <a:gd name="T85" fmla="*/ 0 h 112"/>
                <a:gd name="T86" fmla="*/ 109 w 109"/>
                <a:gd name="T87" fmla="*/ 112 h 11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9" h="112">
                  <a:moveTo>
                    <a:pt x="86" y="112"/>
                  </a:moveTo>
                  <a:lnTo>
                    <a:pt x="86" y="112"/>
                  </a:lnTo>
                  <a:lnTo>
                    <a:pt x="96" y="103"/>
                  </a:lnTo>
                  <a:lnTo>
                    <a:pt x="102" y="90"/>
                  </a:lnTo>
                  <a:lnTo>
                    <a:pt x="105" y="74"/>
                  </a:lnTo>
                  <a:lnTo>
                    <a:pt x="109" y="58"/>
                  </a:lnTo>
                  <a:lnTo>
                    <a:pt x="105" y="42"/>
                  </a:lnTo>
                  <a:lnTo>
                    <a:pt x="102" y="32"/>
                  </a:lnTo>
                  <a:lnTo>
                    <a:pt x="96" y="26"/>
                  </a:lnTo>
                  <a:lnTo>
                    <a:pt x="89" y="16"/>
                  </a:lnTo>
                  <a:lnTo>
                    <a:pt x="77" y="10"/>
                  </a:lnTo>
                  <a:lnTo>
                    <a:pt x="61" y="3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8" y="3"/>
                  </a:lnTo>
                  <a:lnTo>
                    <a:pt x="16" y="10"/>
                  </a:lnTo>
                  <a:lnTo>
                    <a:pt x="12" y="16"/>
                  </a:lnTo>
                  <a:lnTo>
                    <a:pt x="3" y="48"/>
                  </a:lnTo>
                  <a:lnTo>
                    <a:pt x="0" y="74"/>
                  </a:lnTo>
                  <a:lnTo>
                    <a:pt x="3" y="87"/>
                  </a:lnTo>
                  <a:lnTo>
                    <a:pt x="6" y="100"/>
                  </a:lnTo>
                  <a:lnTo>
                    <a:pt x="28" y="103"/>
                  </a:lnTo>
                  <a:lnTo>
                    <a:pt x="54" y="106"/>
                  </a:lnTo>
                  <a:lnTo>
                    <a:pt x="86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95" name="Freeform 151"/>
            <p:cNvSpPr>
              <a:spLocks/>
            </p:cNvSpPr>
            <p:nvPr/>
          </p:nvSpPr>
          <p:spPr bwMode="auto">
            <a:xfrm>
              <a:off x="3189" y="2049"/>
              <a:ext cx="58" cy="42"/>
            </a:xfrm>
            <a:custGeom>
              <a:avLst/>
              <a:gdLst>
                <a:gd name="T0" fmla="*/ 0 w 58"/>
                <a:gd name="T1" fmla="*/ 3 h 42"/>
                <a:gd name="T2" fmla="*/ 0 w 58"/>
                <a:gd name="T3" fmla="*/ 3 h 42"/>
                <a:gd name="T4" fmla="*/ 25 w 58"/>
                <a:gd name="T5" fmla="*/ 19 h 42"/>
                <a:gd name="T6" fmla="*/ 45 w 58"/>
                <a:gd name="T7" fmla="*/ 29 h 42"/>
                <a:gd name="T8" fmla="*/ 58 w 58"/>
                <a:gd name="T9" fmla="*/ 42 h 42"/>
                <a:gd name="T10" fmla="*/ 58 w 58"/>
                <a:gd name="T11" fmla="*/ 42 h 42"/>
                <a:gd name="T12" fmla="*/ 54 w 58"/>
                <a:gd name="T13" fmla="*/ 35 h 42"/>
                <a:gd name="T14" fmla="*/ 45 w 58"/>
                <a:gd name="T15" fmla="*/ 26 h 42"/>
                <a:gd name="T16" fmla="*/ 32 w 58"/>
                <a:gd name="T17" fmla="*/ 13 h 42"/>
                <a:gd name="T18" fmla="*/ 19 w 58"/>
                <a:gd name="T19" fmla="*/ 6 h 42"/>
                <a:gd name="T20" fmla="*/ 6 w 58"/>
                <a:gd name="T21" fmla="*/ 0 h 42"/>
                <a:gd name="T22" fmla="*/ 0 w 58"/>
                <a:gd name="T23" fmla="*/ 3 h 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8"/>
                <a:gd name="T37" fmla="*/ 0 h 42"/>
                <a:gd name="T38" fmla="*/ 58 w 58"/>
                <a:gd name="T39" fmla="*/ 42 h 4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8" h="42">
                  <a:moveTo>
                    <a:pt x="0" y="3"/>
                  </a:moveTo>
                  <a:lnTo>
                    <a:pt x="0" y="3"/>
                  </a:lnTo>
                  <a:lnTo>
                    <a:pt x="25" y="19"/>
                  </a:lnTo>
                  <a:lnTo>
                    <a:pt x="45" y="29"/>
                  </a:lnTo>
                  <a:lnTo>
                    <a:pt x="58" y="42"/>
                  </a:lnTo>
                  <a:lnTo>
                    <a:pt x="54" y="35"/>
                  </a:lnTo>
                  <a:lnTo>
                    <a:pt x="45" y="26"/>
                  </a:lnTo>
                  <a:lnTo>
                    <a:pt x="32" y="13"/>
                  </a:lnTo>
                  <a:lnTo>
                    <a:pt x="19" y="6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FB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96" name="Freeform 152"/>
            <p:cNvSpPr>
              <a:spLocks/>
            </p:cNvSpPr>
            <p:nvPr/>
          </p:nvSpPr>
          <p:spPr bwMode="auto">
            <a:xfrm>
              <a:off x="3141" y="1946"/>
              <a:ext cx="41" cy="64"/>
            </a:xfrm>
            <a:custGeom>
              <a:avLst/>
              <a:gdLst>
                <a:gd name="T0" fmla="*/ 38 w 41"/>
                <a:gd name="T1" fmla="*/ 64 h 64"/>
                <a:gd name="T2" fmla="*/ 16 w 41"/>
                <a:gd name="T3" fmla="*/ 61 h 64"/>
                <a:gd name="T4" fmla="*/ 16 w 41"/>
                <a:gd name="T5" fmla="*/ 61 h 64"/>
                <a:gd name="T6" fmla="*/ 16 w 41"/>
                <a:gd name="T7" fmla="*/ 58 h 64"/>
                <a:gd name="T8" fmla="*/ 16 w 41"/>
                <a:gd name="T9" fmla="*/ 48 h 64"/>
                <a:gd name="T10" fmla="*/ 9 w 41"/>
                <a:gd name="T11" fmla="*/ 39 h 64"/>
                <a:gd name="T12" fmla="*/ 6 w 41"/>
                <a:gd name="T13" fmla="*/ 36 h 64"/>
                <a:gd name="T14" fmla="*/ 0 w 41"/>
                <a:gd name="T15" fmla="*/ 29 h 64"/>
                <a:gd name="T16" fmla="*/ 3 w 41"/>
                <a:gd name="T17" fmla="*/ 0 h 64"/>
                <a:gd name="T18" fmla="*/ 3 w 41"/>
                <a:gd name="T19" fmla="*/ 0 h 64"/>
                <a:gd name="T20" fmla="*/ 13 w 41"/>
                <a:gd name="T21" fmla="*/ 3 h 64"/>
                <a:gd name="T22" fmla="*/ 29 w 41"/>
                <a:gd name="T23" fmla="*/ 13 h 64"/>
                <a:gd name="T24" fmla="*/ 35 w 41"/>
                <a:gd name="T25" fmla="*/ 23 h 64"/>
                <a:gd name="T26" fmla="*/ 41 w 41"/>
                <a:gd name="T27" fmla="*/ 32 h 64"/>
                <a:gd name="T28" fmla="*/ 41 w 41"/>
                <a:gd name="T29" fmla="*/ 48 h 64"/>
                <a:gd name="T30" fmla="*/ 38 w 41"/>
                <a:gd name="T31" fmla="*/ 64 h 64"/>
                <a:gd name="T32" fmla="*/ 38 w 41"/>
                <a:gd name="T33" fmla="*/ 64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64"/>
                <a:gd name="T53" fmla="*/ 41 w 41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64">
                  <a:moveTo>
                    <a:pt x="38" y="64"/>
                  </a:moveTo>
                  <a:lnTo>
                    <a:pt x="16" y="61"/>
                  </a:lnTo>
                  <a:lnTo>
                    <a:pt x="16" y="58"/>
                  </a:lnTo>
                  <a:lnTo>
                    <a:pt x="16" y="48"/>
                  </a:lnTo>
                  <a:lnTo>
                    <a:pt x="9" y="39"/>
                  </a:lnTo>
                  <a:lnTo>
                    <a:pt x="6" y="36"/>
                  </a:lnTo>
                  <a:lnTo>
                    <a:pt x="0" y="29"/>
                  </a:lnTo>
                  <a:lnTo>
                    <a:pt x="3" y="0"/>
                  </a:lnTo>
                  <a:lnTo>
                    <a:pt x="13" y="3"/>
                  </a:lnTo>
                  <a:lnTo>
                    <a:pt x="29" y="13"/>
                  </a:lnTo>
                  <a:lnTo>
                    <a:pt x="35" y="23"/>
                  </a:lnTo>
                  <a:lnTo>
                    <a:pt x="41" y="32"/>
                  </a:lnTo>
                  <a:lnTo>
                    <a:pt x="41" y="48"/>
                  </a:lnTo>
                  <a:lnTo>
                    <a:pt x="38" y="64"/>
                  </a:lnTo>
                  <a:close/>
                </a:path>
              </a:pathLst>
            </a:custGeom>
            <a:solidFill>
              <a:srgbClr val="1586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97" name="Freeform 153"/>
            <p:cNvSpPr>
              <a:spLocks/>
            </p:cNvSpPr>
            <p:nvPr/>
          </p:nvSpPr>
          <p:spPr bwMode="auto">
            <a:xfrm>
              <a:off x="2756" y="1850"/>
              <a:ext cx="41" cy="64"/>
            </a:xfrm>
            <a:custGeom>
              <a:avLst/>
              <a:gdLst>
                <a:gd name="T0" fmla="*/ 38 w 41"/>
                <a:gd name="T1" fmla="*/ 64 h 64"/>
                <a:gd name="T2" fmla="*/ 16 w 41"/>
                <a:gd name="T3" fmla="*/ 61 h 64"/>
                <a:gd name="T4" fmla="*/ 16 w 41"/>
                <a:gd name="T5" fmla="*/ 61 h 64"/>
                <a:gd name="T6" fmla="*/ 16 w 41"/>
                <a:gd name="T7" fmla="*/ 58 h 64"/>
                <a:gd name="T8" fmla="*/ 16 w 41"/>
                <a:gd name="T9" fmla="*/ 48 h 64"/>
                <a:gd name="T10" fmla="*/ 13 w 41"/>
                <a:gd name="T11" fmla="*/ 39 h 64"/>
                <a:gd name="T12" fmla="*/ 6 w 41"/>
                <a:gd name="T13" fmla="*/ 32 h 64"/>
                <a:gd name="T14" fmla="*/ 0 w 41"/>
                <a:gd name="T15" fmla="*/ 29 h 64"/>
                <a:gd name="T16" fmla="*/ 6 w 41"/>
                <a:gd name="T17" fmla="*/ 0 h 64"/>
                <a:gd name="T18" fmla="*/ 6 w 41"/>
                <a:gd name="T19" fmla="*/ 0 h 64"/>
                <a:gd name="T20" fmla="*/ 13 w 41"/>
                <a:gd name="T21" fmla="*/ 3 h 64"/>
                <a:gd name="T22" fmla="*/ 29 w 41"/>
                <a:gd name="T23" fmla="*/ 13 h 64"/>
                <a:gd name="T24" fmla="*/ 38 w 41"/>
                <a:gd name="T25" fmla="*/ 23 h 64"/>
                <a:gd name="T26" fmla="*/ 41 w 41"/>
                <a:gd name="T27" fmla="*/ 32 h 64"/>
                <a:gd name="T28" fmla="*/ 41 w 41"/>
                <a:gd name="T29" fmla="*/ 45 h 64"/>
                <a:gd name="T30" fmla="*/ 38 w 41"/>
                <a:gd name="T31" fmla="*/ 64 h 64"/>
                <a:gd name="T32" fmla="*/ 38 w 41"/>
                <a:gd name="T33" fmla="*/ 64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64"/>
                <a:gd name="T53" fmla="*/ 41 w 41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64">
                  <a:moveTo>
                    <a:pt x="38" y="64"/>
                  </a:moveTo>
                  <a:lnTo>
                    <a:pt x="16" y="61"/>
                  </a:lnTo>
                  <a:lnTo>
                    <a:pt x="16" y="58"/>
                  </a:lnTo>
                  <a:lnTo>
                    <a:pt x="16" y="48"/>
                  </a:lnTo>
                  <a:lnTo>
                    <a:pt x="13" y="39"/>
                  </a:lnTo>
                  <a:lnTo>
                    <a:pt x="6" y="32"/>
                  </a:lnTo>
                  <a:lnTo>
                    <a:pt x="0" y="29"/>
                  </a:lnTo>
                  <a:lnTo>
                    <a:pt x="6" y="0"/>
                  </a:lnTo>
                  <a:lnTo>
                    <a:pt x="13" y="3"/>
                  </a:lnTo>
                  <a:lnTo>
                    <a:pt x="29" y="13"/>
                  </a:lnTo>
                  <a:lnTo>
                    <a:pt x="38" y="23"/>
                  </a:lnTo>
                  <a:lnTo>
                    <a:pt x="41" y="32"/>
                  </a:lnTo>
                  <a:lnTo>
                    <a:pt x="41" y="45"/>
                  </a:lnTo>
                  <a:lnTo>
                    <a:pt x="38" y="64"/>
                  </a:lnTo>
                  <a:close/>
                </a:path>
              </a:pathLst>
            </a:custGeom>
            <a:solidFill>
              <a:srgbClr val="1586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98" name="Freeform 154"/>
            <p:cNvSpPr>
              <a:spLocks/>
            </p:cNvSpPr>
            <p:nvPr/>
          </p:nvSpPr>
          <p:spPr bwMode="auto">
            <a:xfrm>
              <a:off x="2781" y="1847"/>
              <a:ext cx="39" cy="35"/>
            </a:xfrm>
            <a:custGeom>
              <a:avLst/>
              <a:gdLst>
                <a:gd name="T0" fmla="*/ 0 w 39"/>
                <a:gd name="T1" fmla="*/ 9 h 35"/>
                <a:gd name="T2" fmla="*/ 0 w 39"/>
                <a:gd name="T3" fmla="*/ 9 h 35"/>
                <a:gd name="T4" fmla="*/ 0 w 39"/>
                <a:gd name="T5" fmla="*/ 16 h 35"/>
                <a:gd name="T6" fmla="*/ 4 w 39"/>
                <a:gd name="T7" fmla="*/ 22 h 35"/>
                <a:gd name="T8" fmla="*/ 7 w 39"/>
                <a:gd name="T9" fmla="*/ 29 h 35"/>
                <a:gd name="T10" fmla="*/ 13 w 39"/>
                <a:gd name="T11" fmla="*/ 32 h 35"/>
                <a:gd name="T12" fmla="*/ 13 w 39"/>
                <a:gd name="T13" fmla="*/ 32 h 35"/>
                <a:gd name="T14" fmla="*/ 20 w 39"/>
                <a:gd name="T15" fmla="*/ 35 h 35"/>
                <a:gd name="T16" fmla="*/ 29 w 39"/>
                <a:gd name="T17" fmla="*/ 32 h 35"/>
                <a:gd name="T18" fmla="*/ 33 w 39"/>
                <a:gd name="T19" fmla="*/ 29 h 35"/>
                <a:gd name="T20" fmla="*/ 39 w 39"/>
                <a:gd name="T21" fmla="*/ 22 h 35"/>
                <a:gd name="T22" fmla="*/ 39 w 39"/>
                <a:gd name="T23" fmla="*/ 22 h 35"/>
                <a:gd name="T24" fmla="*/ 39 w 39"/>
                <a:gd name="T25" fmla="*/ 16 h 35"/>
                <a:gd name="T26" fmla="*/ 39 w 39"/>
                <a:gd name="T27" fmla="*/ 9 h 35"/>
                <a:gd name="T28" fmla="*/ 33 w 39"/>
                <a:gd name="T29" fmla="*/ 3 h 35"/>
                <a:gd name="T30" fmla="*/ 26 w 39"/>
                <a:gd name="T31" fmla="*/ 0 h 35"/>
                <a:gd name="T32" fmla="*/ 26 w 39"/>
                <a:gd name="T33" fmla="*/ 0 h 35"/>
                <a:gd name="T34" fmla="*/ 20 w 39"/>
                <a:gd name="T35" fmla="*/ 0 h 35"/>
                <a:gd name="T36" fmla="*/ 13 w 39"/>
                <a:gd name="T37" fmla="*/ 0 h 35"/>
                <a:gd name="T38" fmla="*/ 7 w 39"/>
                <a:gd name="T39" fmla="*/ 3 h 35"/>
                <a:gd name="T40" fmla="*/ 0 w 39"/>
                <a:gd name="T41" fmla="*/ 9 h 35"/>
                <a:gd name="T42" fmla="*/ 0 w 39"/>
                <a:gd name="T43" fmla="*/ 9 h 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9"/>
                <a:gd name="T67" fmla="*/ 0 h 35"/>
                <a:gd name="T68" fmla="*/ 39 w 39"/>
                <a:gd name="T69" fmla="*/ 35 h 3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9" h="35">
                  <a:moveTo>
                    <a:pt x="0" y="9"/>
                  </a:moveTo>
                  <a:lnTo>
                    <a:pt x="0" y="9"/>
                  </a:lnTo>
                  <a:lnTo>
                    <a:pt x="0" y="16"/>
                  </a:lnTo>
                  <a:lnTo>
                    <a:pt x="4" y="22"/>
                  </a:lnTo>
                  <a:lnTo>
                    <a:pt x="7" y="29"/>
                  </a:lnTo>
                  <a:lnTo>
                    <a:pt x="13" y="32"/>
                  </a:lnTo>
                  <a:lnTo>
                    <a:pt x="20" y="35"/>
                  </a:lnTo>
                  <a:lnTo>
                    <a:pt x="29" y="32"/>
                  </a:lnTo>
                  <a:lnTo>
                    <a:pt x="33" y="29"/>
                  </a:lnTo>
                  <a:lnTo>
                    <a:pt x="39" y="22"/>
                  </a:lnTo>
                  <a:lnTo>
                    <a:pt x="39" y="16"/>
                  </a:lnTo>
                  <a:lnTo>
                    <a:pt x="39" y="9"/>
                  </a:lnTo>
                  <a:lnTo>
                    <a:pt x="33" y="3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7" y="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99" name="Freeform 155"/>
            <p:cNvSpPr>
              <a:spLocks/>
            </p:cNvSpPr>
            <p:nvPr/>
          </p:nvSpPr>
          <p:spPr bwMode="auto">
            <a:xfrm>
              <a:off x="2955" y="1998"/>
              <a:ext cx="89" cy="67"/>
            </a:xfrm>
            <a:custGeom>
              <a:avLst/>
              <a:gdLst>
                <a:gd name="T0" fmla="*/ 0 w 89"/>
                <a:gd name="T1" fmla="*/ 25 h 67"/>
                <a:gd name="T2" fmla="*/ 0 w 89"/>
                <a:gd name="T3" fmla="*/ 25 h 67"/>
                <a:gd name="T4" fmla="*/ 3 w 89"/>
                <a:gd name="T5" fmla="*/ 38 h 67"/>
                <a:gd name="T6" fmla="*/ 9 w 89"/>
                <a:gd name="T7" fmla="*/ 51 h 67"/>
                <a:gd name="T8" fmla="*/ 22 w 89"/>
                <a:gd name="T9" fmla="*/ 61 h 67"/>
                <a:gd name="T10" fmla="*/ 38 w 89"/>
                <a:gd name="T11" fmla="*/ 67 h 67"/>
                <a:gd name="T12" fmla="*/ 38 w 89"/>
                <a:gd name="T13" fmla="*/ 67 h 67"/>
                <a:gd name="T14" fmla="*/ 54 w 89"/>
                <a:gd name="T15" fmla="*/ 67 h 67"/>
                <a:gd name="T16" fmla="*/ 70 w 89"/>
                <a:gd name="T17" fmla="*/ 64 h 67"/>
                <a:gd name="T18" fmla="*/ 83 w 89"/>
                <a:gd name="T19" fmla="*/ 54 h 67"/>
                <a:gd name="T20" fmla="*/ 89 w 89"/>
                <a:gd name="T21" fmla="*/ 44 h 67"/>
                <a:gd name="T22" fmla="*/ 89 w 89"/>
                <a:gd name="T23" fmla="*/ 44 h 67"/>
                <a:gd name="T24" fmla="*/ 86 w 89"/>
                <a:gd name="T25" fmla="*/ 28 h 67"/>
                <a:gd name="T26" fmla="*/ 80 w 89"/>
                <a:gd name="T27" fmla="*/ 19 h 67"/>
                <a:gd name="T28" fmla="*/ 67 w 89"/>
                <a:gd name="T29" fmla="*/ 6 h 67"/>
                <a:gd name="T30" fmla="*/ 51 w 89"/>
                <a:gd name="T31" fmla="*/ 3 h 67"/>
                <a:gd name="T32" fmla="*/ 51 w 89"/>
                <a:gd name="T33" fmla="*/ 3 h 67"/>
                <a:gd name="T34" fmla="*/ 35 w 89"/>
                <a:gd name="T35" fmla="*/ 0 h 67"/>
                <a:gd name="T36" fmla="*/ 19 w 89"/>
                <a:gd name="T37" fmla="*/ 6 h 67"/>
                <a:gd name="T38" fmla="*/ 6 w 89"/>
                <a:gd name="T39" fmla="*/ 12 h 67"/>
                <a:gd name="T40" fmla="*/ 0 w 89"/>
                <a:gd name="T41" fmla="*/ 25 h 67"/>
                <a:gd name="T42" fmla="*/ 0 w 89"/>
                <a:gd name="T43" fmla="*/ 25 h 6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9"/>
                <a:gd name="T67" fmla="*/ 0 h 67"/>
                <a:gd name="T68" fmla="*/ 89 w 89"/>
                <a:gd name="T69" fmla="*/ 67 h 6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9" h="67">
                  <a:moveTo>
                    <a:pt x="0" y="25"/>
                  </a:moveTo>
                  <a:lnTo>
                    <a:pt x="0" y="25"/>
                  </a:lnTo>
                  <a:lnTo>
                    <a:pt x="3" y="38"/>
                  </a:lnTo>
                  <a:lnTo>
                    <a:pt x="9" y="51"/>
                  </a:lnTo>
                  <a:lnTo>
                    <a:pt x="22" y="61"/>
                  </a:lnTo>
                  <a:lnTo>
                    <a:pt x="38" y="67"/>
                  </a:lnTo>
                  <a:lnTo>
                    <a:pt x="54" y="67"/>
                  </a:lnTo>
                  <a:lnTo>
                    <a:pt x="70" y="64"/>
                  </a:lnTo>
                  <a:lnTo>
                    <a:pt x="83" y="54"/>
                  </a:lnTo>
                  <a:lnTo>
                    <a:pt x="89" y="44"/>
                  </a:lnTo>
                  <a:lnTo>
                    <a:pt x="86" y="28"/>
                  </a:lnTo>
                  <a:lnTo>
                    <a:pt x="80" y="19"/>
                  </a:lnTo>
                  <a:lnTo>
                    <a:pt x="67" y="6"/>
                  </a:lnTo>
                  <a:lnTo>
                    <a:pt x="51" y="3"/>
                  </a:lnTo>
                  <a:lnTo>
                    <a:pt x="35" y="0"/>
                  </a:lnTo>
                  <a:lnTo>
                    <a:pt x="19" y="6"/>
                  </a:lnTo>
                  <a:lnTo>
                    <a:pt x="6" y="12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DDAF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80000" name="Freeform 156"/>
            <p:cNvSpPr>
              <a:spLocks/>
            </p:cNvSpPr>
            <p:nvPr/>
          </p:nvSpPr>
          <p:spPr bwMode="auto">
            <a:xfrm>
              <a:off x="3170" y="1956"/>
              <a:ext cx="35" cy="32"/>
            </a:xfrm>
            <a:custGeom>
              <a:avLst/>
              <a:gdLst>
                <a:gd name="T0" fmla="*/ 3 w 35"/>
                <a:gd name="T1" fmla="*/ 10 h 32"/>
                <a:gd name="T2" fmla="*/ 3 w 35"/>
                <a:gd name="T3" fmla="*/ 10 h 32"/>
                <a:gd name="T4" fmla="*/ 0 w 35"/>
                <a:gd name="T5" fmla="*/ 16 h 32"/>
                <a:gd name="T6" fmla="*/ 3 w 35"/>
                <a:gd name="T7" fmla="*/ 22 h 32"/>
                <a:gd name="T8" fmla="*/ 6 w 35"/>
                <a:gd name="T9" fmla="*/ 29 h 32"/>
                <a:gd name="T10" fmla="*/ 12 w 35"/>
                <a:gd name="T11" fmla="*/ 32 h 32"/>
                <a:gd name="T12" fmla="*/ 12 w 35"/>
                <a:gd name="T13" fmla="*/ 32 h 32"/>
                <a:gd name="T14" fmla="*/ 19 w 35"/>
                <a:gd name="T15" fmla="*/ 32 h 32"/>
                <a:gd name="T16" fmla="*/ 25 w 35"/>
                <a:gd name="T17" fmla="*/ 32 h 32"/>
                <a:gd name="T18" fmla="*/ 28 w 35"/>
                <a:gd name="T19" fmla="*/ 29 h 32"/>
                <a:gd name="T20" fmla="*/ 32 w 35"/>
                <a:gd name="T21" fmla="*/ 22 h 32"/>
                <a:gd name="T22" fmla="*/ 32 w 35"/>
                <a:gd name="T23" fmla="*/ 22 h 32"/>
                <a:gd name="T24" fmla="*/ 35 w 35"/>
                <a:gd name="T25" fmla="*/ 16 h 32"/>
                <a:gd name="T26" fmla="*/ 35 w 35"/>
                <a:gd name="T27" fmla="*/ 10 h 32"/>
                <a:gd name="T28" fmla="*/ 28 w 35"/>
                <a:gd name="T29" fmla="*/ 6 h 32"/>
                <a:gd name="T30" fmla="*/ 25 w 35"/>
                <a:gd name="T31" fmla="*/ 0 h 32"/>
                <a:gd name="T32" fmla="*/ 25 w 35"/>
                <a:gd name="T33" fmla="*/ 0 h 32"/>
                <a:gd name="T34" fmla="*/ 19 w 35"/>
                <a:gd name="T35" fmla="*/ 0 h 32"/>
                <a:gd name="T36" fmla="*/ 12 w 35"/>
                <a:gd name="T37" fmla="*/ 0 h 32"/>
                <a:gd name="T38" fmla="*/ 6 w 35"/>
                <a:gd name="T39" fmla="*/ 3 h 32"/>
                <a:gd name="T40" fmla="*/ 3 w 35"/>
                <a:gd name="T41" fmla="*/ 10 h 32"/>
                <a:gd name="T42" fmla="*/ 3 w 35"/>
                <a:gd name="T43" fmla="*/ 10 h 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5"/>
                <a:gd name="T67" fmla="*/ 0 h 32"/>
                <a:gd name="T68" fmla="*/ 35 w 35"/>
                <a:gd name="T69" fmla="*/ 32 h 3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5" h="32">
                  <a:moveTo>
                    <a:pt x="3" y="10"/>
                  </a:moveTo>
                  <a:lnTo>
                    <a:pt x="3" y="10"/>
                  </a:lnTo>
                  <a:lnTo>
                    <a:pt x="0" y="16"/>
                  </a:lnTo>
                  <a:lnTo>
                    <a:pt x="3" y="22"/>
                  </a:lnTo>
                  <a:lnTo>
                    <a:pt x="6" y="29"/>
                  </a:lnTo>
                  <a:lnTo>
                    <a:pt x="12" y="32"/>
                  </a:lnTo>
                  <a:lnTo>
                    <a:pt x="19" y="32"/>
                  </a:lnTo>
                  <a:lnTo>
                    <a:pt x="25" y="32"/>
                  </a:lnTo>
                  <a:lnTo>
                    <a:pt x="28" y="29"/>
                  </a:lnTo>
                  <a:lnTo>
                    <a:pt x="32" y="22"/>
                  </a:lnTo>
                  <a:lnTo>
                    <a:pt x="35" y="16"/>
                  </a:lnTo>
                  <a:lnTo>
                    <a:pt x="35" y="10"/>
                  </a:lnTo>
                  <a:lnTo>
                    <a:pt x="28" y="6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80001" name="Freeform 157"/>
            <p:cNvSpPr>
              <a:spLocks/>
            </p:cNvSpPr>
            <p:nvPr/>
          </p:nvSpPr>
          <p:spPr bwMode="auto">
            <a:xfrm>
              <a:off x="2874" y="2184"/>
              <a:ext cx="90" cy="38"/>
            </a:xfrm>
            <a:custGeom>
              <a:avLst/>
              <a:gdLst>
                <a:gd name="T0" fmla="*/ 81 w 90"/>
                <a:gd name="T1" fmla="*/ 22 h 38"/>
                <a:gd name="T2" fmla="*/ 81 w 90"/>
                <a:gd name="T3" fmla="*/ 22 h 38"/>
                <a:gd name="T4" fmla="*/ 74 w 90"/>
                <a:gd name="T5" fmla="*/ 22 h 38"/>
                <a:gd name="T6" fmla="*/ 58 w 90"/>
                <a:gd name="T7" fmla="*/ 22 h 38"/>
                <a:gd name="T8" fmla="*/ 33 w 90"/>
                <a:gd name="T9" fmla="*/ 16 h 38"/>
                <a:gd name="T10" fmla="*/ 20 w 90"/>
                <a:gd name="T11" fmla="*/ 9 h 38"/>
                <a:gd name="T12" fmla="*/ 4 w 90"/>
                <a:gd name="T13" fmla="*/ 0 h 38"/>
                <a:gd name="T14" fmla="*/ 4 w 90"/>
                <a:gd name="T15" fmla="*/ 0 h 38"/>
                <a:gd name="T16" fmla="*/ 4 w 90"/>
                <a:gd name="T17" fmla="*/ 0 h 38"/>
                <a:gd name="T18" fmla="*/ 0 w 90"/>
                <a:gd name="T19" fmla="*/ 0 h 38"/>
                <a:gd name="T20" fmla="*/ 0 w 90"/>
                <a:gd name="T21" fmla="*/ 6 h 38"/>
                <a:gd name="T22" fmla="*/ 0 w 90"/>
                <a:gd name="T23" fmla="*/ 6 h 38"/>
                <a:gd name="T24" fmla="*/ 4 w 90"/>
                <a:gd name="T25" fmla="*/ 16 h 38"/>
                <a:gd name="T26" fmla="*/ 7 w 90"/>
                <a:gd name="T27" fmla="*/ 22 h 38"/>
                <a:gd name="T28" fmla="*/ 17 w 90"/>
                <a:gd name="T29" fmla="*/ 32 h 38"/>
                <a:gd name="T30" fmla="*/ 26 w 90"/>
                <a:gd name="T31" fmla="*/ 35 h 38"/>
                <a:gd name="T32" fmla="*/ 39 w 90"/>
                <a:gd name="T33" fmla="*/ 38 h 38"/>
                <a:gd name="T34" fmla="*/ 58 w 90"/>
                <a:gd name="T35" fmla="*/ 38 h 38"/>
                <a:gd name="T36" fmla="*/ 77 w 90"/>
                <a:gd name="T37" fmla="*/ 35 h 38"/>
                <a:gd name="T38" fmla="*/ 77 w 90"/>
                <a:gd name="T39" fmla="*/ 35 h 38"/>
                <a:gd name="T40" fmla="*/ 87 w 90"/>
                <a:gd name="T41" fmla="*/ 32 h 38"/>
                <a:gd name="T42" fmla="*/ 90 w 90"/>
                <a:gd name="T43" fmla="*/ 25 h 38"/>
                <a:gd name="T44" fmla="*/ 81 w 90"/>
                <a:gd name="T45" fmla="*/ 22 h 38"/>
                <a:gd name="T46" fmla="*/ 81 w 90"/>
                <a:gd name="T47" fmla="*/ 22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0"/>
                <a:gd name="T73" fmla="*/ 0 h 38"/>
                <a:gd name="T74" fmla="*/ 90 w 90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0" h="38">
                  <a:moveTo>
                    <a:pt x="81" y="22"/>
                  </a:moveTo>
                  <a:lnTo>
                    <a:pt x="81" y="22"/>
                  </a:lnTo>
                  <a:lnTo>
                    <a:pt x="74" y="22"/>
                  </a:lnTo>
                  <a:lnTo>
                    <a:pt x="58" y="22"/>
                  </a:lnTo>
                  <a:lnTo>
                    <a:pt x="33" y="16"/>
                  </a:lnTo>
                  <a:lnTo>
                    <a:pt x="20" y="9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4" y="16"/>
                  </a:lnTo>
                  <a:lnTo>
                    <a:pt x="7" y="22"/>
                  </a:lnTo>
                  <a:lnTo>
                    <a:pt x="17" y="32"/>
                  </a:lnTo>
                  <a:lnTo>
                    <a:pt x="26" y="35"/>
                  </a:lnTo>
                  <a:lnTo>
                    <a:pt x="39" y="38"/>
                  </a:lnTo>
                  <a:lnTo>
                    <a:pt x="58" y="38"/>
                  </a:lnTo>
                  <a:lnTo>
                    <a:pt x="77" y="35"/>
                  </a:lnTo>
                  <a:lnTo>
                    <a:pt x="87" y="32"/>
                  </a:lnTo>
                  <a:lnTo>
                    <a:pt x="90" y="25"/>
                  </a:lnTo>
                  <a:lnTo>
                    <a:pt x="81" y="22"/>
                  </a:lnTo>
                  <a:close/>
                </a:path>
              </a:pathLst>
            </a:custGeom>
            <a:solidFill>
              <a:srgbClr val="DFB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80002" name="Freeform 158"/>
            <p:cNvSpPr>
              <a:spLocks/>
            </p:cNvSpPr>
            <p:nvPr/>
          </p:nvSpPr>
          <p:spPr bwMode="auto">
            <a:xfrm>
              <a:off x="2836" y="2068"/>
              <a:ext cx="189" cy="87"/>
            </a:xfrm>
            <a:custGeom>
              <a:avLst/>
              <a:gdLst>
                <a:gd name="T0" fmla="*/ 183 w 189"/>
                <a:gd name="T1" fmla="*/ 67 h 87"/>
                <a:gd name="T2" fmla="*/ 183 w 189"/>
                <a:gd name="T3" fmla="*/ 67 h 87"/>
                <a:gd name="T4" fmla="*/ 115 w 189"/>
                <a:gd name="T5" fmla="*/ 45 h 87"/>
                <a:gd name="T6" fmla="*/ 58 w 189"/>
                <a:gd name="T7" fmla="*/ 23 h 87"/>
                <a:gd name="T8" fmla="*/ 10 w 189"/>
                <a:gd name="T9" fmla="*/ 0 h 87"/>
                <a:gd name="T10" fmla="*/ 10 w 189"/>
                <a:gd name="T11" fmla="*/ 0 h 87"/>
                <a:gd name="T12" fmla="*/ 3 w 189"/>
                <a:gd name="T13" fmla="*/ 0 h 87"/>
                <a:gd name="T14" fmla="*/ 0 w 189"/>
                <a:gd name="T15" fmla="*/ 0 h 87"/>
                <a:gd name="T16" fmla="*/ 0 w 189"/>
                <a:gd name="T17" fmla="*/ 3 h 87"/>
                <a:gd name="T18" fmla="*/ 0 w 189"/>
                <a:gd name="T19" fmla="*/ 3 h 87"/>
                <a:gd name="T20" fmla="*/ 10 w 189"/>
                <a:gd name="T21" fmla="*/ 16 h 87"/>
                <a:gd name="T22" fmla="*/ 26 w 189"/>
                <a:gd name="T23" fmla="*/ 42 h 87"/>
                <a:gd name="T24" fmla="*/ 42 w 189"/>
                <a:gd name="T25" fmla="*/ 55 h 87"/>
                <a:gd name="T26" fmla="*/ 58 w 189"/>
                <a:gd name="T27" fmla="*/ 67 h 87"/>
                <a:gd name="T28" fmla="*/ 80 w 189"/>
                <a:gd name="T29" fmla="*/ 77 h 87"/>
                <a:gd name="T30" fmla="*/ 106 w 189"/>
                <a:gd name="T31" fmla="*/ 87 h 87"/>
                <a:gd name="T32" fmla="*/ 106 w 189"/>
                <a:gd name="T33" fmla="*/ 87 h 87"/>
                <a:gd name="T34" fmla="*/ 131 w 189"/>
                <a:gd name="T35" fmla="*/ 87 h 87"/>
                <a:gd name="T36" fmla="*/ 157 w 189"/>
                <a:gd name="T37" fmla="*/ 84 h 87"/>
                <a:gd name="T38" fmla="*/ 183 w 189"/>
                <a:gd name="T39" fmla="*/ 80 h 87"/>
                <a:gd name="T40" fmla="*/ 183 w 189"/>
                <a:gd name="T41" fmla="*/ 80 h 87"/>
                <a:gd name="T42" fmla="*/ 189 w 189"/>
                <a:gd name="T43" fmla="*/ 74 h 87"/>
                <a:gd name="T44" fmla="*/ 189 w 189"/>
                <a:gd name="T45" fmla="*/ 71 h 87"/>
                <a:gd name="T46" fmla="*/ 183 w 189"/>
                <a:gd name="T47" fmla="*/ 67 h 87"/>
                <a:gd name="T48" fmla="*/ 183 w 189"/>
                <a:gd name="T49" fmla="*/ 67 h 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9"/>
                <a:gd name="T76" fmla="*/ 0 h 87"/>
                <a:gd name="T77" fmla="*/ 189 w 189"/>
                <a:gd name="T78" fmla="*/ 87 h 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9" h="87">
                  <a:moveTo>
                    <a:pt x="183" y="67"/>
                  </a:moveTo>
                  <a:lnTo>
                    <a:pt x="183" y="67"/>
                  </a:lnTo>
                  <a:lnTo>
                    <a:pt x="115" y="45"/>
                  </a:lnTo>
                  <a:lnTo>
                    <a:pt x="58" y="23"/>
                  </a:lnTo>
                  <a:lnTo>
                    <a:pt x="10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10" y="16"/>
                  </a:lnTo>
                  <a:lnTo>
                    <a:pt x="26" y="42"/>
                  </a:lnTo>
                  <a:lnTo>
                    <a:pt x="42" y="55"/>
                  </a:lnTo>
                  <a:lnTo>
                    <a:pt x="58" y="67"/>
                  </a:lnTo>
                  <a:lnTo>
                    <a:pt x="80" y="77"/>
                  </a:lnTo>
                  <a:lnTo>
                    <a:pt x="106" y="87"/>
                  </a:lnTo>
                  <a:lnTo>
                    <a:pt x="131" y="87"/>
                  </a:lnTo>
                  <a:lnTo>
                    <a:pt x="157" y="84"/>
                  </a:lnTo>
                  <a:lnTo>
                    <a:pt x="183" y="80"/>
                  </a:lnTo>
                  <a:lnTo>
                    <a:pt x="189" y="74"/>
                  </a:lnTo>
                  <a:lnTo>
                    <a:pt x="189" y="71"/>
                  </a:lnTo>
                  <a:lnTo>
                    <a:pt x="183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</p:grpSp>
      <p:sp>
        <p:nvSpPr>
          <p:cNvPr id="60" name="Text Box 279"/>
          <p:cNvSpPr txBox="1">
            <a:spLocks noChangeArrowheads="1"/>
          </p:cNvSpPr>
          <p:nvPr/>
        </p:nvSpPr>
        <p:spPr bwMode="auto">
          <a:xfrm>
            <a:off x="3203575" y="2708275"/>
            <a:ext cx="29400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Boyarsky"/>
              </a:rPr>
              <a:t>Көз аурулары</a:t>
            </a:r>
            <a:endParaRPr lang="ru-RU" sz="28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KZ Boyarsky"/>
            </a:endParaRPr>
          </a:p>
        </p:txBody>
      </p:sp>
      <p:grpSp>
        <p:nvGrpSpPr>
          <p:cNvPr id="3" name="Group 93"/>
          <p:cNvGrpSpPr>
            <a:grpSpLocks noChangeAspect="1"/>
          </p:cNvGrpSpPr>
          <p:nvPr/>
        </p:nvGrpSpPr>
        <p:grpSpPr bwMode="auto">
          <a:xfrm>
            <a:off x="6156325" y="1341438"/>
            <a:ext cx="2592388" cy="1141412"/>
            <a:chOff x="4241" y="1616"/>
            <a:chExt cx="1089" cy="1147"/>
          </a:xfrm>
        </p:grpSpPr>
        <p:sp>
          <p:nvSpPr>
            <p:cNvPr id="79948" name="AutoShape 94"/>
            <p:cNvSpPr>
              <a:spLocks noChangeAspect="1" noChangeArrowheads="1" noTextEdit="1"/>
            </p:cNvSpPr>
            <p:nvPr/>
          </p:nvSpPr>
          <p:spPr bwMode="auto">
            <a:xfrm>
              <a:off x="4241" y="1616"/>
              <a:ext cx="1089" cy="1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949" name="Freeform 95"/>
            <p:cNvSpPr>
              <a:spLocks/>
            </p:cNvSpPr>
            <p:nvPr/>
          </p:nvSpPr>
          <p:spPr bwMode="auto">
            <a:xfrm>
              <a:off x="4319" y="1730"/>
              <a:ext cx="924" cy="979"/>
            </a:xfrm>
            <a:custGeom>
              <a:avLst/>
              <a:gdLst>
                <a:gd name="T0" fmla="*/ 27 w 1848"/>
                <a:gd name="T1" fmla="*/ 274 h 1958"/>
                <a:gd name="T2" fmla="*/ 22 w 1848"/>
                <a:gd name="T3" fmla="*/ 342 h 1958"/>
                <a:gd name="T4" fmla="*/ 14 w 1848"/>
                <a:gd name="T5" fmla="*/ 401 h 1958"/>
                <a:gd name="T6" fmla="*/ 9 w 1848"/>
                <a:gd name="T7" fmla="*/ 430 h 1958"/>
                <a:gd name="T8" fmla="*/ 4 w 1848"/>
                <a:gd name="T9" fmla="*/ 456 h 1958"/>
                <a:gd name="T10" fmla="*/ 5 w 1848"/>
                <a:gd name="T11" fmla="*/ 471 h 1958"/>
                <a:gd name="T12" fmla="*/ 19 w 1848"/>
                <a:gd name="T13" fmla="*/ 468 h 1958"/>
                <a:gd name="T14" fmla="*/ 35 w 1848"/>
                <a:gd name="T15" fmla="*/ 466 h 1958"/>
                <a:gd name="T16" fmla="*/ 53 w 1848"/>
                <a:gd name="T17" fmla="*/ 464 h 1958"/>
                <a:gd name="T18" fmla="*/ 73 w 1848"/>
                <a:gd name="T19" fmla="*/ 463 h 1958"/>
                <a:gd name="T20" fmla="*/ 93 w 1848"/>
                <a:gd name="T21" fmla="*/ 463 h 1958"/>
                <a:gd name="T22" fmla="*/ 115 w 1848"/>
                <a:gd name="T23" fmla="*/ 464 h 1958"/>
                <a:gd name="T24" fmla="*/ 138 w 1848"/>
                <a:gd name="T25" fmla="*/ 465 h 1958"/>
                <a:gd name="T26" fmla="*/ 162 w 1848"/>
                <a:gd name="T27" fmla="*/ 467 h 1958"/>
                <a:gd name="T28" fmla="*/ 187 w 1848"/>
                <a:gd name="T29" fmla="*/ 469 h 1958"/>
                <a:gd name="T30" fmla="*/ 212 w 1848"/>
                <a:gd name="T31" fmla="*/ 472 h 1958"/>
                <a:gd name="T32" fmla="*/ 221 w 1848"/>
                <a:gd name="T33" fmla="*/ 473 h 1958"/>
                <a:gd name="T34" fmla="*/ 224 w 1848"/>
                <a:gd name="T35" fmla="*/ 473 h 1958"/>
                <a:gd name="T36" fmla="*/ 231 w 1848"/>
                <a:gd name="T37" fmla="*/ 473 h 1958"/>
                <a:gd name="T38" fmla="*/ 240 w 1848"/>
                <a:gd name="T39" fmla="*/ 473 h 1958"/>
                <a:gd name="T40" fmla="*/ 257 w 1848"/>
                <a:gd name="T41" fmla="*/ 473 h 1958"/>
                <a:gd name="T42" fmla="*/ 278 w 1848"/>
                <a:gd name="T43" fmla="*/ 474 h 1958"/>
                <a:gd name="T44" fmla="*/ 298 w 1848"/>
                <a:gd name="T45" fmla="*/ 475 h 1958"/>
                <a:gd name="T46" fmla="*/ 318 w 1848"/>
                <a:gd name="T47" fmla="*/ 475 h 1958"/>
                <a:gd name="T48" fmla="*/ 337 w 1848"/>
                <a:gd name="T49" fmla="*/ 477 h 1958"/>
                <a:gd name="T50" fmla="*/ 356 w 1848"/>
                <a:gd name="T51" fmla="*/ 478 h 1958"/>
                <a:gd name="T52" fmla="*/ 374 w 1848"/>
                <a:gd name="T53" fmla="*/ 480 h 1958"/>
                <a:gd name="T54" fmla="*/ 391 w 1848"/>
                <a:gd name="T55" fmla="*/ 482 h 1958"/>
                <a:gd name="T56" fmla="*/ 408 w 1848"/>
                <a:gd name="T57" fmla="*/ 485 h 1958"/>
                <a:gd name="T58" fmla="*/ 423 w 1848"/>
                <a:gd name="T59" fmla="*/ 487 h 1958"/>
                <a:gd name="T60" fmla="*/ 438 w 1848"/>
                <a:gd name="T61" fmla="*/ 490 h 1958"/>
                <a:gd name="T62" fmla="*/ 430 w 1848"/>
                <a:gd name="T63" fmla="*/ 421 h 1958"/>
                <a:gd name="T64" fmla="*/ 426 w 1848"/>
                <a:gd name="T65" fmla="*/ 340 h 1958"/>
                <a:gd name="T66" fmla="*/ 427 w 1848"/>
                <a:gd name="T67" fmla="*/ 240 h 1958"/>
                <a:gd name="T68" fmla="*/ 437 w 1848"/>
                <a:gd name="T69" fmla="*/ 129 h 1958"/>
                <a:gd name="T70" fmla="*/ 455 w 1848"/>
                <a:gd name="T71" fmla="*/ 47 h 1958"/>
                <a:gd name="T72" fmla="*/ 454 w 1848"/>
                <a:gd name="T73" fmla="*/ 31 h 1958"/>
                <a:gd name="T74" fmla="*/ 439 w 1848"/>
                <a:gd name="T75" fmla="*/ 34 h 1958"/>
                <a:gd name="T76" fmla="*/ 422 w 1848"/>
                <a:gd name="T77" fmla="*/ 37 h 1958"/>
                <a:gd name="T78" fmla="*/ 404 w 1848"/>
                <a:gd name="T79" fmla="*/ 39 h 1958"/>
                <a:gd name="T80" fmla="*/ 383 w 1848"/>
                <a:gd name="T81" fmla="*/ 40 h 1958"/>
                <a:gd name="T82" fmla="*/ 360 w 1848"/>
                <a:gd name="T83" fmla="*/ 40 h 1958"/>
                <a:gd name="T84" fmla="*/ 337 w 1848"/>
                <a:gd name="T85" fmla="*/ 40 h 1958"/>
                <a:gd name="T86" fmla="*/ 312 w 1848"/>
                <a:gd name="T87" fmla="*/ 38 h 1958"/>
                <a:gd name="T88" fmla="*/ 286 w 1848"/>
                <a:gd name="T89" fmla="*/ 36 h 1958"/>
                <a:gd name="T90" fmla="*/ 259 w 1848"/>
                <a:gd name="T91" fmla="*/ 33 h 1958"/>
                <a:gd name="T92" fmla="*/ 231 w 1848"/>
                <a:gd name="T93" fmla="*/ 30 h 1958"/>
                <a:gd name="T94" fmla="*/ 220 w 1848"/>
                <a:gd name="T95" fmla="*/ 28 h 1958"/>
                <a:gd name="T96" fmla="*/ 208 w 1848"/>
                <a:gd name="T97" fmla="*/ 26 h 1958"/>
                <a:gd name="T98" fmla="*/ 186 w 1848"/>
                <a:gd name="T99" fmla="*/ 24 h 1958"/>
                <a:gd name="T100" fmla="*/ 144 w 1848"/>
                <a:gd name="T101" fmla="*/ 22 h 1958"/>
                <a:gd name="T102" fmla="*/ 106 w 1848"/>
                <a:gd name="T103" fmla="*/ 18 h 1958"/>
                <a:gd name="T104" fmla="*/ 71 w 1848"/>
                <a:gd name="T105" fmla="*/ 13 h 1958"/>
                <a:gd name="T106" fmla="*/ 40 w 1848"/>
                <a:gd name="T107" fmla="*/ 7 h 1958"/>
                <a:gd name="T108" fmla="*/ 13 w 1848"/>
                <a:gd name="T109" fmla="*/ 0 h 1958"/>
                <a:gd name="T110" fmla="*/ 24 w 1848"/>
                <a:gd name="T111" fmla="*/ 72 h 1958"/>
                <a:gd name="T112" fmla="*/ 29 w 1848"/>
                <a:gd name="T113" fmla="*/ 161 h 19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48"/>
                <a:gd name="T172" fmla="*/ 0 h 1958"/>
                <a:gd name="T173" fmla="*/ 1848 w 1848"/>
                <a:gd name="T174" fmla="*/ 1958 h 195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48" h="1958">
                  <a:moveTo>
                    <a:pt x="115" y="901"/>
                  </a:moveTo>
                  <a:lnTo>
                    <a:pt x="111" y="997"/>
                  </a:lnTo>
                  <a:lnTo>
                    <a:pt x="108" y="1093"/>
                  </a:lnTo>
                  <a:lnTo>
                    <a:pt x="101" y="1187"/>
                  </a:lnTo>
                  <a:lnTo>
                    <a:pt x="94" y="1277"/>
                  </a:lnTo>
                  <a:lnTo>
                    <a:pt x="86" y="1365"/>
                  </a:lnTo>
                  <a:lnTo>
                    <a:pt x="76" y="1449"/>
                  </a:lnTo>
                  <a:lnTo>
                    <a:pt x="64" y="1529"/>
                  </a:lnTo>
                  <a:lnTo>
                    <a:pt x="53" y="1604"/>
                  </a:lnTo>
                  <a:lnTo>
                    <a:pt x="47" y="1643"/>
                  </a:lnTo>
                  <a:lnTo>
                    <a:pt x="41" y="1683"/>
                  </a:lnTo>
                  <a:lnTo>
                    <a:pt x="34" y="1719"/>
                  </a:lnTo>
                  <a:lnTo>
                    <a:pt x="28" y="1755"/>
                  </a:lnTo>
                  <a:lnTo>
                    <a:pt x="21" y="1790"/>
                  </a:lnTo>
                  <a:lnTo>
                    <a:pt x="15" y="1823"/>
                  </a:lnTo>
                  <a:lnTo>
                    <a:pt x="8" y="1855"/>
                  </a:lnTo>
                  <a:lnTo>
                    <a:pt x="0" y="1885"/>
                  </a:lnTo>
                  <a:lnTo>
                    <a:pt x="17" y="1881"/>
                  </a:lnTo>
                  <a:lnTo>
                    <a:pt x="35" y="1877"/>
                  </a:lnTo>
                  <a:lnTo>
                    <a:pt x="55" y="1874"/>
                  </a:lnTo>
                  <a:lnTo>
                    <a:pt x="76" y="1870"/>
                  </a:lnTo>
                  <a:lnTo>
                    <a:pt x="96" y="1867"/>
                  </a:lnTo>
                  <a:lnTo>
                    <a:pt x="118" y="1863"/>
                  </a:lnTo>
                  <a:lnTo>
                    <a:pt x="140" y="1861"/>
                  </a:lnTo>
                  <a:lnTo>
                    <a:pt x="163" y="1859"/>
                  </a:lnTo>
                  <a:lnTo>
                    <a:pt x="187" y="1858"/>
                  </a:lnTo>
                  <a:lnTo>
                    <a:pt x="212" y="1855"/>
                  </a:lnTo>
                  <a:lnTo>
                    <a:pt x="237" y="1854"/>
                  </a:lnTo>
                  <a:lnTo>
                    <a:pt x="263" y="1853"/>
                  </a:lnTo>
                  <a:lnTo>
                    <a:pt x="289" y="1852"/>
                  </a:lnTo>
                  <a:lnTo>
                    <a:pt x="316" y="1852"/>
                  </a:lnTo>
                  <a:lnTo>
                    <a:pt x="344" y="1852"/>
                  </a:lnTo>
                  <a:lnTo>
                    <a:pt x="372" y="1852"/>
                  </a:lnTo>
                  <a:lnTo>
                    <a:pt x="401" y="1852"/>
                  </a:lnTo>
                  <a:lnTo>
                    <a:pt x="429" y="1853"/>
                  </a:lnTo>
                  <a:lnTo>
                    <a:pt x="459" y="1853"/>
                  </a:lnTo>
                  <a:lnTo>
                    <a:pt x="489" y="1855"/>
                  </a:lnTo>
                  <a:lnTo>
                    <a:pt x="520" y="1856"/>
                  </a:lnTo>
                  <a:lnTo>
                    <a:pt x="552" y="1858"/>
                  </a:lnTo>
                  <a:lnTo>
                    <a:pt x="583" y="1860"/>
                  </a:lnTo>
                  <a:lnTo>
                    <a:pt x="615" y="1862"/>
                  </a:lnTo>
                  <a:lnTo>
                    <a:pt x="647" y="1866"/>
                  </a:lnTo>
                  <a:lnTo>
                    <a:pt x="679" y="1868"/>
                  </a:lnTo>
                  <a:lnTo>
                    <a:pt x="713" y="1871"/>
                  </a:lnTo>
                  <a:lnTo>
                    <a:pt x="745" y="1875"/>
                  </a:lnTo>
                  <a:lnTo>
                    <a:pt x="779" y="1878"/>
                  </a:lnTo>
                  <a:lnTo>
                    <a:pt x="813" y="1883"/>
                  </a:lnTo>
                  <a:lnTo>
                    <a:pt x="847" y="1888"/>
                  </a:lnTo>
                  <a:lnTo>
                    <a:pt x="881" y="1892"/>
                  </a:lnTo>
                  <a:lnTo>
                    <a:pt x="882" y="1892"/>
                  </a:lnTo>
                  <a:lnTo>
                    <a:pt x="893" y="1892"/>
                  </a:lnTo>
                  <a:lnTo>
                    <a:pt x="904" y="1892"/>
                  </a:lnTo>
                  <a:lnTo>
                    <a:pt x="915" y="1892"/>
                  </a:lnTo>
                  <a:lnTo>
                    <a:pt x="926" y="1892"/>
                  </a:lnTo>
                  <a:lnTo>
                    <a:pt x="938" y="1892"/>
                  </a:lnTo>
                  <a:lnTo>
                    <a:pt x="948" y="1892"/>
                  </a:lnTo>
                  <a:lnTo>
                    <a:pt x="960" y="1892"/>
                  </a:lnTo>
                  <a:lnTo>
                    <a:pt x="970" y="1892"/>
                  </a:lnTo>
                  <a:lnTo>
                    <a:pt x="999" y="1892"/>
                  </a:lnTo>
                  <a:lnTo>
                    <a:pt x="1026" y="1892"/>
                  </a:lnTo>
                  <a:lnTo>
                    <a:pt x="1054" y="1893"/>
                  </a:lnTo>
                  <a:lnTo>
                    <a:pt x="1082" y="1893"/>
                  </a:lnTo>
                  <a:lnTo>
                    <a:pt x="1109" y="1894"/>
                  </a:lnTo>
                  <a:lnTo>
                    <a:pt x="1137" y="1894"/>
                  </a:lnTo>
                  <a:lnTo>
                    <a:pt x="1165" y="1896"/>
                  </a:lnTo>
                  <a:lnTo>
                    <a:pt x="1191" y="1897"/>
                  </a:lnTo>
                  <a:lnTo>
                    <a:pt x="1218" y="1898"/>
                  </a:lnTo>
                  <a:lnTo>
                    <a:pt x="1244" y="1899"/>
                  </a:lnTo>
                  <a:lnTo>
                    <a:pt x="1271" y="1900"/>
                  </a:lnTo>
                  <a:lnTo>
                    <a:pt x="1297" y="1902"/>
                  </a:lnTo>
                  <a:lnTo>
                    <a:pt x="1323" y="1904"/>
                  </a:lnTo>
                  <a:lnTo>
                    <a:pt x="1348" y="1906"/>
                  </a:lnTo>
                  <a:lnTo>
                    <a:pt x="1373" y="1908"/>
                  </a:lnTo>
                  <a:lnTo>
                    <a:pt x="1399" y="1909"/>
                  </a:lnTo>
                  <a:lnTo>
                    <a:pt x="1423" y="1912"/>
                  </a:lnTo>
                  <a:lnTo>
                    <a:pt x="1447" y="1914"/>
                  </a:lnTo>
                  <a:lnTo>
                    <a:pt x="1471" y="1916"/>
                  </a:lnTo>
                  <a:lnTo>
                    <a:pt x="1494" y="1920"/>
                  </a:lnTo>
                  <a:lnTo>
                    <a:pt x="1518" y="1922"/>
                  </a:lnTo>
                  <a:lnTo>
                    <a:pt x="1541" y="1924"/>
                  </a:lnTo>
                  <a:lnTo>
                    <a:pt x="1563" y="1928"/>
                  </a:lnTo>
                  <a:lnTo>
                    <a:pt x="1586" y="1930"/>
                  </a:lnTo>
                  <a:lnTo>
                    <a:pt x="1608" y="1934"/>
                  </a:lnTo>
                  <a:lnTo>
                    <a:pt x="1630" y="1937"/>
                  </a:lnTo>
                  <a:lnTo>
                    <a:pt x="1651" y="1940"/>
                  </a:lnTo>
                  <a:lnTo>
                    <a:pt x="1672" y="1944"/>
                  </a:lnTo>
                  <a:lnTo>
                    <a:pt x="1692" y="1947"/>
                  </a:lnTo>
                  <a:lnTo>
                    <a:pt x="1712" y="1951"/>
                  </a:lnTo>
                  <a:lnTo>
                    <a:pt x="1732" y="1954"/>
                  </a:lnTo>
                  <a:lnTo>
                    <a:pt x="1751" y="1958"/>
                  </a:lnTo>
                  <a:lnTo>
                    <a:pt x="1737" y="1873"/>
                  </a:lnTo>
                  <a:lnTo>
                    <a:pt x="1727" y="1782"/>
                  </a:lnTo>
                  <a:lnTo>
                    <a:pt x="1717" y="1683"/>
                  </a:lnTo>
                  <a:lnTo>
                    <a:pt x="1710" y="1580"/>
                  </a:lnTo>
                  <a:lnTo>
                    <a:pt x="1704" y="1472"/>
                  </a:lnTo>
                  <a:lnTo>
                    <a:pt x="1702" y="1359"/>
                  </a:lnTo>
                  <a:lnTo>
                    <a:pt x="1700" y="1244"/>
                  </a:lnTo>
                  <a:lnTo>
                    <a:pt x="1702" y="1126"/>
                  </a:lnTo>
                  <a:lnTo>
                    <a:pt x="1707" y="960"/>
                  </a:lnTo>
                  <a:lnTo>
                    <a:pt x="1717" y="803"/>
                  </a:lnTo>
                  <a:lnTo>
                    <a:pt x="1730" y="653"/>
                  </a:lnTo>
                  <a:lnTo>
                    <a:pt x="1748" y="515"/>
                  </a:lnTo>
                  <a:lnTo>
                    <a:pt x="1768" y="390"/>
                  </a:lnTo>
                  <a:lnTo>
                    <a:pt x="1793" y="280"/>
                  </a:lnTo>
                  <a:lnTo>
                    <a:pt x="1819" y="187"/>
                  </a:lnTo>
                  <a:lnTo>
                    <a:pt x="1848" y="112"/>
                  </a:lnTo>
                  <a:lnTo>
                    <a:pt x="1832" y="117"/>
                  </a:lnTo>
                  <a:lnTo>
                    <a:pt x="1815" y="122"/>
                  </a:lnTo>
                  <a:lnTo>
                    <a:pt x="1795" y="127"/>
                  </a:lnTo>
                  <a:lnTo>
                    <a:pt x="1775" y="131"/>
                  </a:lnTo>
                  <a:lnTo>
                    <a:pt x="1756" y="136"/>
                  </a:lnTo>
                  <a:lnTo>
                    <a:pt x="1734" y="139"/>
                  </a:lnTo>
                  <a:lnTo>
                    <a:pt x="1711" y="143"/>
                  </a:lnTo>
                  <a:lnTo>
                    <a:pt x="1688" y="146"/>
                  </a:lnTo>
                  <a:lnTo>
                    <a:pt x="1664" y="149"/>
                  </a:lnTo>
                  <a:lnTo>
                    <a:pt x="1638" y="151"/>
                  </a:lnTo>
                  <a:lnTo>
                    <a:pt x="1613" y="153"/>
                  </a:lnTo>
                  <a:lnTo>
                    <a:pt x="1585" y="154"/>
                  </a:lnTo>
                  <a:lnTo>
                    <a:pt x="1558" y="157"/>
                  </a:lnTo>
                  <a:lnTo>
                    <a:pt x="1530" y="157"/>
                  </a:lnTo>
                  <a:lnTo>
                    <a:pt x="1501" y="158"/>
                  </a:lnTo>
                  <a:lnTo>
                    <a:pt x="1471" y="158"/>
                  </a:lnTo>
                  <a:lnTo>
                    <a:pt x="1440" y="158"/>
                  </a:lnTo>
                  <a:lnTo>
                    <a:pt x="1409" y="158"/>
                  </a:lnTo>
                  <a:lnTo>
                    <a:pt x="1378" y="158"/>
                  </a:lnTo>
                  <a:lnTo>
                    <a:pt x="1346" y="157"/>
                  </a:lnTo>
                  <a:lnTo>
                    <a:pt x="1312" y="154"/>
                  </a:lnTo>
                  <a:lnTo>
                    <a:pt x="1280" y="153"/>
                  </a:lnTo>
                  <a:lnTo>
                    <a:pt x="1245" y="151"/>
                  </a:lnTo>
                  <a:lnTo>
                    <a:pt x="1211" y="149"/>
                  </a:lnTo>
                  <a:lnTo>
                    <a:pt x="1176" y="146"/>
                  </a:lnTo>
                  <a:lnTo>
                    <a:pt x="1142" y="143"/>
                  </a:lnTo>
                  <a:lnTo>
                    <a:pt x="1106" y="139"/>
                  </a:lnTo>
                  <a:lnTo>
                    <a:pt x="1070" y="136"/>
                  </a:lnTo>
                  <a:lnTo>
                    <a:pt x="1033" y="131"/>
                  </a:lnTo>
                  <a:lnTo>
                    <a:pt x="996" y="128"/>
                  </a:lnTo>
                  <a:lnTo>
                    <a:pt x="960" y="122"/>
                  </a:lnTo>
                  <a:lnTo>
                    <a:pt x="923" y="117"/>
                  </a:lnTo>
                  <a:lnTo>
                    <a:pt x="908" y="115"/>
                  </a:lnTo>
                  <a:lnTo>
                    <a:pt x="892" y="113"/>
                  </a:lnTo>
                  <a:lnTo>
                    <a:pt x="877" y="111"/>
                  </a:lnTo>
                  <a:lnTo>
                    <a:pt x="860" y="108"/>
                  </a:lnTo>
                  <a:lnTo>
                    <a:pt x="845" y="106"/>
                  </a:lnTo>
                  <a:lnTo>
                    <a:pt x="829" y="103"/>
                  </a:lnTo>
                  <a:lnTo>
                    <a:pt x="814" y="100"/>
                  </a:lnTo>
                  <a:lnTo>
                    <a:pt x="798" y="98"/>
                  </a:lnTo>
                  <a:lnTo>
                    <a:pt x="741" y="96"/>
                  </a:lnTo>
                  <a:lnTo>
                    <a:pt x="684" y="93"/>
                  </a:lnTo>
                  <a:lnTo>
                    <a:pt x="629" y="90"/>
                  </a:lnTo>
                  <a:lnTo>
                    <a:pt x="576" y="85"/>
                  </a:lnTo>
                  <a:lnTo>
                    <a:pt x="523" y="81"/>
                  </a:lnTo>
                  <a:lnTo>
                    <a:pt x="471" y="76"/>
                  </a:lnTo>
                  <a:lnTo>
                    <a:pt x="421" y="70"/>
                  </a:lnTo>
                  <a:lnTo>
                    <a:pt x="373" y="65"/>
                  </a:lnTo>
                  <a:lnTo>
                    <a:pt x="327" y="58"/>
                  </a:lnTo>
                  <a:lnTo>
                    <a:pt x="282" y="51"/>
                  </a:lnTo>
                  <a:lnTo>
                    <a:pt x="238" y="44"/>
                  </a:lnTo>
                  <a:lnTo>
                    <a:pt x="197" y="36"/>
                  </a:lnTo>
                  <a:lnTo>
                    <a:pt x="157" y="28"/>
                  </a:lnTo>
                  <a:lnTo>
                    <a:pt x="121" y="18"/>
                  </a:lnTo>
                  <a:lnTo>
                    <a:pt x="85" y="9"/>
                  </a:lnTo>
                  <a:lnTo>
                    <a:pt x="51" y="0"/>
                  </a:lnTo>
                  <a:lnTo>
                    <a:pt x="68" y="88"/>
                  </a:lnTo>
                  <a:lnTo>
                    <a:pt x="81" y="183"/>
                  </a:lnTo>
                  <a:lnTo>
                    <a:pt x="94" y="288"/>
                  </a:lnTo>
                  <a:lnTo>
                    <a:pt x="103" y="400"/>
                  </a:lnTo>
                  <a:lnTo>
                    <a:pt x="110" y="518"/>
                  </a:lnTo>
                  <a:lnTo>
                    <a:pt x="115" y="641"/>
                  </a:lnTo>
                  <a:lnTo>
                    <a:pt x="116" y="769"/>
                  </a:lnTo>
                  <a:lnTo>
                    <a:pt x="115" y="901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50" name="Freeform 96"/>
            <p:cNvSpPr>
              <a:spLocks/>
            </p:cNvSpPr>
            <p:nvPr/>
          </p:nvSpPr>
          <p:spPr bwMode="auto">
            <a:xfrm>
              <a:off x="4289" y="1709"/>
              <a:ext cx="79" cy="600"/>
            </a:xfrm>
            <a:custGeom>
              <a:avLst/>
              <a:gdLst>
                <a:gd name="T0" fmla="*/ 37 w 158"/>
                <a:gd name="T1" fmla="*/ 300 h 1200"/>
                <a:gd name="T2" fmla="*/ 37 w 158"/>
                <a:gd name="T3" fmla="*/ 284 h 1200"/>
                <a:gd name="T4" fmla="*/ 38 w 158"/>
                <a:gd name="T5" fmla="*/ 268 h 1200"/>
                <a:gd name="T6" fmla="*/ 39 w 158"/>
                <a:gd name="T7" fmla="*/ 251 h 1200"/>
                <a:gd name="T8" fmla="*/ 40 w 158"/>
                <a:gd name="T9" fmla="*/ 235 h 1200"/>
                <a:gd name="T10" fmla="*/ 40 w 158"/>
                <a:gd name="T11" fmla="*/ 202 h 1200"/>
                <a:gd name="T12" fmla="*/ 40 w 158"/>
                <a:gd name="T13" fmla="*/ 169 h 1200"/>
                <a:gd name="T14" fmla="*/ 38 w 158"/>
                <a:gd name="T15" fmla="*/ 139 h 1200"/>
                <a:gd name="T16" fmla="*/ 37 w 158"/>
                <a:gd name="T17" fmla="*/ 108 h 1200"/>
                <a:gd name="T18" fmla="*/ 34 w 158"/>
                <a:gd name="T19" fmla="*/ 80 h 1200"/>
                <a:gd name="T20" fmla="*/ 30 w 158"/>
                <a:gd name="T21" fmla="*/ 54 h 1200"/>
                <a:gd name="T22" fmla="*/ 27 w 158"/>
                <a:gd name="T23" fmla="*/ 30 h 1200"/>
                <a:gd name="T24" fmla="*/ 23 w 158"/>
                <a:gd name="T25" fmla="*/ 9 h 1200"/>
                <a:gd name="T26" fmla="*/ 20 w 158"/>
                <a:gd name="T27" fmla="*/ 8 h 1200"/>
                <a:gd name="T28" fmla="*/ 17 w 158"/>
                <a:gd name="T29" fmla="*/ 6 h 1200"/>
                <a:gd name="T30" fmla="*/ 13 w 158"/>
                <a:gd name="T31" fmla="*/ 5 h 1200"/>
                <a:gd name="T32" fmla="*/ 10 w 158"/>
                <a:gd name="T33" fmla="*/ 5 h 1200"/>
                <a:gd name="T34" fmla="*/ 8 w 158"/>
                <a:gd name="T35" fmla="*/ 3 h 1200"/>
                <a:gd name="T36" fmla="*/ 5 w 158"/>
                <a:gd name="T37" fmla="*/ 2 h 1200"/>
                <a:gd name="T38" fmla="*/ 2 w 158"/>
                <a:gd name="T39" fmla="*/ 1 h 1200"/>
                <a:gd name="T40" fmla="*/ 0 w 158"/>
                <a:gd name="T41" fmla="*/ 0 h 1200"/>
                <a:gd name="T42" fmla="*/ 7 w 158"/>
                <a:gd name="T43" fmla="*/ 19 h 1200"/>
                <a:gd name="T44" fmla="*/ 15 w 158"/>
                <a:gd name="T45" fmla="*/ 42 h 1200"/>
                <a:gd name="T46" fmla="*/ 21 w 158"/>
                <a:gd name="T47" fmla="*/ 70 h 1200"/>
                <a:gd name="T48" fmla="*/ 26 w 158"/>
                <a:gd name="T49" fmla="*/ 102 h 1200"/>
                <a:gd name="T50" fmla="*/ 30 w 158"/>
                <a:gd name="T51" fmla="*/ 138 h 1200"/>
                <a:gd name="T52" fmla="*/ 35 w 158"/>
                <a:gd name="T53" fmla="*/ 176 h 1200"/>
                <a:gd name="T54" fmla="*/ 37 w 158"/>
                <a:gd name="T55" fmla="*/ 217 h 1200"/>
                <a:gd name="T56" fmla="*/ 37 w 158"/>
                <a:gd name="T57" fmla="*/ 262 h 1200"/>
                <a:gd name="T58" fmla="*/ 37 w 158"/>
                <a:gd name="T59" fmla="*/ 271 h 1200"/>
                <a:gd name="T60" fmla="*/ 37 w 158"/>
                <a:gd name="T61" fmla="*/ 281 h 1200"/>
                <a:gd name="T62" fmla="*/ 37 w 158"/>
                <a:gd name="T63" fmla="*/ 291 h 1200"/>
                <a:gd name="T64" fmla="*/ 37 w 158"/>
                <a:gd name="T65" fmla="*/ 300 h 12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8"/>
                <a:gd name="T100" fmla="*/ 0 h 1200"/>
                <a:gd name="T101" fmla="*/ 158 w 158"/>
                <a:gd name="T102" fmla="*/ 1200 h 12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8" h="1200">
                  <a:moveTo>
                    <a:pt x="145" y="1200"/>
                  </a:moveTo>
                  <a:lnTo>
                    <a:pt x="148" y="1136"/>
                  </a:lnTo>
                  <a:lnTo>
                    <a:pt x="152" y="1072"/>
                  </a:lnTo>
                  <a:lnTo>
                    <a:pt x="154" y="1007"/>
                  </a:lnTo>
                  <a:lnTo>
                    <a:pt x="157" y="940"/>
                  </a:lnTo>
                  <a:lnTo>
                    <a:pt x="158" y="808"/>
                  </a:lnTo>
                  <a:lnTo>
                    <a:pt x="157" y="679"/>
                  </a:lnTo>
                  <a:lnTo>
                    <a:pt x="152" y="555"/>
                  </a:lnTo>
                  <a:lnTo>
                    <a:pt x="145" y="435"/>
                  </a:lnTo>
                  <a:lnTo>
                    <a:pt x="135" y="323"/>
                  </a:lnTo>
                  <a:lnTo>
                    <a:pt x="123" y="218"/>
                  </a:lnTo>
                  <a:lnTo>
                    <a:pt x="108" y="122"/>
                  </a:lnTo>
                  <a:lnTo>
                    <a:pt x="92" y="35"/>
                  </a:lnTo>
                  <a:lnTo>
                    <a:pt x="79" y="32"/>
                  </a:lnTo>
                  <a:lnTo>
                    <a:pt x="67" y="27"/>
                  </a:lnTo>
                  <a:lnTo>
                    <a:pt x="55" y="23"/>
                  </a:lnTo>
                  <a:lnTo>
                    <a:pt x="42" y="18"/>
                  </a:lnTo>
                  <a:lnTo>
                    <a:pt x="32" y="13"/>
                  </a:lnTo>
                  <a:lnTo>
                    <a:pt x="21" y="9"/>
                  </a:lnTo>
                  <a:lnTo>
                    <a:pt x="10" y="4"/>
                  </a:lnTo>
                  <a:lnTo>
                    <a:pt x="0" y="0"/>
                  </a:lnTo>
                  <a:lnTo>
                    <a:pt x="31" y="73"/>
                  </a:lnTo>
                  <a:lnTo>
                    <a:pt x="60" y="168"/>
                  </a:lnTo>
                  <a:lnTo>
                    <a:pt x="84" y="279"/>
                  </a:lnTo>
                  <a:lnTo>
                    <a:pt x="106" y="408"/>
                  </a:lnTo>
                  <a:lnTo>
                    <a:pt x="123" y="551"/>
                  </a:lnTo>
                  <a:lnTo>
                    <a:pt x="137" y="707"/>
                  </a:lnTo>
                  <a:lnTo>
                    <a:pt x="145" y="871"/>
                  </a:lnTo>
                  <a:lnTo>
                    <a:pt x="147" y="1045"/>
                  </a:lnTo>
                  <a:lnTo>
                    <a:pt x="147" y="1084"/>
                  </a:lnTo>
                  <a:lnTo>
                    <a:pt x="146" y="1124"/>
                  </a:lnTo>
                  <a:lnTo>
                    <a:pt x="146" y="1162"/>
                  </a:lnTo>
                  <a:lnTo>
                    <a:pt x="145" y="1200"/>
                  </a:lnTo>
                  <a:close/>
                </a:path>
              </a:pathLst>
            </a:custGeom>
            <a:solidFill>
              <a:srgbClr val="CEF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51" name="Freeform 97"/>
            <p:cNvSpPr>
              <a:spLocks/>
            </p:cNvSpPr>
            <p:nvPr/>
          </p:nvSpPr>
          <p:spPr bwMode="auto">
            <a:xfrm>
              <a:off x="4295" y="2665"/>
              <a:ext cx="410" cy="78"/>
            </a:xfrm>
            <a:custGeom>
              <a:avLst/>
              <a:gdLst>
                <a:gd name="T0" fmla="*/ 9 w 821"/>
                <a:gd name="T1" fmla="*/ 13 h 157"/>
                <a:gd name="T2" fmla="*/ 6 w 821"/>
                <a:gd name="T3" fmla="*/ 21 h 157"/>
                <a:gd name="T4" fmla="*/ 4 w 821"/>
                <a:gd name="T5" fmla="*/ 29 h 157"/>
                <a:gd name="T6" fmla="*/ 1 w 821"/>
                <a:gd name="T7" fmla="*/ 36 h 157"/>
                <a:gd name="T8" fmla="*/ 3 w 821"/>
                <a:gd name="T9" fmla="*/ 37 h 157"/>
                <a:gd name="T10" fmla="*/ 12 w 821"/>
                <a:gd name="T11" fmla="*/ 34 h 157"/>
                <a:gd name="T12" fmla="*/ 20 w 821"/>
                <a:gd name="T13" fmla="*/ 31 h 157"/>
                <a:gd name="T14" fmla="*/ 30 w 821"/>
                <a:gd name="T15" fmla="*/ 28 h 157"/>
                <a:gd name="T16" fmla="*/ 41 w 821"/>
                <a:gd name="T17" fmla="*/ 26 h 157"/>
                <a:gd name="T18" fmla="*/ 52 w 821"/>
                <a:gd name="T19" fmla="*/ 23 h 157"/>
                <a:gd name="T20" fmla="*/ 64 w 821"/>
                <a:gd name="T21" fmla="*/ 21 h 157"/>
                <a:gd name="T22" fmla="*/ 76 w 821"/>
                <a:gd name="T23" fmla="*/ 19 h 157"/>
                <a:gd name="T24" fmla="*/ 90 w 821"/>
                <a:gd name="T25" fmla="*/ 16 h 157"/>
                <a:gd name="T26" fmla="*/ 103 w 821"/>
                <a:gd name="T27" fmla="*/ 15 h 157"/>
                <a:gd name="T28" fmla="*/ 118 w 821"/>
                <a:gd name="T29" fmla="*/ 13 h 157"/>
                <a:gd name="T30" fmla="*/ 133 w 821"/>
                <a:gd name="T31" fmla="*/ 11 h 157"/>
                <a:gd name="T32" fmla="*/ 148 w 821"/>
                <a:gd name="T33" fmla="*/ 10 h 157"/>
                <a:gd name="T34" fmla="*/ 164 w 821"/>
                <a:gd name="T35" fmla="*/ 9 h 157"/>
                <a:gd name="T36" fmla="*/ 180 w 821"/>
                <a:gd name="T37" fmla="*/ 7 h 157"/>
                <a:gd name="T38" fmla="*/ 196 w 821"/>
                <a:gd name="T39" fmla="*/ 7 h 157"/>
                <a:gd name="T40" fmla="*/ 197 w 821"/>
                <a:gd name="T41" fmla="*/ 5 h 157"/>
                <a:gd name="T42" fmla="*/ 182 w 821"/>
                <a:gd name="T43" fmla="*/ 4 h 157"/>
                <a:gd name="T44" fmla="*/ 168 w 821"/>
                <a:gd name="T45" fmla="*/ 3 h 157"/>
                <a:gd name="T46" fmla="*/ 153 w 821"/>
                <a:gd name="T47" fmla="*/ 1 h 157"/>
                <a:gd name="T48" fmla="*/ 139 w 821"/>
                <a:gd name="T49" fmla="*/ 1 h 157"/>
                <a:gd name="T50" fmla="*/ 125 w 821"/>
                <a:gd name="T51" fmla="*/ 0 h 157"/>
                <a:gd name="T52" fmla="*/ 112 w 821"/>
                <a:gd name="T53" fmla="*/ 0 h 157"/>
                <a:gd name="T54" fmla="*/ 99 w 821"/>
                <a:gd name="T55" fmla="*/ 0 h 157"/>
                <a:gd name="T56" fmla="*/ 86 w 821"/>
                <a:gd name="T57" fmla="*/ 0 h 157"/>
                <a:gd name="T58" fmla="*/ 74 w 821"/>
                <a:gd name="T59" fmla="*/ 0 h 157"/>
                <a:gd name="T60" fmla="*/ 63 w 821"/>
                <a:gd name="T61" fmla="*/ 1 h 157"/>
                <a:gd name="T62" fmla="*/ 52 w 821"/>
                <a:gd name="T63" fmla="*/ 2 h 157"/>
                <a:gd name="T64" fmla="*/ 41 w 821"/>
                <a:gd name="T65" fmla="*/ 3 h 157"/>
                <a:gd name="T66" fmla="*/ 32 w 821"/>
                <a:gd name="T67" fmla="*/ 4 h 157"/>
                <a:gd name="T68" fmla="*/ 22 w 821"/>
                <a:gd name="T69" fmla="*/ 5 h 157"/>
                <a:gd name="T70" fmla="*/ 14 w 821"/>
                <a:gd name="T71" fmla="*/ 7 h 1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21"/>
                <a:gd name="T109" fmla="*/ 0 h 157"/>
                <a:gd name="T110" fmla="*/ 821 w 821"/>
                <a:gd name="T111" fmla="*/ 157 h 15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21" h="157">
                  <a:moveTo>
                    <a:pt x="43" y="35"/>
                  </a:moveTo>
                  <a:lnTo>
                    <a:pt x="37" y="52"/>
                  </a:lnTo>
                  <a:lnTo>
                    <a:pt x="33" y="69"/>
                  </a:lnTo>
                  <a:lnTo>
                    <a:pt x="27" y="85"/>
                  </a:lnTo>
                  <a:lnTo>
                    <a:pt x="22" y="100"/>
                  </a:lnTo>
                  <a:lnTo>
                    <a:pt x="16" y="116"/>
                  </a:lnTo>
                  <a:lnTo>
                    <a:pt x="12" y="130"/>
                  </a:lnTo>
                  <a:lnTo>
                    <a:pt x="6" y="144"/>
                  </a:lnTo>
                  <a:lnTo>
                    <a:pt x="0" y="157"/>
                  </a:lnTo>
                  <a:lnTo>
                    <a:pt x="15" y="151"/>
                  </a:lnTo>
                  <a:lnTo>
                    <a:pt x="31" y="144"/>
                  </a:lnTo>
                  <a:lnTo>
                    <a:pt x="48" y="138"/>
                  </a:lnTo>
                  <a:lnTo>
                    <a:pt x="65" y="133"/>
                  </a:lnTo>
                  <a:lnTo>
                    <a:pt x="83" y="127"/>
                  </a:lnTo>
                  <a:lnTo>
                    <a:pt x="103" y="121"/>
                  </a:lnTo>
                  <a:lnTo>
                    <a:pt x="122" y="115"/>
                  </a:lnTo>
                  <a:lnTo>
                    <a:pt x="143" y="109"/>
                  </a:lnTo>
                  <a:lnTo>
                    <a:pt x="165" y="105"/>
                  </a:lnTo>
                  <a:lnTo>
                    <a:pt x="187" y="99"/>
                  </a:lnTo>
                  <a:lnTo>
                    <a:pt x="209" y="95"/>
                  </a:lnTo>
                  <a:lnTo>
                    <a:pt x="233" y="89"/>
                  </a:lnTo>
                  <a:lnTo>
                    <a:pt x="257" y="84"/>
                  </a:lnTo>
                  <a:lnTo>
                    <a:pt x="282" y="80"/>
                  </a:lnTo>
                  <a:lnTo>
                    <a:pt x="307" y="76"/>
                  </a:lnTo>
                  <a:lnTo>
                    <a:pt x="333" y="71"/>
                  </a:lnTo>
                  <a:lnTo>
                    <a:pt x="360" y="67"/>
                  </a:lnTo>
                  <a:lnTo>
                    <a:pt x="388" y="63"/>
                  </a:lnTo>
                  <a:lnTo>
                    <a:pt x="415" y="60"/>
                  </a:lnTo>
                  <a:lnTo>
                    <a:pt x="443" y="55"/>
                  </a:lnTo>
                  <a:lnTo>
                    <a:pt x="472" y="52"/>
                  </a:lnTo>
                  <a:lnTo>
                    <a:pt x="502" y="50"/>
                  </a:lnTo>
                  <a:lnTo>
                    <a:pt x="532" y="46"/>
                  </a:lnTo>
                  <a:lnTo>
                    <a:pt x="562" y="43"/>
                  </a:lnTo>
                  <a:lnTo>
                    <a:pt x="593" y="40"/>
                  </a:lnTo>
                  <a:lnTo>
                    <a:pt x="624" y="38"/>
                  </a:lnTo>
                  <a:lnTo>
                    <a:pt x="656" y="36"/>
                  </a:lnTo>
                  <a:lnTo>
                    <a:pt x="688" y="33"/>
                  </a:lnTo>
                  <a:lnTo>
                    <a:pt x="721" y="31"/>
                  </a:lnTo>
                  <a:lnTo>
                    <a:pt x="754" y="30"/>
                  </a:lnTo>
                  <a:lnTo>
                    <a:pt x="787" y="28"/>
                  </a:lnTo>
                  <a:lnTo>
                    <a:pt x="821" y="27"/>
                  </a:lnTo>
                  <a:lnTo>
                    <a:pt x="791" y="23"/>
                  </a:lnTo>
                  <a:lnTo>
                    <a:pt x="761" y="20"/>
                  </a:lnTo>
                  <a:lnTo>
                    <a:pt x="731" y="17"/>
                  </a:lnTo>
                  <a:lnTo>
                    <a:pt x="701" y="14"/>
                  </a:lnTo>
                  <a:lnTo>
                    <a:pt x="672" y="12"/>
                  </a:lnTo>
                  <a:lnTo>
                    <a:pt x="642" y="9"/>
                  </a:lnTo>
                  <a:lnTo>
                    <a:pt x="613" y="7"/>
                  </a:lnTo>
                  <a:lnTo>
                    <a:pt x="586" y="6"/>
                  </a:lnTo>
                  <a:lnTo>
                    <a:pt x="557" y="5"/>
                  </a:lnTo>
                  <a:lnTo>
                    <a:pt x="529" y="4"/>
                  </a:lnTo>
                  <a:lnTo>
                    <a:pt x="502" y="2"/>
                  </a:lnTo>
                  <a:lnTo>
                    <a:pt x="475" y="1"/>
                  </a:lnTo>
                  <a:lnTo>
                    <a:pt x="449" y="0"/>
                  </a:lnTo>
                  <a:lnTo>
                    <a:pt x="422" y="0"/>
                  </a:lnTo>
                  <a:lnTo>
                    <a:pt x="397" y="0"/>
                  </a:lnTo>
                  <a:lnTo>
                    <a:pt x="371" y="0"/>
                  </a:lnTo>
                  <a:lnTo>
                    <a:pt x="346" y="1"/>
                  </a:lnTo>
                  <a:lnTo>
                    <a:pt x="322" y="1"/>
                  </a:lnTo>
                  <a:lnTo>
                    <a:pt x="298" y="2"/>
                  </a:lnTo>
                  <a:lnTo>
                    <a:pt x="275" y="4"/>
                  </a:lnTo>
                  <a:lnTo>
                    <a:pt x="252" y="5"/>
                  </a:lnTo>
                  <a:lnTo>
                    <a:pt x="230" y="6"/>
                  </a:lnTo>
                  <a:lnTo>
                    <a:pt x="208" y="8"/>
                  </a:lnTo>
                  <a:lnTo>
                    <a:pt x="187" y="10"/>
                  </a:lnTo>
                  <a:lnTo>
                    <a:pt x="166" y="13"/>
                  </a:lnTo>
                  <a:lnTo>
                    <a:pt x="147" y="15"/>
                  </a:lnTo>
                  <a:lnTo>
                    <a:pt x="128" y="17"/>
                  </a:lnTo>
                  <a:lnTo>
                    <a:pt x="110" y="21"/>
                  </a:lnTo>
                  <a:lnTo>
                    <a:pt x="91" y="23"/>
                  </a:lnTo>
                  <a:lnTo>
                    <a:pt x="75" y="27"/>
                  </a:lnTo>
                  <a:lnTo>
                    <a:pt x="58" y="31"/>
                  </a:lnTo>
                  <a:lnTo>
                    <a:pt x="43" y="35"/>
                  </a:lnTo>
                  <a:close/>
                </a:path>
              </a:pathLst>
            </a:custGeom>
            <a:solidFill>
              <a:srgbClr val="CEF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52" name="Freeform 98"/>
            <p:cNvSpPr>
              <a:spLocks/>
            </p:cNvSpPr>
            <p:nvPr/>
          </p:nvSpPr>
          <p:spPr bwMode="auto">
            <a:xfrm>
              <a:off x="4782" y="1708"/>
              <a:ext cx="548" cy="1041"/>
            </a:xfrm>
            <a:custGeom>
              <a:avLst/>
              <a:gdLst>
                <a:gd name="T0" fmla="*/ 266 w 1096"/>
                <a:gd name="T1" fmla="*/ 4 h 2083"/>
                <a:gd name="T2" fmla="*/ 250 w 1096"/>
                <a:gd name="T3" fmla="*/ 9 h 2083"/>
                <a:gd name="T4" fmla="*/ 232 w 1096"/>
                <a:gd name="T5" fmla="*/ 14 h 2083"/>
                <a:gd name="T6" fmla="*/ 211 w 1096"/>
                <a:gd name="T7" fmla="*/ 19 h 2083"/>
                <a:gd name="T8" fmla="*/ 188 w 1096"/>
                <a:gd name="T9" fmla="*/ 23 h 2083"/>
                <a:gd name="T10" fmla="*/ 163 w 1096"/>
                <a:gd name="T11" fmla="*/ 27 h 2083"/>
                <a:gd name="T12" fmla="*/ 137 w 1096"/>
                <a:gd name="T13" fmla="*/ 30 h 2083"/>
                <a:gd name="T14" fmla="*/ 107 w 1096"/>
                <a:gd name="T15" fmla="*/ 33 h 2083"/>
                <a:gd name="T16" fmla="*/ 77 w 1096"/>
                <a:gd name="T17" fmla="*/ 35 h 2083"/>
                <a:gd name="T18" fmla="*/ 45 w 1096"/>
                <a:gd name="T19" fmla="*/ 36 h 2083"/>
                <a:gd name="T20" fmla="*/ 13 w 1096"/>
                <a:gd name="T21" fmla="*/ 36 h 2083"/>
                <a:gd name="T22" fmla="*/ 8 w 1096"/>
                <a:gd name="T23" fmla="*/ 36 h 2083"/>
                <a:gd name="T24" fmla="*/ 3 w 1096"/>
                <a:gd name="T25" fmla="*/ 36 h 2083"/>
                <a:gd name="T26" fmla="*/ 9 w 1096"/>
                <a:gd name="T27" fmla="*/ 38 h 2083"/>
                <a:gd name="T28" fmla="*/ 38 w 1096"/>
                <a:gd name="T29" fmla="*/ 41 h 2083"/>
                <a:gd name="T30" fmla="*/ 66 w 1096"/>
                <a:gd name="T31" fmla="*/ 43 h 2083"/>
                <a:gd name="T32" fmla="*/ 92 w 1096"/>
                <a:gd name="T33" fmla="*/ 45 h 2083"/>
                <a:gd name="T34" fmla="*/ 117 w 1096"/>
                <a:gd name="T35" fmla="*/ 46 h 2083"/>
                <a:gd name="T36" fmla="*/ 141 w 1096"/>
                <a:gd name="T37" fmla="*/ 46 h 2083"/>
                <a:gd name="T38" fmla="*/ 162 w 1096"/>
                <a:gd name="T39" fmla="*/ 45 h 2083"/>
                <a:gd name="T40" fmla="*/ 183 w 1096"/>
                <a:gd name="T41" fmla="*/ 44 h 2083"/>
                <a:gd name="T42" fmla="*/ 201 w 1096"/>
                <a:gd name="T43" fmla="*/ 41 h 2083"/>
                <a:gd name="T44" fmla="*/ 217 w 1096"/>
                <a:gd name="T45" fmla="*/ 38 h 2083"/>
                <a:gd name="T46" fmla="*/ 230 w 1096"/>
                <a:gd name="T47" fmla="*/ 34 h 2083"/>
                <a:gd name="T48" fmla="*/ 235 w 1096"/>
                <a:gd name="T49" fmla="*/ 32 h 2083"/>
                <a:gd name="T50" fmla="*/ 236 w 1096"/>
                <a:gd name="T51" fmla="*/ 35 h 2083"/>
                <a:gd name="T52" fmla="*/ 229 w 1096"/>
                <a:gd name="T53" fmla="*/ 54 h 2083"/>
                <a:gd name="T54" fmla="*/ 210 w 1096"/>
                <a:gd name="T55" fmla="*/ 136 h 2083"/>
                <a:gd name="T56" fmla="*/ 199 w 1096"/>
                <a:gd name="T57" fmla="*/ 250 h 2083"/>
                <a:gd name="T58" fmla="*/ 198 w 1096"/>
                <a:gd name="T59" fmla="*/ 351 h 2083"/>
                <a:gd name="T60" fmla="*/ 202 w 1096"/>
                <a:gd name="T61" fmla="*/ 432 h 2083"/>
                <a:gd name="T62" fmla="*/ 210 w 1096"/>
                <a:gd name="T63" fmla="*/ 501 h 2083"/>
                <a:gd name="T64" fmla="*/ 224 w 1096"/>
                <a:gd name="T65" fmla="*/ 504 h 2083"/>
                <a:gd name="T66" fmla="*/ 238 w 1096"/>
                <a:gd name="T67" fmla="*/ 508 h 2083"/>
                <a:gd name="T68" fmla="*/ 249 w 1096"/>
                <a:gd name="T69" fmla="*/ 512 h 2083"/>
                <a:gd name="T70" fmla="*/ 261 w 1096"/>
                <a:gd name="T71" fmla="*/ 515 h 2083"/>
                <a:gd name="T72" fmla="*/ 270 w 1096"/>
                <a:gd name="T73" fmla="*/ 519 h 2083"/>
                <a:gd name="T74" fmla="*/ 258 w 1096"/>
                <a:gd name="T75" fmla="*/ 478 h 2083"/>
                <a:gd name="T76" fmla="*/ 242 w 1096"/>
                <a:gd name="T77" fmla="*/ 383 h 2083"/>
                <a:gd name="T78" fmla="*/ 236 w 1096"/>
                <a:gd name="T79" fmla="*/ 262 h 2083"/>
                <a:gd name="T80" fmla="*/ 243 w 1096"/>
                <a:gd name="T81" fmla="*/ 138 h 2083"/>
                <a:gd name="T82" fmla="*/ 259 w 1096"/>
                <a:gd name="T83" fmla="*/ 41 h 2083"/>
                <a:gd name="T84" fmla="*/ 274 w 1096"/>
                <a:gd name="T85" fmla="*/ 0 h 208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96"/>
                <a:gd name="T130" fmla="*/ 0 h 2083"/>
                <a:gd name="T131" fmla="*/ 1096 w 1096"/>
                <a:gd name="T132" fmla="*/ 2083 h 208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96" h="2083">
                  <a:moveTo>
                    <a:pt x="1096" y="0"/>
                  </a:moveTo>
                  <a:lnTo>
                    <a:pt x="1080" y="8"/>
                  </a:lnTo>
                  <a:lnTo>
                    <a:pt x="1061" y="16"/>
                  </a:lnTo>
                  <a:lnTo>
                    <a:pt x="1043" y="23"/>
                  </a:lnTo>
                  <a:lnTo>
                    <a:pt x="1022" y="31"/>
                  </a:lnTo>
                  <a:lnTo>
                    <a:pt x="1000" y="38"/>
                  </a:lnTo>
                  <a:lnTo>
                    <a:pt x="977" y="45"/>
                  </a:lnTo>
                  <a:lnTo>
                    <a:pt x="953" y="52"/>
                  </a:lnTo>
                  <a:lnTo>
                    <a:pt x="928" y="59"/>
                  </a:lnTo>
                  <a:lnTo>
                    <a:pt x="901" y="66"/>
                  </a:lnTo>
                  <a:lnTo>
                    <a:pt x="875" y="72"/>
                  </a:lnTo>
                  <a:lnTo>
                    <a:pt x="846" y="78"/>
                  </a:lnTo>
                  <a:lnTo>
                    <a:pt x="816" y="84"/>
                  </a:lnTo>
                  <a:lnTo>
                    <a:pt x="785" y="90"/>
                  </a:lnTo>
                  <a:lnTo>
                    <a:pt x="754" y="95"/>
                  </a:lnTo>
                  <a:lnTo>
                    <a:pt x="721" y="100"/>
                  </a:lnTo>
                  <a:lnTo>
                    <a:pt x="688" y="105"/>
                  </a:lnTo>
                  <a:lnTo>
                    <a:pt x="653" y="110"/>
                  </a:lnTo>
                  <a:lnTo>
                    <a:pt x="618" y="114"/>
                  </a:lnTo>
                  <a:lnTo>
                    <a:pt x="582" y="119"/>
                  </a:lnTo>
                  <a:lnTo>
                    <a:pt x="545" y="122"/>
                  </a:lnTo>
                  <a:lnTo>
                    <a:pt x="507" y="127"/>
                  </a:lnTo>
                  <a:lnTo>
                    <a:pt x="469" y="129"/>
                  </a:lnTo>
                  <a:lnTo>
                    <a:pt x="430" y="133"/>
                  </a:lnTo>
                  <a:lnTo>
                    <a:pt x="391" y="136"/>
                  </a:lnTo>
                  <a:lnTo>
                    <a:pt x="350" y="138"/>
                  </a:lnTo>
                  <a:lnTo>
                    <a:pt x="309" y="141"/>
                  </a:lnTo>
                  <a:lnTo>
                    <a:pt x="267" y="142"/>
                  </a:lnTo>
                  <a:lnTo>
                    <a:pt x="225" y="144"/>
                  </a:lnTo>
                  <a:lnTo>
                    <a:pt x="182" y="145"/>
                  </a:lnTo>
                  <a:lnTo>
                    <a:pt x="140" y="145"/>
                  </a:lnTo>
                  <a:lnTo>
                    <a:pt x="96" y="146"/>
                  </a:lnTo>
                  <a:lnTo>
                    <a:pt x="52" y="146"/>
                  </a:lnTo>
                  <a:lnTo>
                    <a:pt x="45" y="146"/>
                  </a:lnTo>
                  <a:lnTo>
                    <a:pt x="39" y="146"/>
                  </a:lnTo>
                  <a:lnTo>
                    <a:pt x="32" y="146"/>
                  </a:lnTo>
                  <a:lnTo>
                    <a:pt x="27" y="146"/>
                  </a:lnTo>
                  <a:lnTo>
                    <a:pt x="20" y="146"/>
                  </a:lnTo>
                  <a:lnTo>
                    <a:pt x="13" y="146"/>
                  </a:lnTo>
                  <a:lnTo>
                    <a:pt x="7" y="146"/>
                  </a:lnTo>
                  <a:lnTo>
                    <a:pt x="0" y="146"/>
                  </a:lnTo>
                  <a:lnTo>
                    <a:pt x="38" y="152"/>
                  </a:lnTo>
                  <a:lnTo>
                    <a:pt x="76" y="157"/>
                  </a:lnTo>
                  <a:lnTo>
                    <a:pt x="114" y="161"/>
                  </a:lnTo>
                  <a:lnTo>
                    <a:pt x="152" y="165"/>
                  </a:lnTo>
                  <a:lnTo>
                    <a:pt x="189" y="168"/>
                  </a:lnTo>
                  <a:lnTo>
                    <a:pt x="225" y="172"/>
                  </a:lnTo>
                  <a:lnTo>
                    <a:pt x="262" y="175"/>
                  </a:lnTo>
                  <a:lnTo>
                    <a:pt x="297" y="177"/>
                  </a:lnTo>
                  <a:lnTo>
                    <a:pt x="333" y="180"/>
                  </a:lnTo>
                  <a:lnTo>
                    <a:pt x="368" y="182"/>
                  </a:lnTo>
                  <a:lnTo>
                    <a:pt x="401" y="183"/>
                  </a:lnTo>
                  <a:lnTo>
                    <a:pt x="436" y="184"/>
                  </a:lnTo>
                  <a:lnTo>
                    <a:pt x="468" y="186"/>
                  </a:lnTo>
                  <a:lnTo>
                    <a:pt x="500" y="187"/>
                  </a:lnTo>
                  <a:lnTo>
                    <a:pt x="532" y="187"/>
                  </a:lnTo>
                  <a:lnTo>
                    <a:pt x="564" y="186"/>
                  </a:lnTo>
                  <a:lnTo>
                    <a:pt x="594" y="186"/>
                  </a:lnTo>
                  <a:lnTo>
                    <a:pt x="622" y="184"/>
                  </a:lnTo>
                  <a:lnTo>
                    <a:pt x="651" y="183"/>
                  </a:lnTo>
                  <a:lnTo>
                    <a:pt x="679" y="181"/>
                  </a:lnTo>
                  <a:lnTo>
                    <a:pt x="706" y="180"/>
                  </a:lnTo>
                  <a:lnTo>
                    <a:pt x="732" y="177"/>
                  </a:lnTo>
                  <a:lnTo>
                    <a:pt x="757" y="174"/>
                  </a:lnTo>
                  <a:lnTo>
                    <a:pt x="781" y="171"/>
                  </a:lnTo>
                  <a:lnTo>
                    <a:pt x="804" y="167"/>
                  </a:lnTo>
                  <a:lnTo>
                    <a:pt x="826" y="164"/>
                  </a:lnTo>
                  <a:lnTo>
                    <a:pt x="847" y="159"/>
                  </a:lnTo>
                  <a:lnTo>
                    <a:pt x="868" y="154"/>
                  </a:lnTo>
                  <a:lnTo>
                    <a:pt x="886" y="150"/>
                  </a:lnTo>
                  <a:lnTo>
                    <a:pt x="904" y="144"/>
                  </a:lnTo>
                  <a:lnTo>
                    <a:pt x="921" y="138"/>
                  </a:lnTo>
                  <a:lnTo>
                    <a:pt x="936" y="133"/>
                  </a:lnTo>
                  <a:lnTo>
                    <a:pt x="938" y="131"/>
                  </a:lnTo>
                  <a:lnTo>
                    <a:pt x="943" y="130"/>
                  </a:lnTo>
                  <a:lnTo>
                    <a:pt x="946" y="129"/>
                  </a:lnTo>
                  <a:lnTo>
                    <a:pt x="948" y="129"/>
                  </a:lnTo>
                  <a:lnTo>
                    <a:pt x="947" y="142"/>
                  </a:lnTo>
                  <a:lnTo>
                    <a:pt x="947" y="144"/>
                  </a:lnTo>
                  <a:lnTo>
                    <a:pt x="946" y="145"/>
                  </a:lnTo>
                  <a:lnTo>
                    <a:pt x="916" y="217"/>
                  </a:lnTo>
                  <a:lnTo>
                    <a:pt x="889" y="308"/>
                  </a:lnTo>
                  <a:lnTo>
                    <a:pt x="863" y="418"/>
                  </a:lnTo>
                  <a:lnTo>
                    <a:pt x="841" y="545"/>
                  </a:lnTo>
                  <a:lnTo>
                    <a:pt x="823" y="685"/>
                  </a:lnTo>
                  <a:lnTo>
                    <a:pt x="808" y="838"/>
                  </a:lnTo>
                  <a:lnTo>
                    <a:pt x="798" y="1001"/>
                  </a:lnTo>
                  <a:lnTo>
                    <a:pt x="792" y="1171"/>
                  </a:lnTo>
                  <a:lnTo>
                    <a:pt x="791" y="1290"/>
                  </a:lnTo>
                  <a:lnTo>
                    <a:pt x="792" y="1406"/>
                  </a:lnTo>
                  <a:lnTo>
                    <a:pt x="795" y="1519"/>
                  </a:lnTo>
                  <a:lnTo>
                    <a:pt x="801" y="1627"/>
                  </a:lnTo>
                  <a:lnTo>
                    <a:pt x="808" y="1731"/>
                  </a:lnTo>
                  <a:lnTo>
                    <a:pt x="818" y="1830"/>
                  </a:lnTo>
                  <a:lnTo>
                    <a:pt x="829" y="1922"/>
                  </a:lnTo>
                  <a:lnTo>
                    <a:pt x="842" y="2006"/>
                  </a:lnTo>
                  <a:lnTo>
                    <a:pt x="862" y="2011"/>
                  </a:lnTo>
                  <a:lnTo>
                    <a:pt x="881" y="2014"/>
                  </a:lnTo>
                  <a:lnTo>
                    <a:pt x="899" y="2019"/>
                  </a:lnTo>
                  <a:lnTo>
                    <a:pt x="917" y="2023"/>
                  </a:lnTo>
                  <a:lnTo>
                    <a:pt x="935" y="2028"/>
                  </a:lnTo>
                  <a:lnTo>
                    <a:pt x="952" y="2033"/>
                  </a:lnTo>
                  <a:lnTo>
                    <a:pt x="968" y="2037"/>
                  </a:lnTo>
                  <a:lnTo>
                    <a:pt x="983" y="2042"/>
                  </a:lnTo>
                  <a:lnTo>
                    <a:pt x="999" y="2048"/>
                  </a:lnTo>
                  <a:lnTo>
                    <a:pt x="1013" y="2052"/>
                  </a:lnTo>
                  <a:lnTo>
                    <a:pt x="1028" y="2057"/>
                  </a:lnTo>
                  <a:lnTo>
                    <a:pt x="1041" y="2063"/>
                  </a:lnTo>
                  <a:lnTo>
                    <a:pt x="1053" y="2067"/>
                  </a:lnTo>
                  <a:lnTo>
                    <a:pt x="1066" y="2073"/>
                  </a:lnTo>
                  <a:lnTo>
                    <a:pt x="1078" y="2078"/>
                  </a:lnTo>
                  <a:lnTo>
                    <a:pt x="1089" y="2083"/>
                  </a:lnTo>
                  <a:lnTo>
                    <a:pt x="1059" y="2009"/>
                  </a:lnTo>
                  <a:lnTo>
                    <a:pt x="1031" y="1914"/>
                  </a:lnTo>
                  <a:lnTo>
                    <a:pt x="1007" y="1802"/>
                  </a:lnTo>
                  <a:lnTo>
                    <a:pt x="987" y="1675"/>
                  </a:lnTo>
                  <a:lnTo>
                    <a:pt x="970" y="1534"/>
                  </a:lnTo>
                  <a:lnTo>
                    <a:pt x="958" y="1382"/>
                  </a:lnTo>
                  <a:lnTo>
                    <a:pt x="950" y="1220"/>
                  </a:lnTo>
                  <a:lnTo>
                    <a:pt x="947" y="1049"/>
                  </a:lnTo>
                  <a:lnTo>
                    <a:pt x="950" y="874"/>
                  </a:lnTo>
                  <a:lnTo>
                    <a:pt x="958" y="708"/>
                  </a:lnTo>
                  <a:lnTo>
                    <a:pt x="972" y="552"/>
                  </a:lnTo>
                  <a:lnTo>
                    <a:pt x="989" y="409"/>
                  </a:lnTo>
                  <a:lnTo>
                    <a:pt x="1011" y="280"/>
                  </a:lnTo>
                  <a:lnTo>
                    <a:pt x="1036" y="167"/>
                  </a:lnTo>
                  <a:lnTo>
                    <a:pt x="1065" y="74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CEF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53" name="Freeform 99"/>
            <p:cNvSpPr>
              <a:spLocks/>
            </p:cNvSpPr>
            <p:nvPr/>
          </p:nvSpPr>
          <p:spPr bwMode="auto">
            <a:xfrm>
              <a:off x="4241" y="1617"/>
              <a:ext cx="1040" cy="1146"/>
            </a:xfrm>
            <a:custGeom>
              <a:avLst/>
              <a:gdLst>
                <a:gd name="T0" fmla="*/ 492 w 2080"/>
                <a:gd name="T1" fmla="*/ 13 h 2293"/>
                <a:gd name="T2" fmla="*/ 454 w 2080"/>
                <a:gd name="T3" fmla="*/ 26 h 2293"/>
                <a:gd name="T4" fmla="*/ 407 w 2080"/>
                <a:gd name="T5" fmla="*/ 37 h 2293"/>
                <a:gd name="T6" fmla="*/ 353 w 2080"/>
                <a:gd name="T7" fmla="*/ 46 h 2293"/>
                <a:gd name="T8" fmla="*/ 293 w 2080"/>
                <a:gd name="T9" fmla="*/ 53 h 2293"/>
                <a:gd name="T10" fmla="*/ 232 w 2080"/>
                <a:gd name="T11" fmla="*/ 57 h 2293"/>
                <a:gd name="T12" fmla="*/ 173 w 2080"/>
                <a:gd name="T13" fmla="*/ 58 h 2293"/>
                <a:gd name="T14" fmla="*/ 120 w 2080"/>
                <a:gd name="T15" fmla="*/ 56 h 2293"/>
                <a:gd name="T16" fmla="*/ 73 w 2080"/>
                <a:gd name="T17" fmla="*/ 51 h 2293"/>
                <a:gd name="T18" fmla="*/ 35 w 2080"/>
                <a:gd name="T19" fmla="*/ 44 h 2293"/>
                <a:gd name="T20" fmla="*/ 6 w 2080"/>
                <a:gd name="T21" fmla="*/ 34 h 2293"/>
                <a:gd name="T22" fmla="*/ 36 w 2080"/>
                <a:gd name="T23" fmla="*/ 180 h 2293"/>
                <a:gd name="T24" fmla="*/ 38 w 2080"/>
                <a:gd name="T25" fmla="*/ 356 h 2293"/>
                <a:gd name="T26" fmla="*/ 44 w 2080"/>
                <a:gd name="T27" fmla="*/ 304 h 2293"/>
                <a:gd name="T28" fmla="*/ 28 w 2080"/>
                <a:gd name="T29" fmla="*/ 86 h 2293"/>
                <a:gd name="T30" fmla="*/ 34 w 2080"/>
                <a:gd name="T31" fmla="*/ 48 h 2293"/>
                <a:gd name="T32" fmla="*/ 71 w 2080"/>
                <a:gd name="T33" fmla="*/ 56 h 2293"/>
                <a:gd name="T34" fmla="*/ 116 w 2080"/>
                <a:gd name="T35" fmla="*/ 60 h 2293"/>
                <a:gd name="T36" fmla="*/ 167 w 2080"/>
                <a:gd name="T37" fmla="*/ 62 h 2293"/>
                <a:gd name="T38" fmla="*/ 223 w 2080"/>
                <a:gd name="T39" fmla="*/ 62 h 2293"/>
                <a:gd name="T40" fmla="*/ 283 w 2080"/>
                <a:gd name="T41" fmla="*/ 58 h 2293"/>
                <a:gd name="T42" fmla="*/ 340 w 2080"/>
                <a:gd name="T43" fmla="*/ 52 h 2293"/>
                <a:gd name="T44" fmla="*/ 394 w 2080"/>
                <a:gd name="T45" fmla="*/ 44 h 2293"/>
                <a:gd name="T46" fmla="*/ 442 w 2080"/>
                <a:gd name="T47" fmla="*/ 33 h 2293"/>
                <a:gd name="T48" fmla="*/ 482 w 2080"/>
                <a:gd name="T49" fmla="*/ 22 h 2293"/>
                <a:gd name="T50" fmla="*/ 513 w 2080"/>
                <a:gd name="T51" fmla="*/ 8 h 2293"/>
                <a:gd name="T52" fmla="*/ 478 w 2080"/>
                <a:gd name="T53" fmla="*/ 192 h 2293"/>
                <a:gd name="T54" fmla="*/ 480 w 2080"/>
                <a:gd name="T55" fmla="*/ 429 h 2293"/>
                <a:gd name="T56" fmla="*/ 493 w 2080"/>
                <a:gd name="T57" fmla="*/ 531 h 2293"/>
                <a:gd name="T58" fmla="*/ 459 w 2080"/>
                <a:gd name="T59" fmla="*/ 523 h 2293"/>
                <a:gd name="T60" fmla="*/ 417 w 2080"/>
                <a:gd name="T61" fmla="*/ 517 h 2293"/>
                <a:gd name="T62" fmla="*/ 367 w 2080"/>
                <a:gd name="T63" fmla="*/ 514 h 2293"/>
                <a:gd name="T64" fmla="*/ 312 w 2080"/>
                <a:gd name="T65" fmla="*/ 513 h 2293"/>
                <a:gd name="T66" fmla="*/ 253 w 2080"/>
                <a:gd name="T67" fmla="*/ 516 h 2293"/>
                <a:gd name="T68" fmla="*/ 196 w 2080"/>
                <a:gd name="T69" fmla="*/ 520 h 2293"/>
                <a:gd name="T70" fmla="*/ 143 w 2080"/>
                <a:gd name="T71" fmla="*/ 528 h 2293"/>
                <a:gd name="T72" fmla="*/ 94 w 2080"/>
                <a:gd name="T73" fmla="*/ 537 h 2293"/>
                <a:gd name="T74" fmla="*/ 52 w 2080"/>
                <a:gd name="T75" fmla="*/ 548 h 2293"/>
                <a:gd name="T76" fmla="*/ 17 w 2080"/>
                <a:gd name="T77" fmla="*/ 560 h 2293"/>
                <a:gd name="T78" fmla="*/ 28 w 2080"/>
                <a:gd name="T79" fmla="*/ 483 h 2293"/>
                <a:gd name="T80" fmla="*/ 34 w 2080"/>
                <a:gd name="T81" fmla="*/ 403 h 2293"/>
                <a:gd name="T82" fmla="*/ 8 w 2080"/>
                <a:gd name="T83" fmla="*/ 552 h 2293"/>
                <a:gd name="T84" fmla="*/ 19 w 2080"/>
                <a:gd name="T85" fmla="*/ 564 h 2293"/>
                <a:gd name="T86" fmla="*/ 55 w 2080"/>
                <a:gd name="T87" fmla="*/ 551 h 2293"/>
                <a:gd name="T88" fmla="*/ 99 w 2080"/>
                <a:gd name="T89" fmla="*/ 540 h 2293"/>
                <a:gd name="T90" fmla="*/ 149 w 2080"/>
                <a:gd name="T91" fmla="*/ 531 h 2293"/>
                <a:gd name="T92" fmla="*/ 204 w 2080"/>
                <a:gd name="T93" fmla="*/ 524 h 2293"/>
                <a:gd name="T94" fmla="*/ 263 w 2080"/>
                <a:gd name="T95" fmla="*/ 519 h 2293"/>
                <a:gd name="T96" fmla="*/ 324 w 2080"/>
                <a:gd name="T97" fmla="*/ 517 h 2293"/>
                <a:gd name="T98" fmla="*/ 380 w 2080"/>
                <a:gd name="T99" fmla="*/ 518 h 2293"/>
                <a:gd name="T100" fmla="*/ 429 w 2080"/>
                <a:gd name="T101" fmla="*/ 522 h 2293"/>
                <a:gd name="T102" fmla="*/ 470 w 2080"/>
                <a:gd name="T103" fmla="*/ 529 h 2293"/>
                <a:gd name="T104" fmla="*/ 501 w 2080"/>
                <a:gd name="T105" fmla="*/ 539 h 2293"/>
                <a:gd name="T106" fmla="*/ 489 w 2080"/>
                <a:gd name="T107" fmla="*/ 465 h 2293"/>
                <a:gd name="T108" fmla="*/ 480 w 2080"/>
                <a:gd name="T109" fmla="*/ 231 h 2293"/>
                <a:gd name="T110" fmla="*/ 511 w 2080"/>
                <a:gd name="T111" fmla="*/ 24 h 2293"/>
                <a:gd name="T112" fmla="*/ 519 w 2080"/>
                <a:gd name="T113" fmla="*/ 1 h 22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80"/>
                <a:gd name="T172" fmla="*/ 0 h 2293"/>
                <a:gd name="T173" fmla="*/ 2080 w 2080"/>
                <a:gd name="T174" fmla="*/ 2293 h 229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80" h="2293">
                  <a:moveTo>
                    <a:pt x="2066" y="7"/>
                  </a:moveTo>
                  <a:lnTo>
                    <a:pt x="2050" y="16"/>
                  </a:lnTo>
                  <a:lnTo>
                    <a:pt x="2032" y="27"/>
                  </a:lnTo>
                  <a:lnTo>
                    <a:pt x="2012" y="36"/>
                  </a:lnTo>
                  <a:lnTo>
                    <a:pt x="1992" y="45"/>
                  </a:lnTo>
                  <a:lnTo>
                    <a:pt x="1971" y="53"/>
                  </a:lnTo>
                  <a:lnTo>
                    <a:pt x="1948" y="62"/>
                  </a:lnTo>
                  <a:lnTo>
                    <a:pt x="1923" y="72"/>
                  </a:lnTo>
                  <a:lnTo>
                    <a:pt x="1898" y="80"/>
                  </a:lnTo>
                  <a:lnTo>
                    <a:pt x="1873" y="89"/>
                  </a:lnTo>
                  <a:lnTo>
                    <a:pt x="1845" y="97"/>
                  </a:lnTo>
                  <a:lnTo>
                    <a:pt x="1817" y="105"/>
                  </a:lnTo>
                  <a:lnTo>
                    <a:pt x="1787" y="113"/>
                  </a:lnTo>
                  <a:lnTo>
                    <a:pt x="1757" y="121"/>
                  </a:lnTo>
                  <a:lnTo>
                    <a:pt x="1726" y="128"/>
                  </a:lnTo>
                  <a:lnTo>
                    <a:pt x="1694" y="136"/>
                  </a:lnTo>
                  <a:lnTo>
                    <a:pt x="1662" y="143"/>
                  </a:lnTo>
                  <a:lnTo>
                    <a:pt x="1628" y="150"/>
                  </a:lnTo>
                  <a:lnTo>
                    <a:pt x="1594" y="157"/>
                  </a:lnTo>
                  <a:lnTo>
                    <a:pt x="1559" y="164"/>
                  </a:lnTo>
                  <a:lnTo>
                    <a:pt x="1523" y="169"/>
                  </a:lnTo>
                  <a:lnTo>
                    <a:pt x="1487" y="175"/>
                  </a:lnTo>
                  <a:lnTo>
                    <a:pt x="1450" y="181"/>
                  </a:lnTo>
                  <a:lnTo>
                    <a:pt x="1412" y="187"/>
                  </a:lnTo>
                  <a:lnTo>
                    <a:pt x="1374" y="192"/>
                  </a:lnTo>
                  <a:lnTo>
                    <a:pt x="1334" y="197"/>
                  </a:lnTo>
                  <a:lnTo>
                    <a:pt x="1295" y="202"/>
                  </a:lnTo>
                  <a:lnTo>
                    <a:pt x="1255" y="206"/>
                  </a:lnTo>
                  <a:lnTo>
                    <a:pt x="1215" y="210"/>
                  </a:lnTo>
                  <a:lnTo>
                    <a:pt x="1174" y="214"/>
                  </a:lnTo>
                  <a:lnTo>
                    <a:pt x="1133" y="218"/>
                  </a:lnTo>
                  <a:lnTo>
                    <a:pt x="1091" y="221"/>
                  </a:lnTo>
                  <a:lnTo>
                    <a:pt x="1050" y="224"/>
                  </a:lnTo>
                  <a:lnTo>
                    <a:pt x="1009" y="226"/>
                  </a:lnTo>
                  <a:lnTo>
                    <a:pt x="968" y="228"/>
                  </a:lnTo>
                  <a:lnTo>
                    <a:pt x="929" y="230"/>
                  </a:lnTo>
                  <a:lnTo>
                    <a:pt x="888" y="232"/>
                  </a:lnTo>
                  <a:lnTo>
                    <a:pt x="849" y="233"/>
                  </a:lnTo>
                  <a:lnTo>
                    <a:pt x="810" y="234"/>
                  </a:lnTo>
                  <a:lnTo>
                    <a:pt x="771" y="234"/>
                  </a:lnTo>
                  <a:lnTo>
                    <a:pt x="733" y="234"/>
                  </a:lnTo>
                  <a:lnTo>
                    <a:pt x="695" y="234"/>
                  </a:lnTo>
                  <a:lnTo>
                    <a:pt x="658" y="234"/>
                  </a:lnTo>
                  <a:lnTo>
                    <a:pt x="622" y="233"/>
                  </a:lnTo>
                  <a:lnTo>
                    <a:pt x="585" y="232"/>
                  </a:lnTo>
                  <a:lnTo>
                    <a:pt x="551" y="230"/>
                  </a:lnTo>
                  <a:lnTo>
                    <a:pt x="516" y="228"/>
                  </a:lnTo>
                  <a:lnTo>
                    <a:pt x="482" y="227"/>
                  </a:lnTo>
                  <a:lnTo>
                    <a:pt x="449" y="224"/>
                  </a:lnTo>
                  <a:lnTo>
                    <a:pt x="417" y="221"/>
                  </a:lnTo>
                  <a:lnTo>
                    <a:pt x="385" y="219"/>
                  </a:lnTo>
                  <a:lnTo>
                    <a:pt x="354" y="216"/>
                  </a:lnTo>
                  <a:lnTo>
                    <a:pt x="325" y="212"/>
                  </a:lnTo>
                  <a:lnTo>
                    <a:pt x="295" y="207"/>
                  </a:lnTo>
                  <a:lnTo>
                    <a:pt x="267" y="203"/>
                  </a:lnTo>
                  <a:lnTo>
                    <a:pt x="241" y="199"/>
                  </a:lnTo>
                  <a:lnTo>
                    <a:pt x="214" y="194"/>
                  </a:lnTo>
                  <a:lnTo>
                    <a:pt x="189" y="189"/>
                  </a:lnTo>
                  <a:lnTo>
                    <a:pt x="166" y="183"/>
                  </a:lnTo>
                  <a:lnTo>
                    <a:pt x="143" y="177"/>
                  </a:lnTo>
                  <a:lnTo>
                    <a:pt x="121" y="172"/>
                  </a:lnTo>
                  <a:lnTo>
                    <a:pt x="100" y="166"/>
                  </a:lnTo>
                  <a:lnTo>
                    <a:pt x="81" y="159"/>
                  </a:lnTo>
                  <a:lnTo>
                    <a:pt x="63" y="152"/>
                  </a:lnTo>
                  <a:lnTo>
                    <a:pt x="46" y="145"/>
                  </a:lnTo>
                  <a:lnTo>
                    <a:pt x="25" y="136"/>
                  </a:lnTo>
                  <a:lnTo>
                    <a:pt x="36" y="157"/>
                  </a:lnTo>
                  <a:lnTo>
                    <a:pt x="66" y="233"/>
                  </a:lnTo>
                  <a:lnTo>
                    <a:pt x="91" y="328"/>
                  </a:lnTo>
                  <a:lnTo>
                    <a:pt x="114" y="444"/>
                  </a:lnTo>
                  <a:lnTo>
                    <a:pt x="133" y="575"/>
                  </a:lnTo>
                  <a:lnTo>
                    <a:pt x="146" y="720"/>
                  </a:lnTo>
                  <a:lnTo>
                    <a:pt x="156" y="877"/>
                  </a:lnTo>
                  <a:lnTo>
                    <a:pt x="160" y="1044"/>
                  </a:lnTo>
                  <a:lnTo>
                    <a:pt x="159" y="1217"/>
                  </a:lnTo>
                  <a:lnTo>
                    <a:pt x="158" y="1286"/>
                  </a:lnTo>
                  <a:lnTo>
                    <a:pt x="156" y="1356"/>
                  </a:lnTo>
                  <a:lnTo>
                    <a:pt x="152" y="1424"/>
                  </a:lnTo>
                  <a:lnTo>
                    <a:pt x="149" y="1491"/>
                  </a:lnTo>
                  <a:lnTo>
                    <a:pt x="165" y="1491"/>
                  </a:lnTo>
                  <a:lnTo>
                    <a:pt x="169" y="1424"/>
                  </a:lnTo>
                  <a:lnTo>
                    <a:pt x="173" y="1356"/>
                  </a:lnTo>
                  <a:lnTo>
                    <a:pt x="175" y="1286"/>
                  </a:lnTo>
                  <a:lnTo>
                    <a:pt x="176" y="1217"/>
                  </a:lnTo>
                  <a:lnTo>
                    <a:pt x="176" y="1048"/>
                  </a:lnTo>
                  <a:lnTo>
                    <a:pt x="173" y="887"/>
                  </a:lnTo>
                  <a:lnTo>
                    <a:pt x="164" y="734"/>
                  </a:lnTo>
                  <a:lnTo>
                    <a:pt x="151" y="591"/>
                  </a:lnTo>
                  <a:lnTo>
                    <a:pt x="134" y="462"/>
                  </a:lnTo>
                  <a:lnTo>
                    <a:pt x="112" y="347"/>
                  </a:lnTo>
                  <a:lnTo>
                    <a:pt x="88" y="249"/>
                  </a:lnTo>
                  <a:lnTo>
                    <a:pt x="60" y="169"/>
                  </a:lnTo>
                  <a:lnTo>
                    <a:pt x="77" y="176"/>
                  </a:lnTo>
                  <a:lnTo>
                    <a:pt x="97" y="182"/>
                  </a:lnTo>
                  <a:lnTo>
                    <a:pt x="116" y="188"/>
                  </a:lnTo>
                  <a:lnTo>
                    <a:pt x="138" y="194"/>
                  </a:lnTo>
                  <a:lnTo>
                    <a:pt x="160" y="199"/>
                  </a:lnTo>
                  <a:lnTo>
                    <a:pt x="183" y="205"/>
                  </a:lnTo>
                  <a:lnTo>
                    <a:pt x="207" y="210"/>
                  </a:lnTo>
                  <a:lnTo>
                    <a:pt x="233" y="214"/>
                  </a:lnTo>
                  <a:lnTo>
                    <a:pt x="258" y="219"/>
                  </a:lnTo>
                  <a:lnTo>
                    <a:pt x="286" y="224"/>
                  </a:lnTo>
                  <a:lnTo>
                    <a:pt x="313" y="227"/>
                  </a:lnTo>
                  <a:lnTo>
                    <a:pt x="342" y="230"/>
                  </a:lnTo>
                  <a:lnTo>
                    <a:pt x="372" y="234"/>
                  </a:lnTo>
                  <a:lnTo>
                    <a:pt x="402" y="237"/>
                  </a:lnTo>
                  <a:lnTo>
                    <a:pt x="433" y="240"/>
                  </a:lnTo>
                  <a:lnTo>
                    <a:pt x="466" y="242"/>
                  </a:lnTo>
                  <a:lnTo>
                    <a:pt x="498" y="244"/>
                  </a:lnTo>
                  <a:lnTo>
                    <a:pt x="531" y="247"/>
                  </a:lnTo>
                  <a:lnTo>
                    <a:pt x="565" y="248"/>
                  </a:lnTo>
                  <a:lnTo>
                    <a:pt x="599" y="249"/>
                  </a:lnTo>
                  <a:lnTo>
                    <a:pt x="635" y="250"/>
                  </a:lnTo>
                  <a:lnTo>
                    <a:pt x="670" y="251"/>
                  </a:lnTo>
                  <a:lnTo>
                    <a:pt x="706" y="251"/>
                  </a:lnTo>
                  <a:lnTo>
                    <a:pt x="743" y="251"/>
                  </a:lnTo>
                  <a:lnTo>
                    <a:pt x="780" y="251"/>
                  </a:lnTo>
                  <a:lnTo>
                    <a:pt x="818" y="251"/>
                  </a:lnTo>
                  <a:lnTo>
                    <a:pt x="856" y="250"/>
                  </a:lnTo>
                  <a:lnTo>
                    <a:pt x="894" y="249"/>
                  </a:lnTo>
                  <a:lnTo>
                    <a:pt x="933" y="247"/>
                  </a:lnTo>
                  <a:lnTo>
                    <a:pt x="971" y="245"/>
                  </a:lnTo>
                  <a:lnTo>
                    <a:pt x="1012" y="243"/>
                  </a:lnTo>
                  <a:lnTo>
                    <a:pt x="1051" y="241"/>
                  </a:lnTo>
                  <a:lnTo>
                    <a:pt x="1091" y="239"/>
                  </a:lnTo>
                  <a:lnTo>
                    <a:pt x="1132" y="235"/>
                  </a:lnTo>
                  <a:lnTo>
                    <a:pt x="1171" y="232"/>
                  </a:lnTo>
                  <a:lnTo>
                    <a:pt x="1210" y="228"/>
                  </a:lnTo>
                  <a:lnTo>
                    <a:pt x="1249" y="224"/>
                  </a:lnTo>
                  <a:lnTo>
                    <a:pt x="1287" y="219"/>
                  </a:lnTo>
                  <a:lnTo>
                    <a:pt x="1326" y="216"/>
                  </a:lnTo>
                  <a:lnTo>
                    <a:pt x="1363" y="210"/>
                  </a:lnTo>
                  <a:lnTo>
                    <a:pt x="1400" y="205"/>
                  </a:lnTo>
                  <a:lnTo>
                    <a:pt x="1437" y="201"/>
                  </a:lnTo>
                  <a:lnTo>
                    <a:pt x="1474" y="195"/>
                  </a:lnTo>
                  <a:lnTo>
                    <a:pt x="1508" y="189"/>
                  </a:lnTo>
                  <a:lnTo>
                    <a:pt x="1544" y="183"/>
                  </a:lnTo>
                  <a:lnTo>
                    <a:pt x="1578" y="176"/>
                  </a:lnTo>
                  <a:lnTo>
                    <a:pt x="1612" y="171"/>
                  </a:lnTo>
                  <a:lnTo>
                    <a:pt x="1644" y="164"/>
                  </a:lnTo>
                  <a:lnTo>
                    <a:pt x="1677" y="157"/>
                  </a:lnTo>
                  <a:lnTo>
                    <a:pt x="1708" y="150"/>
                  </a:lnTo>
                  <a:lnTo>
                    <a:pt x="1739" y="143"/>
                  </a:lnTo>
                  <a:lnTo>
                    <a:pt x="1769" y="135"/>
                  </a:lnTo>
                  <a:lnTo>
                    <a:pt x="1798" y="128"/>
                  </a:lnTo>
                  <a:lnTo>
                    <a:pt x="1825" y="120"/>
                  </a:lnTo>
                  <a:lnTo>
                    <a:pt x="1853" y="112"/>
                  </a:lnTo>
                  <a:lnTo>
                    <a:pt x="1880" y="104"/>
                  </a:lnTo>
                  <a:lnTo>
                    <a:pt x="1905" y="96"/>
                  </a:lnTo>
                  <a:lnTo>
                    <a:pt x="1929" y="88"/>
                  </a:lnTo>
                  <a:lnTo>
                    <a:pt x="1952" y="80"/>
                  </a:lnTo>
                  <a:lnTo>
                    <a:pt x="1974" y="70"/>
                  </a:lnTo>
                  <a:lnTo>
                    <a:pt x="1996" y="61"/>
                  </a:lnTo>
                  <a:lnTo>
                    <a:pt x="2016" y="53"/>
                  </a:lnTo>
                  <a:lnTo>
                    <a:pt x="2035" y="44"/>
                  </a:lnTo>
                  <a:lnTo>
                    <a:pt x="2052" y="35"/>
                  </a:lnTo>
                  <a:lnTo>
                    <a:pt x="2021" y="118"/>
                  </a:lnTo>
                  <a:lnTo>
                    <a:pt x="1994" y="219"/>
                  </a:lnTo>
                  <a:lnTo>
                    <a:pt x="1968" y="336"/>
                  </a:lnTo>
                  <a:lnTo>
                    <a:pt x="1946" y="469"/>
                  </a:lnTo>
                  <a:lnTo>
                    <a:pt x="1929" y="613"/>
                  </a:lnTo>
                  <a:lnTo>
                    <a:pt x="1914" y="768"/>
                  </a:lnTo>
                  <a:lnTo>
                    <a:pt x="1905" y="932"/>
                  </a:lnTo>
                  <a:lnTo>
                    <a:pt x="1899" y="1102"/>
                  </a:lnTo>
                  <a:lnTo>
                    <a:pt x="1898" y="1267"/>
                  </a:lnTo>
                  <a:lnTo>
                    <a:pt x="1903" y="1426"/>
                  </a:lnTo>
                  <a:lnTo>
                    <a:pt x="1911" y="1577"/>
                  </a:lnTo>
                  <a:lnTo>
                    <a:pt x="1923" y="1717"/>
                  </a:lnTo>
                  <a:lnTo>
                    <a:pt x="1939" y="1845"/>
                  </a:lnTo>
                  <a:lnTo>
                    <a:pt x="1960" y="1960"/>
                  </a:lnTo>
                  <a:lnTo>
                    <a:pt x="1984" y="2059"/>
                  </a:lnTo>
                  <a:lnTo>
                    <a:pt x="2011" y="2140"/>
                  </a:lnTo>
                  <a:lnTo>
                    <a:pt x="1994" y="2133"/>
                  </a:lnTo>
                  <a:lnTo>
                    <a:pt x="1975" y="2126"/>
                  </a:lnTo>
                  <a:lnTo>
                    <a:pt x="1954" y="2120"/>
                  </a:lnTo>
                  <a:lnTo>
                    <a:pt x="1934" y="2113"/>
                  </a:lnTo>
                  <a:lnTo>
                    <a:pt x="1912" y="2108"/>
                  </a:lnTo>
                  <a:lnTo>
                    <a:pt x="1889" y="2103"/>
                  </a:lnTo>
                  <a:lnTo>
                    <a:pt x="1865" y="2097"/>
                  </a:lnTo>
                  <a:lnTo>
                    <a:pt x="1839" y="2093"/>
                  </a:lnTo>
                  <a:lnTo>
                    <a:pt x="1814" y="2088"/>
                  </a:lnTo>
                  <a:lnTo>
                    <a:pt x="1786" y="2083"/>
                  </a:lnTo>
                  <a:lnTo>
                    <a:pt x="1759" y="2079"/>
                  </a:lnTo>
                  <a:lnTo>
                    <a:pt x="1730" y="2075"/>
                  </a:lnTo>
                  <a:lnTo>
                    <a:pt x="1700" y="2072"/>
                  </a:lnTo>
                  <a:lnTo>
                    <a:pt x="1670" y="2068"/>
                  </a:lnTo>
                  <a:lnTo>
                    <a:pt x="1638" y="2066"/>
                  </a:lnTo>
                  <a:lnTo>
                    <a:pt x="1606" y="2063"/>
                  </a:lnTo>
                  <a:lnTo>
                    <a:pt x="1573" y="2060"/>
                  </a:lnTo>
                  <a:lnTo>
                    <a:pt x="1540" y="2058"/>
                  </a:lnTo>
                  <a:lnTo>
                    <a:pt x="1505" y="2057"/>
                  </a:lnTo>
                  <a:lnTo>
                    <a:pt x="1470" y="2056"/>
                  </a:lnTo>
                  <a:lnTo>
                    <a:pt x="1435" y="2055"/>
                  </a:lnTo>
                  <a:lnTo>
                    <a:pt x="1399" y="2053"/>
                  </a:lnTo>
                  <a:lnTo>
                    <a:pt x="1362" y="2053"/>
                  </a:lnTo>
                  <a:lnTo>
                    <a:pt x="1325" y="2053"/>
                  </a:lnTo>
                  <a:lnTo>
                    <a:pt x="1287" y="2053"/>
                  </a:lnTo>
                  <a:lnTo>
                    <a:pt x="1249" y="2053"/>
                  </a:lnTo>
                  <a:lnTo>
                    <a:pt x="1210" y="2055"/>
                  </a:lnTo>
                  <a:lnTo>
                    <a:pt x="1172" y="2056"/>
                  </a:lnTo>
                  <a:lnTo>
                    <a:pt x="1132" y="2057"/>
                  </a:lnTo>
                  <a:lnTo>
                    <a:pt x="1092" y="2059"/>
                  </a:lnTo>
                  <a:lnTo>
                    <a:pt x="1052" y="2062"/>
                  </a:lnTo>
                  <a:lnTo>
                    <a:pt x="1012" y="2064"/>
                  </a:lnTo>
                  <a:lnTo>
                    <a:pt x="973" y="2066"/>
                  </a:lnTo>
                  <a:lnTo>
                    <a:pt x="935" y="2070"/>
                  </a:lnTo>
                  <a:lnTo>
                    <a:pt x="897" y="2073"/>
                  </a:lnTo>
                  <a:lnTo>
                    <a:pt x="859" y="2075"/>
                  </a:lnTo>
                  <a:lnTo>
                    <a:pt x="822" y="2080"/>
                  </a:lnTo>
                  <a:lnTo>
                    <a:pt x="785" y="2083"/>
                  </a:lnTo>
                  <a:lnTo>
                    <a:pt x="748" y="2088"/>
                  </a:lnTo>
                  <a:lnTo>
                    <a:pt x="712" y="2093"/>
                  </a:lnTo>
                  <a:lnTo>
                    <a:pt x="676" y="2097"/>
                  </a:lnTo>
                  <a:lnTo>
                    <a:pt x="641" y="2102"/>
                  </a:lnTo>
                  <a:lnTo>
                    <a:pt x="606" y="2106"/>
                  </a:lnTo>
                  <a:lnTo>
                    <a:pt x="572" y="2112"/>
                  </a:lnTo>
                  <a:lnTo>
                    <a:pt x="538" y="2118"/>
                  </a:lnTo>
                  <a:lnTo>
                    <a:pt x="505" y="2124"/>
                  </a:lnTo>
                  <a:lnTo>
                    <a:pt x="472" y="2129"/>
                  </a:lnTo>
                  <a:lnTo>
                    <a:pt x="440" y="2135"/>
                  </a:lnTo>
                  <a:lnTo>
                    <a:pt x="409" y="2142"/>
                  </a:lnTo>
                  <a:lnTo>
                    <a:pt x="379" y="2148"/>
                  </a:lnTo>
                  <a:lnTo>
                    <a:pt x="349" y="2155"/>
                  </a:lnTo>
                  <a:lnTo>
                    <a:pt x="319" y="2162"/>
                  </a:lnTo>
                  <a:lnTo>
                    <a:pt x="292" y="2169"/>
                  </a:lnTo>
                  <a:lnTo>
                    <a:pt x="263" y="2177"/>
                  </a:lnTo>
                  <a:lnTo>
                    <a:pt x="236" y="2184"/>
                  </a:lnTo>
                  <a:lnTo>
                    <a:pt x="210" y="2192"/>
                  </a:lnTo>
                  <a:lnTo>
                    <a:pt x="186" y="2200"/>
                  </a:lnTo>
                  <a:lnTo>
                    <a:pt x="160" y="2207"/>
                  </a:lnTo>
                  <a:lnTo>
                    <a:pt x="137" y="2215"/>
                  </a:lnTo>
                  <a:lnTo>
                    <a:pt x="114" y="2223"/>
                  </a:lnTo>
                  <a:lnTo>
                    <a:pt x="92" y="2232"/>
                  </a:lnTo>
                  <a:lnTo>
                    <a:pt x="71" y="2240"/>
                  </a:lnTo>
                  <a:lnTo>
                    <a:pt x="52" y="2248"/>
                  </a:lnTo>
                  <a:lnTo>
                    <a:pt x="33" y="2257"/>
                  </a:lnTo>
                  <a:lnTo>
                    <a:pt x="56" y="2192"/>
                  </a:lnTo>
                  <a:lnTo>
                    <a:pt x="77" y="2116"/>
                  </a:lnTo>
                  <a:lnTo>
                    <a:pt x="97" y="2029"/>
                  </a:lnTo>
                  <a:lnTo>
                    <a:pt x="114" y="1934"/>
                  </a:lnTo>
                  <a:lnTo>
                    <a:pt x="130" y="1831"/>
                  </a:lnTo>
                  <a:lnTo>
                    <a:pt x="144" y="1723"/>
                  </a:lnTo>
                  <a:lnTo>
                    <a:pt x="156" y="1609"/>
                  </a:lnTo>
                  <a:lnTo>
                    <a:pt x="165" y="1491"/>
                  </a:lnTo>
                  <a:lnTo>
                    <a:pt x="149" y="1491"/>
                  </a:lnTo>
                  <a:lnTo>
                    <a:pt x="138" y="1614"/>
                  </a:lnTo>
                  <a:lnTo>
                    <a:pt x="127" y="1731"/>
                  </a:lnTo>
                  <a:lnTo>
                    <a:pt x="112" y="1843"/>
                  </a:lnTo>
                  <a:lnTo>
                    <a:pt x="94" y="1948"/>
                  </a:lnTo>
                  <a:lnTo>
                    <a:pt x="76" y="2044"/>
                  </a:lnTo>
                  <a:lnTo>
                    <a:pt x="55" y="2132"/>
                  </a:lnTo>
                  <a:lnTo>
                    <a:pt x="33" y="2208"/>
                  </a:lnTo>
                  <a:lnTo>
                    <a:pt x="9" y="2271"/>
                  </a:lnTo>
                  <a:lnTo>
                    <a:pt x="0" y="2293"/>
                  </a:lnTo>
                  <a:lnTo>
                    <a:pt x="21" y="2283"/>
                  </a:lnTo>
                  <a:lnTo>
                    <a:pt x="38" y="2273"/>
                  </a:lnTo>
                  <a:lnTo>
                    <a:pt x="58" y="2265"/>
                  </a:lnTo>
                  <a:lnTo>
                    <a:pt x="77" y="2256"/>
                  </a:lnTo>
                  <a:lnTo>
                    <a:pt x="99" y="2248"/>
                  </a:lnTo>
                  <a:lnTo>
                    <a:pt x="121" y="2239"/>
                  </a:lnTo>
                  <a:lnTo>
                    <a:pt x="144" y="2231"/>
                  </a:lnTo>
                  <a:lnTo>
                    <a:pt x="168" y="2223"/>
                  </a:lnTo>
                  <a:lnTo>
                    <a:pt x="194" y="2215"/>
                  </a:lnTo>
                  <a:lnTo>
                    <a:pt x="220" y="2207"/>
                  </a:lnTo>
                  <a:lnTo>
                    <a:pt x="248" y="2199"/>
                  </a:lnTo>
                  <a:lnTo>
                    <a:pt x="275" y="2192"/>
                  </a:lnTo>
                  <a:lnTo>
                    <a:pt x="304" y="2184"/>
                  </a:lnTo>
                  <a:lnTo>
                    <a:pt x="334" y="2177"/>
                  </a:lnTo>
                  <a:lnTo>
                    <a:pt x="365" y="2170"/>
                  </a:lnTo>
                  <a:lnTo>
                    <a:pt x="396" y="2163"/>
                  </a:lnTo>
                  <a:lnTo>
                    <a:pt x="429" y="2156"/>
                  </a:lnTo>
                  <a:lnTo>
                    <a:pt x="461" y="2150"/>
                  </a:lnTo>
                  <a:lnTo>
                    <a:pt x="494" y="2143"/>
                  </a:lnTo>
                  <a:lnTo>
                    <a:pt x="528" y="2138"/>
                  </a:lnTo>
                  <a:lnTo>
                    <a:pt x="562" y="2132"/>
                  </a:lnTo>
                  <a:lnTo>
                    <a:pt x="598" y="2126"/>
                  </a:lnTo>
                  <a:lnTo>
                    <a:pt x="634" y="2121"/>
                  </a:lnTo>
                  <a:lnTo>
                    <a:pt x="670" y="2116"/>
                  </a:lnTo>
                  <a:lnTo>
                    <a:pt x="706" y="2111"/>
                  </a:lnTo>
                  <a:lnTo>
                    <a:pt x="743" y="2106"/>
                  </a:lnTo>
                  <a:lnTo>
                    <a:pt x="780" y="2102"/>
                  </a:lnTo>
                  <a:lnTo>
                    <a:pt x="818" y="2097"/>
                  </a:lnTo>
                  <a:lnTo>
                    <a:pt x="856" y="2094"/>
                  </a:lnTo>
                  <a:lnTo>
                    <a:pt x="895" y="2090"/>
                  </a:lnTo>
                  <a:lnTo>
                    <a:pt x="933" y="2087"/>
                  </a:lnTo>
                  <a:lnTo>
                    <a:pt x="973" y="2083"/>
                  </a:lnTo>
                  <a:lnTo>
                    <a:pt x="1012" y="2081"/>
                  </a:lnTo>
                  <a:lnTo>
                    <a:pt x="1053" y="2079"/>
                  </a:lnTo>
                  <a:lnTo>
                    <a:pt x="1095" y="2076"/>
                  </a:lnTo>
                  <a:lnTo>
                    <a:pt x="1136" y="2074"/>
                  </a:lnTo>
                  <a:lnTo>
                    <a:pt x="1177" y="2073"/>
                  </a:lnTo>
                  <a:lnTo>
                    <a:pt x="1217" y="2072"/>
                  </a:lnTo>
                  <a:lnTo>
                    <a:pt x="1257" y="2071"/>
                  </a:lnTo>
                  <a:lnTo>
                    <a:pt x="1296" y="2071"/>
                  </a:lnTo>
                  <a:lnTo>
                    <a:pt x="1334" y="2070"/>
                  </a:lnTo>
                  <a:lnTo>
                    <a:pt x="1374" y="2071"/>
                  </a:lnTo>
                  <a:lnTo>
                    <a:pt x="1411" y="2071"/>
                  </a:lnTo>
                  <a:lnTo>
                    <a:pt x="1449" y="2072"/>
                  </a:lnTo>
                  <a:lnTo>
                    <a:pt x="1484" y="2073"/>
                  </a:lnTo>
                  <a:lnTo>
                    <a:pt x="1520" y="2074"/>
                  </a:lnTo>
                  <a:lnTo>
                    <a:pt x="1555" y="2076"/>
                  </a:lnTo>
                  <a:lnTo>
                    <a:pt x="1589" y="2079"/>
                  </a:lnTo>
                  <a:lnTo>
                    <a:pt x="1623" y="2081"/>
                  </a:lnTo>
                  <a:lnTo>
                    <a:pt x="1655" y="2083"/>
                  </a:lnTo>
                  <a:lnTo>
                    <a:pt x="1687" y="2087"/>
                  </a:lnTo>
                  <a:lnTo>
                    <a:pt x="1718" y="2090"/>
                  </a:lnTo>
                  <a:lnTo>
                    <a:pt x="1748" y="2094"/>
                  </a:lnTo>
                  <a:lnTo>
                    <a:pt x="1777" y="2098"/>
                  </a:lnTo>
                  <a:lnTo>
                    <a:pt x="1805" y="2103"/>
                  </a:lnTo>
                  <a:lnTo>
                    <a:pt x="1832" y="2108"/>
                  </a:lnTo>
                  <a:lnTo>
                    <a:pt x="1858" y="2112"/>
                  </a:lnTo>
                  <a:lnTo>
                    <a:pt x="1883" y="2118"/>
                  </a:lnTo>
                  <a:lnTo>
                    <a:pt x="1906" y="2124"/>
                  </a:lnTo>
                  <a:lnTo>
                    <a:pt x="1929" y="2129"/>
                  </a:lnTo>
                  <a:lnTo>
                    <a:pt x="1951" y="2135"/>
                  </a:lnTo>
                  <a:lnTo>
                    <a:pt x="1971" y="2142"/>
                  </a:lnTo>
                  <a:lnTo>
                    <a:pt x="1990" y="2149"/>
                  </a:lnTo>
                  <a:lnTo>
                    <a:pt x="2007" y="2156"/>
                  </a:lnTo>
                  <a:lnTo>
                    <a:pt x="2024" y="2163"/>
                  </a:lnTo>
                  <a:lnTo>
                    <a:pt x="2044" y="2173"/>
                  </a:lnTo>
                  <a:lnTo>
                    <a:pt x="2035" y="2153"/>
                  </a:lnTo>
                  <a:lnTo>
                    <a:pt x="2006" y="2075"/>
                  </a:lnTo>
                  <a:lnTo>
                    <a:pt x="1981" y="1979"/>
                  </a:lnTo>
                  <a:lnTo>
                    <a:pt x="1959" y="1863"/>
                  </a:lnTo>
                  <a:lnTo>
                    <a:pt x="1942" y="1733"/>
                  </a:lnTo>
                  <a:lnTo>
                    <a:pt x="1928" y="1589"/>
                  </a:lnTo>
                  <a:lnTo>
                    <a:pt x="1919" y="1435"/>
                  </a:lnTo>
                  <a:lnTo>
                    <a:pt x="1915" y="1272"/>
                  </a:lnTo>
                  <a:lnTo>
                    <a:pt x="1915" y="1102"/>
                  </a:lnTo>
                  <a:lnTo>
                    <a:pt x="1921" y="926"/>
                  </a:lnTo>
                  <a:lnTo>
                    <a:pt x="1931" y="758"/>
                  </a:lnTo>
                  <a:lnTo>
                    <a:pt x="1946" y="598"/>
                  </a:lnTo>
                  <a:lnTo>
                    <a:pt x="1966" y="449"/>
                  </a:lnTo>
                  <a:lnTo>
                    <a:pt x="1989" y="316"/>
                  </a:lnTo>
                  <a:lnTo>
                    <a:pt x="2016" y="197"/>
                  </a:lnTo>
                  <a:lnTo>
                    <a:pt x="2047" y="98"/>
                  </a:lnTo>
                  <a:lnTo>
                    <a:pt x="2079" y="19"/>
                  </a:lnTo>
                  <a:lnTo>
                    <a:pt x="2079" y="17"/>
                  </a:lnTo>
                  <a:lnTo>
                    <a:pt x="2080" y="15"/>
                  </a:lnTo>
                  <a:lnTo>
                    <a:pt x="2080" y="0"/>
                  </a:lnTo>
                  <a:lnTo>
                    <a:pt x="2078" y="1"/>
                  </a:lnTo>
                  <a:lnTo>
                    <a:pt x="2073" y="4"/>
                  </a:lnTo>
                  <a:lnTo>
                    <a:pt x="2069" y="6"/>
                  </a:lnTo>
                  <a:lnTo>
                    <a:pt x="2066" y="7"/>
                  </a:lnTo>
                  <a:close/>
                </a:path>
              </a:pathLst>
            </a:custGeom>
            <a:solidFill>
              <a:srgbClr val="7F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54" name="Freeform 100"/>
            <p:cNvSpPr>
              <a:spLocks/>
            </p:cNvSpPr>
            <p:nvPr/>
          </p:nvSpPr>
          <p:spPr bwMode="auto">
            <a:xfrm>
              <a:off x="4423" y="1819"/>
              <a:ext cx="228" cy="277"/>
            </a:xfrm>
            <a:custGeom>
              <a:avLst/>
              <a:gdLst>
                <a:gd name="T0" fmla="*/ 114 w 457"/>
                <a:gd name="T1" fmla="*/ 62 h 554"/>
                <a:gd name="T2" fmla="*/ 59 w 457"/>
                <a:gd name="T3" fmla="*/ 62 h 554"/>
                <a:gd name="T4" fmla="*/ 84 w 457"/>
                <a:gd name="T5" fmla="*/ 37 h 554"/>
                <a:gd name="T6" fmla="*/ 82 w 457"/>
                <a:gd name="T7" fmla="*/ 35 h 554"/>
                <a:gd name="T8" fmla="*/ 56 w 457"/>
                <a:gd name="T9" fmla="*/ 61 h 554"/>
                <a:gd name="T10" fmla="*/ 56 w 457"/>
                <a:gd name="T11" fmla="*/ 0 h 554"/>
                <a:gd name="T12" fmla="*/ 54 w 457"/>
                <a:gd name="T13" fmla="*/ 0 h 554"/>
                <a:gd name="T14" fmla="*/ 54 w 457"/>
                <a:gd name="T15" fmla="*/ 61 h 554"/>
                <a:gd name="T16" fmla="*/ 32 w 457"/>
                <a:gd name="T17" fmla="*/ 38 h 554"/>
                <a:gd name="T18" fmla="*/ 30 w 457"/>
                <a:gd name="T19" fmla="*/ 40 h 554"/>
                <a:gd name="T20" fmla="*/ 52 w 457"/>
                <a:gd name="T21" fmla="*/ 62 h 554"/>
                <a:gd name="T22" fmla="*/ 0 w 457"/>
                <a:gd name="T23" fmla="*/ 62 h 554"/>
                <a:gd name="T24" fmla="*/ 0 w 457"/>
                <a:gd name="T25" fmla="*/ 66 h 554"/>
                <a:gd name="T26" fmla="*/ 53 w 457"/>
                <a:gd name="T27" fmla="*/ 66 h 554"/>
                <a:gd name="T28" fmla="*/ 31 w 457"/>
                <a:gd name="T29" fmla="*/ 87 h 554"/>
                <a:gd name="T30" fmla="*/ 33 w 457"/>
                <a:gd name="T31" fmla="*/ 88 h 554"/>
                <a:gd name="T32" fmla="*/ 54 w 457"/>
                <a:gd name="T33" fmla="*/ 68 h 554"/>
                <a:gd name="T34" fmla="*/ 54 w 457"/>
                <a:gd name="T35" fmla="*/ 139 h 554"/>
                <a:gd name="T36" fmla="*/ 56 w 457"/>
                <a:gd name="T37" fmla="*/ 139 h 554"/>
                <a:gd name="T38" fmla="*/ 56 w 457"/>
                <a:gd name="T39" fmla="*/ 68 h 554"/>
                <a:gd name="T40" fmla="*/ 81 w 457"/>
                <a:gd name="T41" fmla="*/ 91 h 554"/>
                <a:gd name="T42" fmla="*/ 83 w 457"/>
                <a:gd name="T43" fmla="*/ 90 h 554"/>
                <a:gd name="T44" fmla="*/ 58 w 457"/>
                <a:gd name="T45" fmla="*/ 66 h 554"/>
                <a:gd name="T46" fmla="*/ 114 w 457"/>
                <a:gd name="T47" fmla="*/ 66 h 554"/>
                <a:gd name="T48" fmla="*/ 114 w 457"/>
                <a:gd name="T49" fmla="*/ 62 h 5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57"/>
                <a:gd name="T76" fmla="*/ 0 h 554"/>
                <a:gd name="T77" fmla="*/ 457 w 457"/>
                <a:gd name="T78" fmla="*/ 554 h 5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57" h="554">
                  <a:moveTo>
                    <a:pt x="457" y="251"/>
                  </a:moveTo>
                  <a:lnTo>
                    <a:pt x="236" y="251"/>
                  </a:lnTo>
                  <a:lnTo>
                    <a:pt x="338" y="150"/>
                  </a:lnTo>
                  <a:lnTo>
                    <a:pt x="331" y="143"/>
                  </a:lnTo>
                  <a:lnTo>
                    <a:pt x="227" y="247"/>
                  </a:lnTo>
                  <a:lnTo>
                    <a:pt x="227" y="0"/>
                  </a:lnTo>
                  <a:lnTo>
                    <a:pt x="217" y="0"/>
                  </a:lnTo>
                  <a:lnTo>
                    <a:pt x="217" y="245"/>
                  </a:lnTo>
                  <a:lnTo>
                    <a:pt x="128" y="155"/>
                  </a:lnTo>
                  <a:lnTo>
                    <a:pt x="121" y="162"/>
                  </a:lnTo>
                  <a:lnTo>
                    <a:pt x="210" y="251"/>
                  </a:lnTo>
                  <a:lnTo>
                    <a:pt x="0" y="251"/>
                  </a:lnTo>
                  <a:lnTo>
                    <a:pt x="0" y="262"/>
                  </a:lnTo>
                  <a:lnTo>
                    <a:pt x="213" y="262"/>
                  </a:lnTo>
                  <a:lnTo>
                    <a:pt x="126" y="348"/>
                  </a:lnTo>
                  <a:lnTo>
                    <a:pt x="133" y="355"/>
                  </a:lnTo>
                  <a:lnTo>
                    <a:pt x="217" y="271"/>
                  </a:lnTo>
                  <a:lnTo>
                    <a:pt x="217" y="554"/>
                  </a:lnTo>
                  <a:lnTo>
                    <a:pt x="227" y="554"/>
                  </a:lnTo>
                  <a:lnTo>
                    <a:pt x="227" y="269"/>
                  </a:lnTo>
                  <a:lnTo>
                    <a:pt x="325" y="367"/>
                  </a:lnTo>
                  <a:lnTo>
                    <a:pt x="332" y="360"/>
                  </a:lnTo>
                  <a:lnTo>
                    <a:pt x="234" y="262"/>
                  </a:lnTo>
                  <a:lnTo>
                    <a:pt x="457" y="262"/>
                  </a:lnTo>
                  <a:lnTo>
                    <a:pt x="457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55" name="Freeform 101"/>
            <p:cNvSpPr>
              <a:spLocks/>
            </p:cNvSpPr>
            <p:nvPr/>
          </p:nvSpPr>
          <p:spPr bwMode="auto">
            <a:xfrm>
              <a:off x="4973" y="2419"/>
              <a:ext cx="161" cy="195"/>
            </a:xfrm>
            <a:custGeom>
              <a:avLst/>
              <a:gdLst>
                <a:gd name="T0" fmla="*/ 81 w 321"/>
                <a:gd name="T1" fmla="*/ 45 h 390"/>
                <a:gd name="T2" fmla="*/ 42 w 321"/>
                <a:gd name="T3" fmla="*/ 45 h 390"/>
                <a:gd name="T4" fmla="*/ 60 w 321"/>
                <a:gd name="T5" fmla="*/ 26 h 390"/>
                <a:gd name="T6" fmla="*/ 58 w 321"/>
                <a:gd name="T7" fmla="*/ 25 h 390"/>
                <a:gd name="T8" fmla="*/ 40 w 321"/>
                <a:gd name="T9" fmla="*/ 44 h 390"/>
                <a:gd name="T10" fmla="*/ 40 w 321"/>
                <a:gd name="T11" fmla="*/ 0 h 390"/>
                <a:gd name="T12" fmla="*/ 38 w 321"/>
                <a:gd name="T13" fmla="*/ 0 h 390"/>
                <a:gd name="T14" fmla="*/ 38 w 321"/>
                <a:gd name="T15" fmla="*/ 43 h 390"/>
                <a:gd name="T16" fmla="*/ 23 w 321"/>
                <a:gd name="T17" fmla="*/ 27 h 390"/>
                <a:gd name="T18" fmla="*/ 22 w 321"/>
                <a:gd name="T19" fmla="*/ 28 h 390"/>
                <a:gd name="T20" fmla="*/ 37 w 321"/>
                <a:gd name="T21" fmla="*/ 45 h 390"/>
                <a:gd name="T22" fmla="*/ 0 w 321"/>
                <a:gd name="T23" fmla="*/ 45 h 390"/>
                <a:gd name="T24" fmla="*/ 0 w 321"/>
                <a:gd name="T25" fmla="*/ 46 h 390"/>
                <a:gd name="T26" fmla="*/ 38 w 321"/>
                <a:gd name="T27" fmla="*/ 46 h 390"/>
                <a:gd name="T28" fmla="*/ 22 w 321"/>
                <a:gd name="T29" fmla="*/ 61 h 390"/>
                <a:gd name="T30" fmla="*/ 24 w 321"/>
                <a:gd name="T31" fmla="*/ 62 h 390"/>
                <a:gd name="T32" fmla="*/ 38 w 321"/>
                <a:gd name="T33" fmla="*/ 48 h 390"/>
                <a:gd name="T34" fmla="*/ 38 w 321"/>
                <a:gd name="T35" fmla="*/ 98 h 390"/>
                <a:gd name="T36" fmla="*/ 40 w 321"/>
                <a:gd name="T37" fmla="*/ 98 h 390"/>
                <a:gd name="T38" fmla="*/ 40 w 321"/>
                <a:gd name="T39" fmla="*/ 48 h 390"/>
                <a:gd name="T40" fmla="*/ 57 w 321"/>
                <a:gd name="T41" fmla="*/ 65 h 390"/>
                <a:gd name="T42" fmla="*/ 58 w 321"/>
                <a:gd name="T43" fmla="*/ 63 h 390"/>
                <a:gd name="T44" fmla="*/ 41 w 321"/>
                <a:gd name="T45" fmla="*/ 46 h 390"/>
                <a:gd name="T46" fmla="*/ 81 w 321"/>
                <a:gd name="T47" fmla="*/ 46 h 390"/>
                <a:gd name="T48" fmla="*/ 81 w 321"/>
                <a:gd name="T49" fmla="*/ 45 h 39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1"/>
                <a:gd name="T76" fmla="*/ 0 h 390"/>
                <a:gd name="T77" fmla="*/ 321 w 321"/>
                <a:gd name="T78" fmla="*/ 390 h 39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1" h="390">
                  <a:moveTo>
                    <a:pt x="321" y="177"/>
                  </a:moveTo>
                  <a:lnTo>
                    <a:pt x="166" y="177"/>
                  </a:lnTo>
                  <a:lnTo>
                    <a:pt x="237" y="106"/>
                  </a:lnTo>
                  <a:lnTo>
                    <a:pt x="231" y="102"/>
                  </a:lnTo>
                  <a:lnTo>
                    <a:pt x="159" y="174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52" y="172"/>
                  </a:lnTo>
                  <a:lnTo>
                    <a:pt x="90" y="110"/>
                  </a:lnTo>
                  <a:lnTo>
                    <a:pt x="85" y="115"/>
                  </a:lnTo>
                  <a:lnTo>
                    <a:pt x="147" y="177"/>
                  </a:lnTo>
                  <a:lnTo>
                    <a:pt x="0" y="177"/>
                  </a:lnTo>
                  <a:lnTo>
                    <a:pt x="0" y="184"/>
                  </a:lnTo>
                  <a:lnTo>
                    <a:pt x="149" y="184"/>
                  </a:lnTo>
                  <a:lnTo>
                    <a:pt x="88" y="245"/>
                  </a:lnTo>
                  <a:lnTo>
                    <a:pt x="93" y="249"/>
                  </a:lnTo>
                  <a:lnTo>
                    <a:pt x="152" y="191"/>
                  </a:lnTo>
                  <a:lnTo>
                    <a:pt x="152" y="390"/>
                  </a:lnTo>
                  <a:lnTo>
                    <a:pt x="159" y="390"/>
                  </a:lnTo>
                  <a:lnTo>
                    <a:pt x="159" y="189"/>
                  </a:lnTo>
                  <a:lnTo>
                    <a:pt x="228" y="257"/>
                  </a:lnTo>
                  <a:lnTo>
                    <a:pt x="232" y="253"/>
                  </a:lnTo>
                  <a:lnTo>
                    <a:pt x="164" y="184"/>
                  </a:lnTo>
                  <a:lnTo>
                    <a:pt x="321" y="184"/>
                  </a:lnTo>
                  <a:lnTo>
                    <a:pt x="321" y="1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</p:grpSp>
      <p:grpSp>
        <p:nvGrpSpPr>
          <p:cNvPr id="4" name="Group 93"/>
          <p:cNvGrpSpPr>
            <a:grpSpLocks noChangeAspect="1"/>
          </p:cNvGrpSpPr>
          <p:nvPr/>
        </p:nvGrpSpPr>
        <p:grpSpPr bwMode="auto">
          <a:xfrm>
            <a:off x="6551613" y="2997200"/>
            <a:ext cx="2592387" cy="1141413"/>
            <a:chOff x="4241" y="1616"/>
            <a:chExt cx="1089" cy="1147"/>
          </a:xfrm>
        </p:grpSpPr>
        <p:sp>
          <p:nvSpPr>
            <p:cNvPr id="79940" name="AutoShape 94"/>
            <p:cNvSpPr>
              <a:spLocks noChangeAspect="1" noChangeArrowheads="1" noTextEdit="1"/>
            </p:cNvSpPr>
            <p:nvPr/>
          </p:nvSpPr>
          <p:spPr bwMode="auto">
            <a:xfrm>
              <a:off x="4241" y="1616"/>
              <a:ext cx="1089" cy="1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941" name="Freeform 95"/>
            <p:cNvSpPr>
              <a:spLocks/>
            </p:cNvSpPr>
            <p:nvPr/>
          </p:nvSpPr>
          <p:spPr bwMode="auto">
            <a:xfrm>
              <a:off x="4319" y="1730"/>
              <a:ext cx="924" cy="979"/>
            </a:xfrm>
            <a:custGeom>
              <a:avLst/>
              <a:gdLst>
                <a:gd name="T0" fmla="*/ 27 w 1848"/>
                <a:gd name="T1" fmla="*/ 274 h 1958"/>
                <a:gd name="T2" fmla="*/ 22 w 1848"/>
                <a:gd name="T3" fmla="*/ 342 h 1958"/>
                <a:gd name="T4" fmla="*/ 14 w 1848"/>
                <a:gd name="T5" fmla="*/ 401 h 1958"/>
                <a:gd name="T6" fmla="*/ 9 w 1848"/>
                <a:gd name="T7" fmla="*/ 430 h 1958"/>
                <a:gd name="T8" fmla="*/ 4 w 1848"/>
                <a:gd name="T9" fmla="*/ 456 h 1958"/>
                <a:gd name="T10" fmla="*/ 5 w 1848"/>
                <a:gd name="T11" fmla="*/ 471 h 1958"/>
                <a:gd name="T12" fmla="*/ 19 w 1848"/>
                <a:gd name="T13" fmla="*/ 468 h 1958"/>
                <a:gd name="T14" fmla="*/ 35 w 1848"/>
                <a:gd name="T15" fmla="*/ 466 h 1958"/>
                <a:gd name="T16" fmla="*/ 53 w 1848"/>
                <a:gd name="T17" fmla="*/ 464 h 1958"/>
                <a:gd name="T18" fmla="*/ 73 w 1848"/>
                <a:gd name="T19" fmla="*/ 463 h 1958"/>
                <a:gd name="T20" fmla="*/ 93 w 1848"/>
                <a:gd name="T21" fmla="*/ 463 h 1958"/>
                <a:gd name="T22" fmla="*/ 115 w 1848"/>
                <a:gd name="T23" fmla="*/ 464 h 1958"/>
                <a:gd name="T24" fmla="*/ 138 w 1848"/>
                <a:gd name="T25" fmla="*/ 465 h 1958"/>
                <a:gd name="T26" fmla="*/ 162 w 1848"/>
                <a:gd name="T27" fmla="*/ 467 h 1958"/>
                <a:gd name="T28" fmla="*/ 187 w 1848"/>
                <a:gd name="T29" fmla="*/ 469 h 1958"/>
                <a:gd name="T30" fmla="*/ 212 w 1848"/>
                <a:gd name="T31" fmla="*/ 472 h 1958"/>
                <a:gd name="T32" fmla="*/ 221 w 1848"/>
                <a:gd name="T33" fmla="*/ 473 h 1958"/>
                <a:gd name="T34" fmla="*/ 224 w 1848"/>
                <a:gd name="T35" fmla="*/ 473 h 1958"/>
                <a:gd name="T36" fmla="*/ 231 w 1848"/>
                <a:gd name="T37" fmla="*/ 473 h 1958"/>
                <a:gd name="T38" fmla="*/ 240 w 1848"/>
                <a:gd name="T39" fmla="*/ 473 h 1958"/>
                <a:gd name="T40" fmla="*/ 257 w 1848"/>
                <a:gd name="T41" fmla="*/ 473 h 1958"/>
                <a:gd name="T42" fmla="*/ 278 w 1848"/>
                <a:gd name="T43" fmla="*/ 474 h 1958"/>
                <a:gd name="T44" fmla="*/ 298 w 1848"/>
                <a:gd name="T45" fmla="*/ 475 h 1958"/>
                <a:gd name="T46" fmla="*/ 318 w 1848"/>
                <a:gd name="T47" fmla="*/ 475 h 1958"/>
                <a:gd name="T48" fmla="*/ 337 w 1848"/>
                <a:gd name="T49" fmla="*/ 477 h 1958"/>
                <a:gd name="T50" fmla="*/ 356 w 1848"/>
                <a:gd name="T51" fmla="*/ 478 h 1958"/>
                <a:gd name="T52" fmla="*/ 374 w 1848"/>
                <a:gd name="T53" fmla="*/ 480 h 1958"/>
                <a:gd name="T54" fmla="*/ 391 w 1848"/>
                <a:gd name="T55" fmla="*/ 482 h 1958"/>
                <a:gd name="T56" fmla="*/ 408 w 1848"/>
                <a:gd name="T57" fmla="*/ 485 h 1958"/>
                <a:gd name="T58" fmla="*/ 423 w 1848"/>
                <a:gd name="T59" fmla="*/ 487 h 1958"/>
                <a:gd name="T60" fmla="*/ 438 w 1848"/>
                <a:gd name="T61" fmla="*/ 490 h 1958"/>
                <a:gd name="T62" fmla="*/ 430 w 1848"/>
                <a:gd name="T63" fmla="*/ 421 h 1958"/>
                <a:gd name="T64" fmla="*/ 426 w 1848"/>
                <a:gd name="T65" fmla="*/ 340 h 1958"/>
                <a:gd name="T66" fmla="*/ 427 w 1848"/>
                <a:gd name="T67" fmla="*/ 240 h 1958"/>
                <a:gd name="T68" fmla="*/ 437 w 1848"/>
                <a:gd name="T69" fmla="*/ 129 h 1958"/>
                <a:gd name="T70" fmla="*/ 455 w 1848"/>
                <a:gd name="T71" fmla="*/ 47 h 1958"/>
                <a:gd name="T72" fmla="*/ 454 w 1848"/>
                <a:gd name="T73" fmla="*/ 31 h 1958"/>
                <a:gd name="T74" fmla="*/ 439 w 1848"/>
                <a:gd name="T75" fmla="*/ 34 h 1958"/>
                <a:gd name="T76" fmla="*/ 422 w 1848"/>
                <a:gd name="T77" fmla="*/ 37 h 1958"/>
                <a:gd name="T78" fmla="*/ 404 w 1848"/>
                <a:gd name="T79" fmla="*/ 39 h 1958"/>
                <a:gd name="T80" fmla="*/ 383 w 1848"/>
                <a:gd name="T81" fmla="*/ 40 h 1958"/>
                <a:gd name="T82" fmla="*/ 360 w 1848"/>
                <a:gd name="T83" fmla="*/ 40 h 1958"/>
                <a:gd name="T84" fmla="*/ 337 w 1848"/>
                <a:gd name="T85" fmla="*/ 40 h 1958"/>
                <a:gd name="T86" fmla="*/ 312 w 1848"/>
                <a:gd name="T87" fmla="*/ 38 h 1958"/>
                <a:gd name="T88" fmla="*/ 286 w 1848"/>
                <a:gd name="T89" fmla="*/ 36 h 1958"/>
                <a:gd name="T90" fmla="*/ 259 w 1848"/>
                <a:gd name="T91" fmla="*/ 33 h 1958"/>
                <a:gd name="T92" fmla="*/ 231 w 1848"/>
                <a:gd name="T93" fmla="*/ 30 h 1958"/>
                <a:gd name="T94" fmla="*/ 220 w 1848"/>
                <a:gd name="T95" fmla="*/ 28 h 1958"/>
                <a:gd name="T96" fmla="*/ 208 w 1848"/>
                <a:gd name="T97" fmla="*/ 26 h 1958"/>
                <a:gd name="T98" fmla="*/ 186 w 1848"/>
                <a:gd name="T99" fmla="*/ 24 h 1958"/>
                <a:gd name="T100" fmla="*/ 144 w 1848"/>
                <a:gd name="T101" fmla="*/ 22 h 1958"/>
                <a:gd name="T102" fmla="*/ 106 w 1848"/>
                <a:gd name="T103" fmla="*/ 18 h 1958"/>
                <a:gd name="T104" fmla="*/ 71 w 1848"/>
                <a:gd name="T105" fmla="*/ 13 h 1958"/>
                <a:gd name="T106" fmla="*/ 40 w 1848"/>
                <a:gd name="T107" fmla="*/ 7 h 1958"/>
                <a:gd name="T108" fmla="*/ 13 w 1848"/>
                <a:gd name="T109" fmla="*/ 0 h 1958"/>
                <a:gd name="T110" fmla="*/ 24 w 1848"/>
                <a:gd name="T111" fmla="*/ 72 h 1958"/>
                <a:gd name="T112" fmla="*/ 29 w 1848"/>
                <a:gd name="T113" fmla="*/ 161 h 19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48"/>
                <a:gd name="T172" fmla="*/ 0 h 1958"/>
                <a:gd name="T173" fmla="*/ 1848 w 1848"/>
                <a:gd name="T174" fmla="*/ 1958 h 195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48" h="1958">
                  <a:moveTo>
                    <a:pt x="115" y="901"/>
                  </a:moveTo>
                  <a:lnTo>
                    <a:pt x="111" y="997"/>
                  </a:lnTo>
                  <a:lnTo>
                    <a:pt x="108" y="1093"/>
                  </a:lnTo>
                  <a:lnTo>
                    <a:pt x="101" y="1187"/>
                  </a:lnTo>
                  <a:lnTo>
                    <a:pt x="94" y="1277"/>
                  </a:lnTo>
                  <a:lnTo>
                    <a:pt x="86" y="1365"/>
                  </a:lnTo>
                  <a:lnTo>
                    <a:pt x="76" y="1449"/>
                  </a:lnTo>
                  <a:lnTo>
                    <a:pt x="64" y="1529"/>
                  </a:lnTo>
                  <a:lnTo>
                    <a:pt x="53" y="1604"/>
                  </a:lnTo>
                  <a:lnTo>
                    <a:pt x="47" y="1643"/>
                  </a:lnTo>
                  <a:lnTo>
                    <a:pt x="41" y="1683"/>
                  </a:lnTo>
                  <a:lnTo>
                    <a:pt x="34" y="1719"/>
                  </a:lnTo>
                  <a:lnTo>
                    <a:pt x="28" y="1755"/>
                  </a:lnTo>
                  <a:lnTo>
                    <a:pt x="21" y="1790"/>
                  </a:lnTo>
                  <a:lnTo>
                    <a:pt x="15" y="1823"/>
                  </a:lnTo>
                  <a:lnTo>
                    <a:pt x="8" y="1855"/>
                  </a:lnTo>
                  <a:lnTo>
                    <a:pt x="0" y="1885"/>
                  </a:lnTo>
                  <a:lnTo>
                    <a:pt x="17" y="1881"/>
                  </a:lnTo>
                  <a:lnTo>
                    <a:pt x="35" y="1877"/>
                  </a:lnTo>
                  <a:lnTo>
                    <a:pt x="55" y="1874"/>
                  </a:lnTo>
                  <a:lnTo>
                    <a:pt x="76" y="1870"/>
                  </a:lnTo>
                  <a:lnTo>
                    <a:pt x="96" y="1867"/>
                  </a:lnTo>
                  <a:lnTo>
                    <a:pt x="118" y="1863"/>
                  </a:lnTo>
                  <a:lnTo>
                    <a:pt x="140" y="1861"/>
                  </a:lnTo>
                  <a:lnTo>
                    <a:pt x="163" y="1859"/>
                  </a:lnTo>
                  <a:lnTo>
                    <a:pt x="187" y="1858"/>
                  </a:lnTo>
                  <a:lnTo>
                    <a:pt x="212" y="1855"/>
                  </a:lnTo>
                  <a:lnTo>
                    <a:pt x="237" y="1854"/>
                  </a:lnTo>
                  <a:lnTo>
                    <a:pt x="263" y="1853"/>
                  </a:lnTo>
                  <a:lnTo>
                    <a:pt x="289" y="1852"/>
                  </a:lnTo>
                  <a:lnTo>
                    <a:pt x="316" y="1852"/>
                  </a:lnTo>
                  <a:lnTo>
                    <a:pt x="344" y="1852"/>
                  </a:lnTo>
                  <a:lnTo>
                    <a:pt x="372" y="1852"/>
                  </a:lnTo>
                  <a:lnTo>
                    <a:pt x="401" y="1852"/>
                  </a:lnTo>
                  <a:lnTo>
                    <a:pt x="429" y="1853"/>
                  </a:lnTo>
                  <a:lnTo>
                    <a:pt x="459" y="1853"/>
                  </a:lnTo>
                  <a:lnTo>
                    <a:pt x="489" y="1855"/>
                  </a:lnTo>
                  <a:lnTo>
                    <a:pt x="520" y="1856"/>
                  </a:lnTo>
                  <a:lnTo>
                    <a:pt x="552" y="1858"/>
                  </a:lnTo>
                  <a:lnTo>
                    <a:pt x="583" y="1860"/>
                  </a:lnTo>
                  <a:lnTo>
                    <a:pt x="615" y="1862"/>
                  </a:lnTo>
                  <a:lnTo>
                    <a:pt x="647" y="1866"/>
                  </a:lnTo>
                  <a:lnTo>
                    <a:pt x="679" y="1868"/>
                  </a:lnTo>
                  <a:lnTo>
                    <a:pt x="713" y="1871"/>
                  </a:lnTo>
                  <a:lnTo>
                    <a:pt x="745" y="1875"/>
                  </a:lnTo>
                  <a:lnTo>
                    <a:pt x="779" y="1878"/>
                  </a:lnTo>
                  <a:lnTo>
                    <a:pt x="813" y="1883"/>
                  </a:lnTo>
                  <a:lnTo>
                    <a:pt x="847" y="1888"/>
                  </a:lnTo>
                  <a:lnTo>
                    <a:pt x="881" y="1892"/>
                  </a:lnTo>
                  <a:lnTo>
                    <a:pt x="882" y="1892"/>
                  </a:lnTo>
                  <a:lnTo>
                    <a:pt x="893" y="1892"/>
                  </a:lnTo>
                  <a:lnTo>
                    <a:pt x="904" y="1892"/>
                  </a:lnTo>
                  <a:lnTo>
                    <a:pt x="915" y="1892"/>
                  </a:lnTo>
                  <a:lnTo>
                    <a:pt x="926" y="1892"/>
                  </a:lnTo>
                  <a:lnTo>
                    <a:pt x="938" y="1892"/>
                  </a:lnTo>
                  <a:lnTo>
                    <a:pt x="948" y="1892"/>
                  </a:lnTo>
                  <a:lnTo>
                    <a:pt x="960" y="1892"/>
                  </a:lnTo>
                  <a:lnTo>
                    <a:pt x="970" y="1892"/>
                  </a:lnTo>
                  <a:lnTo>
                    <a:pt x="999" y="1892"/>
                  </a:lnTo>
                  <a:lnTo>
                    <a:pt x="1026" y="1892"/>
                  </a:lnTo>
                  <a:lnTo>
                    <a:pt x="1054" y="1893"/>
                  </a:lnTo>
                  <a:lnTo>
                    <a:pt x="1082" y="1893"/>
                  </a:lnTo>
                  <a:lnTo>
                    <a:pt x="1109" y="1894"/>
                  </a:lnTo>
                  <a:lnTo>
                    <a:pt x="1137" y="1894"/>
                  </a:lnTo>
                  <a:lnTo>
                    <a:pt x="1165" y="1896"/>
                  </a:lnTo>
                  <a:lnTo>
                    <a:pt x="1191" y="1897"/>
                  </a:lnTo>
                  <a:lnTo>
                    <a:pt x="1218" y="1898"/>
                  </a:lnTo>
                  <a:lnTo>
                    <a:pt x="1244" y="1899"/>
                  </a:lnTo>
                  <a:lnTo>
                    <a:pt x="1271" y="1900"/>
                  </a:lnTo>
                  <a:lnTo>
                    <a:pt x="1297" y="1902"/>
                  </a:lnTo>
                  <a:lnTo>
                    <a:pt x="1323" y="1904"/>
                  </a:lnTo>
                  <a:lnTo>
                    <a:pt x="1348" y="1906"/>
                  </a:lnTo>
                  <a:lnTo>
                    <a:pt x="1373" y="1908"/>
                  </a:lnTo>
                  <a:lnTo>
                    <a:pt x="1399" y="1909"/>
                  </a:lnTo>
                  <a:lnTo>
                    <a:pt x="1423" y="1912"/>
                  </a:lnTo>
                  <a:lnTo>
                    <a:pt x="1447" y="1914"/>
                  </a:lnTo>
                  <a:lnTo>
                    <a:pt x="1471" y="1916"/>
                  </a:lnTo>
                  <a:lnTo>
                    <a:pt x="1494" y="1920"/>
                  </a:lnTo>
                  <a:lnTo>
                    <a:pt x="1518" y="1922"/>
                  </a:lnTo>
                  <a:lnTo>
                    <a:pt x="1541" y="1924"/>
                  </a:lnTo>
                  <a:lnTo>
                    <a:pt x="1563" y="1928"/>
                  </a:lnTo>
                  <a:lnTo>
                    <a:pt x="1586" y="1930"/>
                  </a:lnTo>
                  <a:lnTo>
                    <a:pt x="1608" y="1934"/>
                  </a:lnTo>
                  <a:lnTo>
                    <a:pt x="1630" y="1937"/>
                  </a:lnTo>
                  <a:lnTo>
                    <a:pt x="1651" y="1940"/>
                  </a:lnTo>
                  <a:lnTo>
                    <a:pt x="1672" y="1944"/>
                  </a:lnTo>
                  <a:lnTo>
                    <a:pt x="1692" y="1947"/>
                  </a:lnTo>
                  <a:lnTo>
                    <a:pt x="1712" y="1951"/>
                  </a:lnTo>
                  <a:lnTo>
                    <a:pt x="1732" y="1954"/>
                  </a:lnTo>
                  <a:lnTo>
                    <a:pt x="1751" y="1958"/>
                  </a:lnTo>
                  <a:lnTo>
                    <a:pt x="1737" y="1873"/>
                  </a:lnTo>
                  <a:lnTo>
                    <a:pt x="1727" y="1782"/>
                  </a:lnTo>
                  <a:lnTo>
                    <a:pt x="1717" y="1683"/>
                  </a:lnTo>
                  <a:lnTo>
                    <a:pt x="1710" y="1580"/>
                  </a:lnTo>
                  <a:lnTo>
                    <a:pt x="1704" y="1472"/>
                  </a:lnTo>
                  <a:lnTo>
                    <a:pt x="1702" y="1359"/>
                  </a:lnTo>
                  <a:lnTo>
                    <a:pt x="1700" y="1244"/>
                  </a:lnTo>
                  <a:lnTo>
                    <a:pt x="1702" y="1126"/>
                  </a:lnTo>
                  <a:lnTo>
                    <a:pt x="1707" y="960"/>
                  </a:lnTo>
                  <a:lnTo>
                    <a:pt x="1717" y="803"/>
                  </a:lnTo>
                  <a:lnTo>
                    <a:pt x="1730" y="653"/>
                  </a:lnTo>
                  <a:lnTo>
                    <a:pt x="1748" y="515"/>
                  </a:lnTo>
                  <a:lnTo>
                    <a:pt x="1768" y="390"/>
                  </a:lnTo>
                  <a:lnTo>
                    <a:pt x="1793" y="280"/>
                  </a:lnTo>
                  <a:lnTo>
                    <a:pt x="1819" y="187"/>
                  </a:lnTo>
                  <a:lnTo>
                    <a:pt x="1848" y="112"/>
                  </a:lnTo>
                  <a:lnTo>
                    <a:pt x="1832" y="117"/>
                  </a:lnTo>
                  <a:lnTo>
                    <a:pt x="1815" y="122"/>
                  </a:lnTo>
                  <a:lnTo>
                    <a:pt x="1795" y="127"/>
                  </a:lnTo>
                  <a:lnTo>
                    <a:pt x="1775" y="131"/>
                  </a:lnTo>
                  <a:lnTo>
                    <a:pt x="1756" y="136"/>
                  </a:lnTo>
                  <a:lnTo>
                    <a:pt x="1734" y="139"/>
                  </a:lnTo>
                  <a:lnTo>
                    <a:pt x="1711" y="143"/>
                  </a:lnTo>
                  <a:lnTo>
                    <a:pt x="1688" y="146"/>
                  </a:lnTo>
                  <a:lnTo>
                    <a:pt x="1664" y="149"/>
                  </a:lnTo>
                  <a:lnTo>
                    <a:pt x="1638" y="151"/>
                  </a:lnTo>
                  <a:lnTo>
                    <a:pt x="1613" y="153"/>
                  </a:lnTo>
                  <a:lnTo>
                    <a:pt x="1585" y="154"/>
                  </a:lnTo>
                  <a:lnTo>
                    <a:pt x="1558" y="157"/>
                  </a:lnTo>
                  <a:lnTo>
                    <a:pt x="1530" y="157"/>
                  </a:lnTo>
                  <a:lnTo>
                    <a:pt x="1501" y="158"/>
                  </a:lnTo>
                  <a:lnTo>
                    <a:pt x="1471" y="158"/>
                  </a:lnTo>
                  <a:lnTo>
                    <a:pt x="1440" y="158"/>
                  </a:lnTo>
                  <a:lnTo>
                    <a:pt x="1409" y="158"/>
                  </a:lnTo>
                  <a:lnTo>
                    <a:pt x="1378" y="158"/>
                  </a:lnTo>
                  <a:lnTo>
                    <a:pt x="1346" y="157"/>
                  </a:lnTo>
                  <a:lnTo>
                    <a:pt x="1312" y="154"/>
                  </a:lnTo>
                  <a:lnTo>
                    <a:pt x="1280" y="153"/>
                  </a:lnTo>
                  <a:lnTo>
                    <a:pt x="1245" y="151"/>
                  </a:lnTo>
                  <a:lnTo>
                    <a:pt x="1211" y="149"/>
                  </a:lnTo>
                  <a:lnTo>
                    <a:pt x="1176" y="146"/>
                  </a:lnTo>
                  <a:lnTo>
                    <a:pt x="1142" y="143"/>
                  </a:lnTo>
                  <a:lnTo>
                    <a:pt x="1106" y="139"/>
                  </a:lnTo>
                  <a:lnTo>
                    <a:pt x="1070" y="136"/>
                  </a:lnTo>
                  <a:lnTo>
                    <a:pt x="1033" y="131"/>
                  </a:lnTo>
                  <a:lnTo>
                    <a:pt x="996" y="128"/>
                  </a:lnTo>
                  <a:lnTo>
                    <a:pt x="960" y="122"/>
                  </a:lnTo>
                  <a:lnTo>
                    <a:pt x="923" y="117"/>
                  </a:lnTo>
                  <a:lnTo>
                    <a:pt x="908" y="115"/>
                  </a:lnTo>
                  <a:lnTo>
                    <a:pt x="892" y="113"/>
                  </a:lnTo>
                  <a:lnTo>
                    <a:pt x="877" y="111"/>
                  </a:lnTo>
                  <a:lnTo>
                    <a:pt x="860" y="108"/>
                  </a:lnTo>
                  <a:lnTo>
                    <a:pt x="845" y="106"/>
                  </a:lnTo>
                  <a:lnTo>
                    <a:pt x="829" y="103"/>
                  </a:lnTo>
                  <a:lnTo>
                    <a:pt x="814" y="100"/>
                  </a:lnTo>
                  <a:lnTo>
                    <a:pt x="798" y="98"/>
                  </a:lnTo>
                  <a:lnTo>
                    <a:pt x="741" y="96"/>
                  </a:lnTo>
                  <a:lnTo>
                    <a:pt x="684" y="93"/>
                  </a:lnTo>
                  <a:lnTo>
                    <a:pt x="629" y="90"/>
                  </a:lnTo>
                  <a:lnTo>
                    <a:pt x="576" y="85"/>
                  </a:lnTo>
                  <a:lnTo>
                    <a:pt x="523" y="81"/>
                  </a:lnTo>
                  <a:lnTo>
                    <a:pt x="471" y="76"/>
                  </a:lnTo>
                  <a:lnTo>
                    <a:pt x="421" y="70"/>
                  </a:lnTo>
                  <a:lnTo>
                    <a:pt x="373" y="65"/>
                  </a:lnTo>
                  <a:lnTo>
                    <a:pt x="327" y="58"/>
                  </a:lnTo>
                  <a:lnTo>
                    <a:pt x="282" y="51"/>
                  </a:lnTo>
                  <a:lnTo>
                    <a:pt x="238" y="44"/>
                  </a:lnTo>
                  <a:lnTo>
                    <a:pt x="197" y="36"/>
                  </a:lnTo>
                  <a:lnTo>
                    <a:pt x="157" y="28"/>
                  </a:lnTo>
                  <a:lnTo>
                    <a:pt x="121" y="18"/>
                  </a:lnTo>
                  <a:lnTo>
                    <a:pt x="85" y="9"/>
                  </a:lnTo>
                  <a:lnTo>
                    <a:pt x="51" y="0"/>
                  </a:lnTo>
                  <a:lnTo>
                    <a:pt x="68" y="88"/>
                  </a:lnTo>
                  <a:lnTo>
                    <a:pt x="81" y="183"/>
                  </a:lnTo>
                  <a:lnTo>
                    <a:pt x="94" y="288"/>
                  </a:lnTo>
                  <a:lnTo>
                    <a:pt x="103" y="400"/>
                  </a:lnTo>
                  <a:lnTo>
                    <a:pt x="110" y="518"/>
                  </a:lnTo>
                  <a:lnTo>
                    <a:pt x="115" y="641"/>
                  </a:lnTo>
                  <a:lnTo>
                    <a:pt x="116" y="769"/>
                  </a:lnTo>
                  <a:lnTo>
                    <a:pt x="115" y="901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42" name="Freeform 96"/>
            <p:cNvSpPr>
              <a:spLocks/>
            </p:cNvSpPr>
            <p:nvPr/>
          </p:nvSpPr>
          <p:spPr bwMode="auto">
            <a:xfrm>
              <a:off x="4289" y="1709"/>
              <a:ext cx="79" cy="600"/>
            </a:xfrm>
            <a:custGeom>
              <a:avLst/>
              <a:gdLst>
                <a:gd name="T0" fmla="*/ 37 w 158"/>
                <a:gd name="T1" fmla="*/ 300 h 1200"/>
                <a:gd name="T2" fmla="*/ 37 w 158"/>
                <a:gd name="T3" fmla="*/ 284 h 1200"/>
                <a:gd name="T4" fmla="*/ 38 w 158"/>
                <a:gd name="T5" fmla="*/ 268 h 1200"/>
                <a:gd name="T6" fmla="*/ 39 w 158"/>
                <a:gd name="T7" fmla="*/ 251 h 1200"/>
                <a:gd name="T8" fmla="*/ 40 w 158"/>
                <a:gd name="T9" fmla="*/ 235 h 1200"/>
                <a:gd name="T10" fmla="*/ 40 w 158"/>
                <a:gd name="T11" fmla="*/ 202 h 1200"/>
                <a:gd name="T12" fmla="*/ 40 w 158"/>
                <a:gd name="T13" fmla="*/ 169 h 1200"/>
                <a:gd name="T14" fmla="*/ 38 w 158"/>
                <a:gd name="T15" fmla="*/ 139 h 1200"/>
                <a:gd name="T16" fmla="*/ 37 w 158"/>
                <a:gd name="T17" fmla="*/ 108 h 1200"/>
                <a:gd name="T18" fmla="*/ 34 w 158"/>
                <a:gd name="T19" fmla="*/ 80 h 1200"/>
                <a:gd name="T20" fmla="*/ 30 w 158"/>
                <a:gd name="T21" fmla="*/ 54 h 1200"/>
                <a:gd name="T22" fmla="*/ 27 w 158"/>
                <a:gd name="T23" fmla="*/ 30 h 1200"/>
                <a:gd name="T24" fmla="*/ 23 w 158"/>
                <a:gd name="T25" fmla="*/ 9 h 1200"/>
                <a:gd name="T26" fmla="*/ 20 w 158"/>
                <a:gd name="T27" fmla="*/ 8 h 1200"/>
                <a:gd name="T28" fmla="*/ 17 w 158"/>
                <a:gd name="T29" fmla="*/ 6 h 1200"/>
                <a:gd name="T30" fmla="*/ 13 w 158"/>
                <a:gd name="T31" fmla="*/ 5 h 1200"/>
                <a:gd name="T32" fmla="*/ 10 w 158"/>
                <a:gd name="T33" fmla="*/ 5 h 1200"/>
                <a:gd name="T34" fmla="*/ 8 w 158"/>
                <a:gd name="T35" fmla="*/ 3 h 1200"/>
                <a:gd name="T36" fmla="*/ 5 w 158"/>
                <a:gd name="T37" fmla="*/ 2 h 1200"/>
                <a:gd name="T38" fmla="*/ 2 w 158"/>
                <a:gd name="T39" fmla="*/ 1 h 1200"/>
                <a:gd name="T40" fmla="*/ 0 w 158"/>
                <a:gd name="T41" fmla="*/ 0 h 1200"/>
                <a:gd name="T42" fmla="*/ 7 w 158"/>
                <a:gd name="T43" fmla="*/ 19 h 1200"/>
                <a:gd name="T44" fmla="*/ 15 w 158"/>
                <a:gd name="T45" fmla="*/ 42 h 1200"/>
                <a:gd name="T46" fmla="*/ 21 w 158"/>
                <a:gd name="T47" fmla="*/ 70 h 1200"/>
                <a:gd name="T48" fmla="*/ 26 w 158"/>
                <a:gd name="T49" fmla="*/ 102 h 1200"/>
                <a:gd name="T50" fmla="*/ 30 w 158"/>
                <a:gd name="T51" fmla="*/ 138 h 1200"/>
                <a:gd name="T52" fmla="*/ 35 w 158"/>
                <a:gd name="T53" fmla="*/ 176 h 1200"/>
                <a:gd name="T54" fmla="*/ 37 w 158"/>
                <a:gd name="T55" fmla="*/ 217 h 1200"/>
                <a:gd name="T56" fmla="*/ 37 w 158"/>
                <a:gd name="T57" fmla="*/ 262 h 1200"/>
                <a:gd name="T58" fmla="*/ 37 w 158"/>
                <a:gd name="T59" fmla="*/ 271 h 1200"/>
                <a:gd name="T60" fmla="*/ 37 w 158"/>
                <a:gd name="T61" fmla="*/ 281 h 1200"/>
                <a:gd name="T62" fmla="*/ 37 w 158"/>
                <a:gd name="T63" fmla="*/ 291 h 1200"/>
                <a:gd name="T64" fmla="*/ 37 w 158"/>
                <a:gd name="T65" fmla="*/ 300 h 12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8"/>
                <a:gd name="T100" fmla="*/ 0 h 1200"/>
                <a:gd name="T101" fmla="*/ 158 w 158"/>
                <a:gd name="T102" fmla="*/ 1200 h 12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8" h="1200">
                  <a:moveTo>
                    <a:pt x="145" y="1200"/>
                  </a:moveTo>
                  <a:lnTo>
                    <a:pt x="148" y="1136"/>
                  </a:lnTo>
                  <a:lnTo>
                    <a:pt x="152" y="1072"/>
                  </a:lnTo>
                  <a:lnTo>
                    <a:pt x="154" y="1007"/>
                  </a:lnTo>
                  <a:lnTo>
                    <a:pt x="157" y="940"/>
                  </a:lnTo>
                  <a:lnTo>
                    <a:pt x="158" y="808"/>
                  </a:lnTo>
                  <a:lnTo>
                    <a:pt x="157" y="679"/>
                  </a:lnTo>
                  <a:lnTo>
                    <a:pt x="152" y="555"/>
                  </a:lnTo>
                  <a:lnTo>
                    <a:pt x="145" y="435"/>
                  </a:lnTo>
                  <a:lnTo>
                    <a:pt x="135" y="323"/>
                  </a:lnTo>
                  <a:lnTo>
                    <a:pt x="123" y="218"/>
                  </a:lnTo>
                  <a:lnTo>
                    <a:pt x="108" y="122"/>
                  </a:lnTo>
                  <a:lnTo>
                    <a:pt x="92" y="35"/>
                  </a:lnTo>
                  <a:lnTo>
                    <a:pt x="79" y="32"/>
                  </a:lnTo>
                  <a:lnTo>
                    <a:pt x="67" y="27"/>
                  </a:lnTo>
                  <a:lnTo>
                    <a:pt x="55" y="23"/>
                  </a:lnTo>
                  <a:lnTo>
                    <a:pt x="42" y="18"/>
                  </a:lnTo>
                  <a:lnTo>
                    <a:pt x="32" y="13"/>
                  </a:lnTo>
                  <a:lnTo>
                    <a:pt x="21" y="9"/>
                  </a:lnTo>
                  <a:lnTo>
                    <a:pt x="10" y="4"/>
                  </a:lnTo>
                  <a:lnTo>
                    <a:pt x="0" y="0"/>
                  </a:lnTo>
                  <a:lnTo>
                    <a:pt x="31" y="73"/>
                  </a:lnTo>
                  <a:lnTo>
                    <a:pt x="60" y="168"/>
                  </a:lnTo>
                  <a:lnTo>
                    <a:pt x="84" y="279"/>
                  </a:lnTo>
                  <a:lnTo>
                    <a:pt x="106" y="408"/>
                  </a:lnTo>
                  <a:lnTo>
                    <a:pt x="123" y="551"/>
                  </a:lnTo>
                  <a:lnTo>
                    <a:pt x="137" y="707"/>
                  </a:lnTo>
                  <a:lnTo>
                    <a:pt x="145" y="871"/>
                  </a:lnTo>
                  <a:lnTo>
                    <a:pt x="147" y="1045"/>
                  </a:lnTo>
                  <a:lnTo>
                    <a:pt x="147" y="1084"/>
                  </a:lnTo>
                  <a:lnTo>
                    <a:pt x="146" y="1124"/>
                  </a:lnTo>
                  <a:lnTo>
                    <a:pt x="146" y="1162"/>
                  </a:lnTo>
                  <a:lnTo>
                    <a:pt x="145" y="1200"/>
                  </a:lnTo>
                  <a:close/>
                </a:path>
              </a:pathLst>
            </a:custGeom>
            <a:solidFill>
              <a:srgbClr val="CEF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43" name="Freeform 97"/>
            <p:cNvSpPr>
              <a:spLocks/>
            </p:cNvSpPr>
            <p:nvPr/>
          </p:nvSpPr>
          <p:spPr bwMode="auto">
            <a:xfrm>
              <a:off x="4295" y="2665"/>
              <a:ext cx="410" cy="78"/>
            </a:xfrm>
            <a:custGeom>
              <a:avLst/>
              <a:gdLst>
                <a:gd name="T0" fmla="*/ 9 w 821"/>
                <a:gd name="T1" fmla="*/ 13 h 157"/>
                <a:gd name="T2" fmla="*/ 6 w 821"/>
                <a:gd name="T3" fmla="*/ 21 h 157"/>
                <a:gd name="T4" fmla="*/ 4 w 821"/>
                <a:gd name="T5" fmla="*/ 29 h 157"/>
                <a:gd name="T6" fmla="*/ 1 w 821"/>
                <a:gd name="T7" fmla="*/ 36 h 157"/>
                <a:gd name="T8" fmla="*/ 3 w 821"/>
                <a:gd name="T9" fmla="*/ 37 h 157"/>
                <a:gd name="T10" fmla="*/ 12 w 821"/>
                <a:gd name="T11" fmla="*/ 34 h 157"/>
                <a:gd name="T12" fmla="*/ 20 w 821"/>
                <a:gd name="T13" fmla="*/ 31 h 157"/>
                <a:gd name="T14" fmla="*/ 30 w 821"/>
                <a:gd name="T15" fmla="*/ 28 h 157"/>
                <a:gd name="T16" fmla="*/ 41 w 821"/>
                <a:gd name="T17" fmla="*/ 26 h 157"/>
                <a:gd name="T18" fmla="*/ 52 w 821"/>
                <a:gd name="T19" fmla="*/ 23 h 157"/>
                <a:gd name="T20" fmla="*/ 64 w 821"/>
                <a:gd name="T21" fmla="*/ 21 h 157"/>
                <a:gd name="T22" fmla="*/ 76 w 821"/>
                <a:gd name="T23" fmla="*/ 19 h 157"/>
                <a:gd name="T24" fmla="*/ 90 w 821"/>
                <a:gd name="T25" fmla="*/ 16 h 157"/>
                <a:gd name="T26" fmla="*/ 103 w 821"/>
                <a:gd name="T27" fmla="*/ 15 h 157"/>
                <a:gd name="T28" fmla="*/ 118 w 821"/>
                <a:gd name="T29" fmla="*/ 13 h 157"/>
                <a:gd name="T30" fmla="*/ 133 w 821"/>
                <a:gd name="T31" fmla="*/ 11 h 157"/>
                <a:gd name="T32" fmla="*/ 148 w 821"/>
                <a:gd name="T33" fmla="*/ 10 h 157"/>
                <a:gd name="T34" fmla="*/ 164 w 821"/>
                <a:gd name="T35" fmla="*/ 9 h 157"/>
                <a:gd name="T36" fmla="*/ 180 w 821"/>
                <a:gd name="T37" fmla="*/ 7 h 157"/>
                <a:gd name="T38" fmla="*/ 196 w 821"/>
                <a:gd name="T39" fmla="*/ 7 h 157"/>
                <a:gd name="T40" fmla="*/ 197 w 821"/>
                <a:gd name="T41" fmla="*/ 5 h 157"/>
                <a:gd name="T42" fmla="*/ 182 w 821"/>
                <a:gd name="T43" fmla="*/ 4 h 157"/>
                <a:gd name="T44" fmla="*/ 168 w 821"/>
                <a:gd name="T45" fmla="*/ 3 h 157"/>
                <a:gd name="T46" fmla="*/ 153 w 821"/>
                <a:gd name="T47" fmla="*/ 1 h 157"/>
                <a:gd name="T48" fmla="*/ 139 w 821"/>
                <a:gd name="T49" fmla="*/ 1 h 157"/>
                <a:gd name="T50" fmla="*/ 125 w 821"/>
                <a:gd name="T51" fmla="*/ 0 h 157"/>
                <a:gd name="T52" fmla="*/ 112 w 821"/>
                <a:gd name="T53" fmla="*/ 0 h 157"/>
                <a:gd name="T54" fmla="*/ 99 w 821"/>
                <a:gd name="T55" fmla="*/ 0 h 157"/>
                <a:gd name="T56" fmla="*/ 86 w 821"/>
                <a:gd name="T57" fmla="*/ 0 h 157"/>
                <a:gd name="T58" fmla="*/ 74 w 821"/>
                <a:gd name="T59" fmla="*/ 0 h 157"/>
                <a:gd name="T60" fmla="*/ 63 w 821"/>
                <a:gd name="T61" fmla="*/ 1 h 157"/>
                <a:gd name="T62" fmla="*/ 52 w 821"/>
                <a:gd name="T63" fmla="*/ 2 h 157"/>
                <a:gd name="T64" fmla="*/ 41 w 821"/>
                <a:gd name="T65" fmla="*/ 3 h 157"/>
                <a:gd name="T66" fmla="*/ 32 w 821"/>
                <a:gd name="T67" fmla="*/ 4 h 157"/>
                <a:gd name="T68" fmla="*/ 22 w 821"/>
                <a:gd name="T69" fmla="*/ 5 h 157"/>
                <a:gd name="T70" fmla="*/ 14 w 821"/>
                <a:gd name="T71" fmla="*/ 7 h 1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21"/>
                <a:gd name="T109" fmla="*/ 0 h 157"/>
                <a:gd name="T110" fmla="*/ 821 w 821"/>
                <a:gd name="T111" fmla="*/ 157 h 15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21" h="157">
                  <a:moveTo>
                    <a:pt x="43" y="35"/>
                  </a:moveTo>
                  <a:lnTo>
                    <a:pt x="37" y="52"/>
                  </a:lnTo>
                  <a:lnTo>
                    <a:pt x="33" y="69"/>
                  </a:lnTo>
                  <a:lnTo>
                    <a:pt x="27" y="85"/>
                  </a:lnTo>
                  <a:lnTo>
                    <a:pt x="22" y="100"/>
                  </a:lnTo>
                  <a:lnTo>
                    <a:pt x="16" y="116"/>
                  </a:lnTo>
                  <a:lnTo>
                    <a:pt x="12" y="130"/>
                  </a:lnTo>
                  <a:lnTo>
                    <a:pt x="6" y="144"/>
                  </a:lnTo>
                  <a:lnTo>
                    <a:pt x="0" y="157"/>
                  </a:lnTo>
                  <a:lnTo>
                    <a:pt x="15" y="151"/>
                  </a:lnTo>
                  <a:lnTo>
                    <a:pt x="31" y="144"/>
                  </a:lnTo>
                  <a:lnTo>
                    <a:pt x="48" y="138"/>
                  </a:lnTo>
                  <a:lnTo>
                    <a:pt x="65" y="133"/>
                  </a:lnTo>
                  <a:lnTo>
                    <a:pt x="83" y="127"/>
                  </a:lnTo>
                  <a:lnTo>
                    <a:pt x="103" y="121"/>
                  </a:lnTo>
                  <a:lnTo>
                    <a:pt x="122" y="115"/>
                  </a:lnTo>
                  <a:lnTo>
                    <a:pt x="143" y="109"/>
                  </a:lnTo>
                  <a:lnTo>
                    <a:pt x="165" y="105"/>
                  </a:lnTo>
                  <a:lnTo>
                    <a:pt x="187" y="99"/>
                  </a:lnTo>
                  <a:lnTo>
                    <a:pt x="209" y="95"/>
                  </a:lnTo>
                  <a:lnTo>
                    <a:pt x="233" y="89"/>
                  </a:lnTo>
                  <a:lnTo>
                    <a:pt x="257" y="84"/>
                  </a:lnTo>
                  <a:lnTo>
                    <a:pt x="282" y="80"/>
                  </a:lnTo>
                  <a:lnTo>
                    <a:pt x="307" y="76"/>
                  </a:lnTo>
                  <a:lnTo>
                    <a:pt x="333" y="71"/>
                  </a:lnTo>
                  <a:lnTo>
                    <a:pt x="360" y="67"/>
                  </a:lnTo>
                  <a:lnTo>
                    <a:pt x="388" y="63"/>
                  </a:lnTo>
                  <a:lnTo>
                    <a:pt x="415" y="60"/>
                  </a:lnTo>
                  <a:lnTo>
                    <a:pt x="443" y="55"/>
                  </a:lnTo>
                  <a:lnTo>
                    <a:pt x="472" y="52"/>
                  </a:lnTo>
                  <a:lnTo>
                    <a:pt x="502" y="50"/>
                  </a:lnTo>
                  <a:lnTo>
                    <a:pt x="532" y="46"/>
                  </a:lnTo>
                  <a:lnTo>
                    <a:pt x="562" y="43"/>
                  </a:lnTo>
                  <a:lnTo>
                    <a:pt x="593" y="40"/>
                  </a:lnTo>
                  <a:lnTo>
                    <a:pt x="624" y="38"/>
                  </a:lnTo>
                  <a:lnTo>
                    <a:pt x="656" y="36"/>
                  </a:lnTo>
                  <a:lnTo>
                    <a:pt x="688" y="33"/>
                  </a:lnTo>
                  <a:lnTo>
                    <a:pt x="721" y="31"/>
                  </a:lnTo>
                  <a:lnTo>
                    <a:pt x="754" y="30"/>
                  </a:lnTo>
                  <a:lnTo>
                    <a:pt x="787" y="28"/>
                  </a:lnTo>
                  <a:lnTo>
                    <a:pt x="821" y="27"/>
                  </a:lnTo>
                  <a:lnTo>
                    <a:pt x="791" y="23"/>
                  </a:lnTo>
                  <a:lnTo>
                    <a:pt x="761" y="20"/>
                  </a:lnTo>
                  <a:lnTo>
                    <a:pt x="731" y="17"/>
                  </a:lnTo>
                  <a:lnTo>
                    <a:pt x="701" y="14"/>
                  </a:lnTo>
                  <a:lnTo>
                    <a:pt x="672" y="12"/>
                  </a:lnTo>
                  <a:lnTo>
                    <a:pt x="642" y="9"/>
                  </a:lnTo>
                  <a:lnTo>
                    <a:pt x="613" y="7"/>
                  </a:lnTo>
                  <a:lnTo>
                    <a:pt x="586" y="6"/>
                  </a:lnTo>
                  <a:lnTo>
                    <a:pt x="557" y="5"/>
                  </a:lnTo>
                  <a:lnTo>
                    <a:pt x="529" y="4"/>
                  </a:lnTo>
                  <a:lnTo>
                    <a:pt x="502" y="2"/>
                  </a:lnTo>
                  <a:lnTo>
                    <a:pt x="475" y="1"/>
                  </a:lnTo>
                  <a:lnTo>
                    <a:pt x="449" y="0"/>
                  </a:lnTo>
                  <a:lnTo>
                    <a:pt x="422" y="0"/>
                  </a:lnTo>
                  <a:lnTo>
                    <a:pt x="397" y="0"/>
                  </a:lnTo>
                  <a:lnTo>
                    <a:pt x="371" y="0"/>
                  </a:lnTo>
                  <a:lnTo>
                    <a:pt x="346" y="1"/>
                  </a:lnTo>
                  <a:lnTo>
                    <a:pt x="322" y="1"/>
                  </a:lnTo>
                  <a:lnTo>
                    <a:pt x="298" y="2"/>
                  </a:lnTo>
                  <a:lnTo>
                    <a:pt x="275" y="4"/>
                  </a:lnTo>
                  <a:lnTo>
                    <a:pt x="252" y="5"/>
                  </a:lnTo>
                  <a:lnTo>
                    <a:pt x="230" y="6"/>
                  </a:lnTo>
                  <a:lnTo>
                    <a:pt x="208" y="8"/>
                  </a:lnTo>
                  <a:lnTo>
                    <a:pt x="187" y="10"/>
                  </a:lnTo>
                  <a:lnTo>
                    <a:pt x="166" y="13"/>
                  </a:lnTo>
                  <a:lnTo>
                    <a:pt x="147" y="15"/>
                  </a:lnTo>
                  <a:lnTo>
                    <a:pt x="128" y="17"/>
                  </a:lnTo>
                  <a:lnTo>
                    <a:pt x="110" y="21"/>
                  </a:lnTo>
                  <a:lnTo>
                    <a:pt x="91" y="23"/>
                  </a:lnTo>
                  <a:lnTo>
                    <a:pt x="75" y="27"/>
                  </a:lnTo>
                  <a:lnTo>
                    <a:pt x="58" y="31"/>
                  </a:lnTo>
                  <a:lnTo>
                    <a:pt x="43" y="35"/>
                  </a:lnTo>
                  <a:close/>
                </a:path>
              </a:pathLst>
            </a:custGeom>
            <a:solidFill>
              <a:srgbClr val="CEF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44" name="Freeform 98"/>
            <p:cNvSpPr>
              <a:spLocks/>
            </p:cNvSpPr>
            <p:nvPr/>
          </p:nvSpPr>
          <p:spPr bwMode="auto">
            <a:xfrm>
              <a:off x="4782" y="1708"/>
              <a:ext cx="548" cy="1041"/>
            </a:xfrm>
            <a:custGeom>
              <a:avLst/>
              <a:gdLst>
                <a:gd name="T0" fmla="*/ 266 w 1096"/>
                <a:gd name="T1" fmla="*/ 4 h 2083"/>
                <a:gd name="T2" fmla="*/ 250 w 1096"/>
                <a:gd name="T3" fmla="*/ 9 h 2083"/>
                <a:gd name="T4" fmla="*/ 232 w 1096"/>
                <a:gd name="T5" fmla="*/ 14 h 2083"/>
                <a:gd name="T6" fmla="*/ 211 w 1096"/>
                <a:gd name="T7" fmla="*/ 19 h 2083"/>
                <a:gd name="T8" fmla="*/ 188 w 1096"/>
                <a:gd name="T9" fmla="*/ 23 h 2083"/>
                <a:gd name="T10" fmla="*/ 163 w 1096"/>
                <a:gd name="T11" fmla="*/ 27 h 2083"/>
                <a:gd name="T12" fmla="*/ 137 w 1096"/>
                <a:gd name="T13" fmla="*/ 30 h 2083"/>
                <a:gd name="T14" fmla="*/ 107 w 1096"/>
                <a:gd name="T15" fmla="*/ 33 h 2083"/>
                <a:gd name="T16" fmla="*/ 77 w 1096"/>
                <a:gd name="T17" fmla="*/ 35 h 2083"/>
                <a:gd name="T18" fmla="*/ 45 w 1096"/>
                <a:gd name="T19" fmla="*/ 36 h 2083"/>
                <a:gd name="T20" fmla="*/ 13 w 1096"/>
                <a:gd name="T21" fmla="*/ 36 h 2083"/>
                <a:gd name="T22" fmla="*/ 8 w 1096"/>
                <a:gd name="T23" fmla="*/ 36 h 2083"/>
                <a:gd name="T24" fmla="*/ 3 w 1096"/>
                <a:gd name="T25" fmla="*/ 36 h 2083"/>
                <a:gd name="T26" fmla="*/ 9 w 1096"/>
                <a:gd name="T27" fmla="*/ 38 h 2083"/>
                <a:gd name="T28" fmla="*/ 38 w 1096"/>
                <a:gd name="T29" fmla="*/ 41 h 2083"/>
                <a:gd name="T30" fmla="*/ 66 w 1096"/>
                <a:gd name="T31" fmla="*/ 43 h 2083"/>
                <a:gd name="T32" fmla="*/ 92 w 1096"/>
                <a:gd name="T33" fmla="*/ 45 h 2083"/>
                <a:gd name="T34" fmla="*/ 117 w 1096"/>
                <a:gd name="T35" fmla="*/ 46 h 2083"/>
                <a:gd name="T36" fmla="*/ 141 w 1096"/>
                <a:gd name="T37" fmla="*/ 46 h 2083"/>
                <a:gd name="T38" fmla="*/ 162 w 1096"/>
                <a:gd name="T39" fmla="*/ 45 h 2083"/>
                <a:gd name="T40" fmla="*/ 183 w 1096"/>
                <a:gd name="T41" fmla="*/ 44 h 2083"/>
                <a:gd name="T42" fmla="*/ 201 w 1096"/>
                <a:gd name="T43" fmla="*/ 41 h 2083"/>
                <a:gd name="T44" fmla="*/ 217 w 1096"/>
                <a:gd name="T45" fmla="*/ 38 h 2083"/>
                <a:gd name="T46" fmla="*/ 230 w 1096"/>
                <a:gd name="T47" fmla="*/ 34 h 2083"/>
                <a:gd name="T48" fmla="*/ 235 w 1096"/>
                <a:gd name="T49" fmla="*/ 32 h 2083"/>
                <a:gd name="T50" fmla="*/ 236 w 1096"/>
                <a:gd name="T51" fmla="*/ 35 h 2083"/>
                <a:gd name="T52" fmla="*/ 229 w 1096"/>
                <a:gd name="T53" fmla="*/ 54 h 2083"/>
                <a:gd name="T54" fmla="*/ 210 w 1096"/>
                <a:gd name="T55" fmla="*/ 136 h 2083"/>
                <a:gd name="T56" fmla="*/ 199 w 1096"/>
                <a:gd name="T57" fmla="*/ 250 h 2083"/>
                <a:gd name="T58" fmla="*/ 198 w 1096"/>
                <a:gd name="T59" fmla="*/ 351 h 2083"/>
                <a:gd name="T60" fmla="*/ 202 w 1096"/>
                <a:gd name="T61" fmla="*/ 432 h 2083"/>
                <a:gd name="T62" fmla="*/ 210 w 1096"/>
                <a:gd name="T63" fmla="*/ 501 h 2083"/>
                <a:gd name="T64" fmla="*/ 224 w 1096"/>
                <a:gd name="T65" fmla="*/ 504 h 2083"/>
                <a:gd name="T66" fmla="*/ 238 w 1096"/>
                <a:gd name="T67" fmla="*/ 508 h 2083"/>
                <a:gd name="T68" fmla="*/ 249 w 1096"/>
                <a:gd name="T69" fmla="*/ 512 h 2083"/>
                <a:gd name="T70" fmla="*/ 261 w 1096"/>
                <a:gd name="T71" fmla="*/ 515 h 2083"/>
                <a:gd name="T72" fmla="*/ 270 w 1096"/>
                <a:gd name="T73" fmla="*/ 519 h 2083"/>
                <a:gd name="T74" fmla="*/ 258 w 1096"/>
                <a:gd name="T75" fmla="*/ 478 h 2083"/>
                <a:gd name="T76" fmla="*/ 242 w 1096"/>
                <a:gd name="T77" fmla="*/ 383 h 2083"/>
                <a:gd name="T78" fmla="*/ 236 w 1096"/>
                <a:gd name="T79" fmla="*/ 262 h 2083"/>
                <a:gd name="T80" fmla="*/ 243 w 1096"/>
                <a:gd name="T81" fmla="*/ 138 h 2083"/>
                <a:gd name="T82" fmla="*/ 259 w 1096"/>
                <a:gd name="T83" fmla="*/ 41 h 2083"/>
                <a:gd name="T84" fmla="*/ 274 w 1096"/>
                <a:gd name="T85" fmla="*/ 0 h 208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96"/>
                <a:gd name="T130" fmla="*/ 0 h 2083"/>
                <a:gd name="T131" fmla="*/ 1096 w 1096"/>
                <a:gd name="T132" fmla="*/ 2083 h 208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96" h="2083">
                  <a:moveTo>
                    <a:pt x="1096" y="0"/>
                  </a:moveTo>
                  <a:lnTo>
                    <a:pt x="1080" y="8"/>
                  </a:lnTo>
                  <a:lnTo>
                    <a:pt x="1061" y="16"/>
                  </a:lnTo>
                  <a:lnTo>
                    <a:pt x="1043" y="23"/>
                  </a:lnTo>
                  <a:lnTo>
                    <a:pt x="1022" y="31"/>
                  </a:lnTo>
                  <a:lnTo>
                    <a:pt x="1000" y="38"/>
                  </a:lnTo>
                  <a:lnTo>
                    <a:pt x="977" y="45"/>
                  </a:lnTo>
                  <a:lnTo>
                    <a:pt x="953" y="52"/>
                  </a:lnTo>
                  <a:lnTo>
                    <a:pt x="928" y="59"/>
                  </a:lnTo>
                  <a:lnTo>
                    <a:pt x="901" y="66"/>
                  </a:lnTo>
                  <a:lnTo>
                    <a:pt x="875" y="72"/>
                  </a:lnTo>
                  <a:lnTo>
                    <a:pt x="846" y="78"/>
                  </a:lnTo>
                  <a:lnTo>
                    <a:pt x="816" y="84"/>
                  </a:lnTo>
                  <a:lnTo>
                    <a:pt x="785" y="90"/>
                  </a:lnTo>
                  <a:lnTo>
                    <a:pt x="754" y="95"/>
                  </a:lnTo>
                  <a:lnTo>
                    <a:pt x="721" y="100"/>
                  </a:lnTo>
                  <a:lnTo>
                    <a:pt x="688" y="105"/>
                  </a:lnTo>
                  <a:lnTo>
                    <a:pt x="653" y="110"/>
                  </a:lnTo>
                  <a:lnTo>
                    <a:pt x="618" y="114"/>
                  </a:lnTo>
                  <a:lnTo>
                    <a:pt x="582" y="119"/>
                  </a:lnTo>
                  <a:lnTo>
                    <a:pt x="545" y="122"/>
                  </a:lnTo>
                  <a:lnTo>
                    <a:pt x="507" y="127"/>
                  </a:lnTo>
                  <a:lnTo>
                    <a:pt x="469" y="129"/>
                  </a:lnTo>
                  <a:lnTo>
                    <a:pt x="430" y="133"/>
                  </a:lnTo>
                  <a:lnTo>
                    <a:pt x="391" y="136"/>
                  </a:lnTo>
                  <a:lnTo>
                    <a:pt x="350" y="138"/>
                  </a:lnTo>
                  <a:lnTo>
                    <a:pt x="309" y="141"/>
                  </a:lnTo>
                  <a:lnTo>
                    <a:pt x="267" y="142"/>
                  </a:lnTo>
                  <a:lnTo>
                    <a:pt x="225" y="144"/>
                  </a:lnTo>
                  <a:lnTo>
                    <a:pt x="182" y="145"/>
                  </a:lnTo>
                  <a:lnTo>
                    <a:pt x="140" y="145"/>
                  </a:lnTo>
                  <a:lnTo>
                    <a:pt x="96" y="146"/>
                  </a:lnTo>
                  <a:lnTo>
                    <a:pt x="52" y="146"/>
                  </a:lnTo>
                  <a:lnTo>
                    <a:pt x="45" y="146"/>
                  </a:lnTo>
                  <a:lnTo>
                    <a:pt x="39" y="146"/>
                  </a:lnTo>
                  <a:lnTo>
                    <a:pt x="32" y="146"/>
                  </a:lnTo>
                  <a:lnTo>
                    <a:pt x="27" y="146"/>
                  </a:lnTo>
                  <a:lnTo>
                    <a:pt x="20" y="146"/>
                  </a:lnTo>
                  <a:lnTo>
                    <a:pt x="13" y="146"/>
                  </a:lnTo>
                  <a:lnTo>
                    <a:pt x="7" y="146"/>
                  </a:lnTo>
                  <a:lnTo>
                    <a:pt x="0" y="146"/>
                  </a:lnTo>
                  <a:lnTo>
                    <a:pt x="38" y="152"/>
                  </a:lnTo>
                  <a:lnTo>
                    <a:pt x="76" y="157"/>
                  </a:lnTo>
                  <a:lnTo>
                    <a:pt x="114" y="161"/>
                  </a:lnTo>
                  <a:lnTo>
                    <a:pt x="152" y="165"/>
                  </a:lnTo>
                  <a:lnTo>
                    <a:pt x="189" y="168"/>
                  </a:lnTo>
                  <a:lnTo>
                    <a:pt x="225" y="172"/>
                  </a:lnTo>
                  <a:lnTo>
                    <a:pt x="262" y="175"/>
                  </a:lnTo>
                  <a:lnTo>
                    <a:pt x="297" y="177"/>
                  </a:lnTo>
                  <a:lnTo>
                    <a:pt x="333" y="180"/>
                  </a:lnTo>
                  <a:lnTo>
                    <a:pt x="368" y="182"/>
                  </a:lnTo>
                  <a:lnTo>
                    <a:pt x="401" y="183"/>
                  </a:lnTo>
                  <a:lnTo>
                    <a:pt x="436" y="184"/>
                  </a:lnTo>
                  <a:lnTo>
                    <a:pt x="468" y="186"/>
                  </a:lnTo>
                  <a:lnTo>
                    <a:pt x="500" y="187"/>
                  </a:lnTo>
                  <a:lnTo>
                    <a:pt x="532" y="187"/>
                  </a:lnTo>
                  <a:lnTo>
                    <a:pt x="564" y="186"/>
                  </a:lnTo>
                  <a:lnTo>
                    <a:pt x="594" y="186"/>
                  </a:lnTo>
                  <a:lnTo>
                    <a:pt x="622" y="184"/>
                  </a:lnTo>
                  <a:lnTo>
                    <a:pt x="651" y="183"/>
                  </a:lnTo>
                  <a:lnTo>
                    <a:pt x="679" y="181"/>
                  </a:lnTo>
                  <a:lnTo>
                    <a:pt x="706" y="180"/>
                  </a:lnTo>
                  <a:lnTo>
                    <a:pt x="732" y="177"/>
                  </a:lnTo>
                  <a:lnTo>
                    <a:pt x="757" y="174"/>
                  </a:lnTo>
                  <a:lnTo>
                    <a:pt x="781" y="171"/>
                  </a:lnTo>
                  <a:lnTo>
                    <a:pt x="804" y="167"/>
                  </a:lnTo>
                  <a:lnTo>
                    <a:pt x="826" y="164"/>
                  </a:lnTo>
                  <a:lnTo>
                    <a:pt x="847" y="159"/>
                  </a:lnTo>
                  <a:lnTo>
                    <a:pt x="868" y="154"/>
                  </a:lnTo>
                  <a:lnTo>
                    <a:pt x="886" y="150"/>
                  </a:lnTo>
                  <a:lnTo>
                    <a:pt x="904" y="144"/>
                  </a:lnTo>
                  <a:lnTo>
                    <a:pt x="921" y="138"/>
                  </a:lnTo>
                  <a:lnTo>
                    <a:pt x="936" y="133"/>
                  </a:lnTo>
                  <a:lnTo>
                    <a:pt x="938" y="131"/>
                  </a:lnTo>
                  <a:lnTo>
                    <a:pt x="943" y="130"/>
                  </a:lnTo>
                  <a:lnTo>
                    <a:pt x="946" y="129"/>
                  </a:lnTo>
                  <a:lnTo>
                    <a:pt x="948" y="129"/>
                  </a:lnTo>
                  <a:lnTo>
                    <a:pt x="947" y="142"/>
                  </a:lnTo>
                  <a:lnTo>
                    <a:pt x="947" y="144"/>
                  </a:lnTo>
                  <a:lnTo>
                    <a:pt x="946" y="145"/>
                  </a:lnTo>
                  <a:lnTo>
                    <a:pt x="916" y="217"/>
                  </a:lnTo>
                  <a:lnTo>
                    <a:pt x="889" y="308"/>
                  </a:lnTo>
                  <a:lnTo>
                    <a:pt x="863" y="418"/>
                  </a:lnTo>
                  <a:lnTo>
                    <a:pt x="841" y="545"/>
                  </a:lnTo>
                  <a:lnTo>
                    <a:pt x="823" y="685"/>
                  </a:lnTo>
                  <a:lnTo>
                    <a:pt x="808" y="838"/>
                  </a:lnTo>
                  <a:lnTo>
                    <a:pt x="798" y="1001"/>
                  </a:lnTo>
                  <a:lnTo>
                    <a:pt x="792" y="1171"/>
                  </a:lnTo>
                  <a:lnTo>
                    <a:pt x="791" y="1290"/>
                  </a:lnTo>
                  <a:lnTo>
                    <a:pt x="792" y="1406"/>
                  </a:lnTo>
                  <a:lnTo>
                    <a:pt x="795" y="1519"/>
                  </a:lnTo>
                  <a:lnTo>
                    <a:pt x="801" y="1627"/>
                  </a:lnTo>
                  <a:lnTo>
                    <a:pt x="808" y="1731"/>
                  </a:lnTo>
                  <a:lnTo>
                    <a:pt x="818" y="1830"/>
                  </a:lnTo>
                  <a:lnTo>
                    <a:pt x="829" y="1922"/>
                  </a:lnTo>
                  <a:lnTo>
                    <a:pt x="842" y="2006"/>
                  </a:lnTo>
                  <a:lnTo>
                    <a:pt x="862" y="2011"/>
                  </a:lnTo>
                  <a:lnTo>
                    <a:pt x="881" y="2014"/>
                  </a:lnTo>
                  <a:lnTo>
                    <a:pt x="899" y="2019"/>
                  </a:lnTo>
                  <a:lnTo>
                    <a:pt x="917" y="2023"/>
                  </a:lnTo>
                  <a:lnTo>
                    <a:pt x="935" y="2028"/>
                  </a:lnTo>
                  <a:lnTo>
                    <a:pt x="952" y="2033"/>
                  </a:lnTo>
                  <a:lnTo>
                    <a:pt x="968" y="2037"/>
                  </a:lnTo>
                  <a:lnTo>
                    <a:pt x="983" y="2042"/>
                  </a:lnTo>
                  <a:lnTo>
                    <a:pt x="999" y="2048"/>
                  </a:lnTo>
                  <a:lnTo>
                    <a:pt x="1013" y="2052"/>
                  </a:lnTo>
                  <a:lnTo>
                    <a:pt x="1028" y="2057"/>
                  </a:lnTo>
                  <a:lnTo>
                    <a:pt x="1041" y="2063"/>
                  </a:lnTo>
                  <a:lnTo>
                    <a:pt x="1053" y="2067"/>
                  </a:lnTo>
                  <a:lnTo>
                    <a:pt x="1066" y="2073"/>
                  </a:lnTo>
                  <a:lnTo>
                    <a:pt x="1078" y="2078"/>
                  </a:lnTo>
                  <a:lnTo>
                    <a:pt x="1089" y="2083"/>
                  </a:lnTo>
                  <a:lnTo>
                    <a:pt x="1059" y="2009"/>
                  </a:lnTo>
                  <a:lnTo>
                    <a:pt x="1031" y="1914"/>
                  </a:lnTo>
                  <a:lnTo>
                    <a:pt x="1007" y="1802"/>
                  </a:lnTo>
                  <a:lnTo>
                    <a:pt x="987" y="1675"/>
                  </a:lnTo>
                  <a:lnTo>
                    <a:pt x="970" y="1534"/>
                  </a:lnTo>
                  <a:lnTo>
                    <a:pt x="958" y="1382"/>
                  </a:lnTo>
                  <a:lnTo>
                    <a:pt x="950" y="1220"/>
                  </a:lnTo>
                  <a:lnTo>
                    <a:pt x="947" y="1049"/>
                  </a:lnTo>
                  <a:lnTo>
                    <a:pt x="950" y="874"/>
                  </a:lnTo>
                  <a:lnTo>
                    <a:pt x="958" y="708"/>
                  </a:lnTo>
                  <a:lnTo>
                    <a:pt x="972" y="552"/>
                  </a:lnTo>
                  <a:lnTo>
                    <a:pt x="989" y="409"/>
                  </a:lnTo>
                  <a:lnTo>
                    <a:pt x="1011" y="280"/>
                  </a:lnTo>
                  <a:lnTo>
                    <a:pt x="1036" y="167"/>
                  </a:lnTo>
                  <a:lnTo>
                    <a:pt x="1065" y="74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CEF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45" name="Freeform 99"/>
            <p:cNvSpPr>
              <a:spLocks/>
            </p:cNvSpPr>
            <p:nvPr/>
          </p:nvSpPr>
          <p:spPr bwMode="auto">
            <a:xfrm>
              <a:off x="4241" y="1617"/>
              <a:ext cx="1040" cy="1146"/>
            </a:xfrm>
            <a:custGeom>
              <a:avLst/>
              <a:gdLst>
                <a:gd name="T0" fmla="*/ 492 w 2080"/>
                <a:gd name="T1" fmla="*/ 13 h 2293"/>
                <a:gd name="T2" fmla="*/ 454 w 2080"/>
                <a:gd name="T3" fmla="*/ 26 h 2293"/>
                <a:gd name="T4" fmla="*/ 407 w 2080"/>
                <a:gd name="T5" fmla="*/ 37 h 2293"/>
                <a:gd name="T6" fmla="*/ 353 w 2080"/>
                <a:gd name="T7" fmla="*/ 46 h 2293"/>
                <a:gd name="T8" fmla="*/ 293 w 2080"/>
                <a:gd name="T9" fmla="*/ 53 h 2293"/>
                <a:gd name="T10" fmla="*/ 232 w 2080"/>
                <a:gd name="T11" fmla="*/ 57 h 2293"/>
                <a:gd name="T12" fmla="*/ 173 w 2080"/>
                <a:gd name="T13" fmla="*/ 58 h 2293"/>
                <a:gd name="T14" fmla="*/ 120 w 2080"/>
                <a:gd name="T15" fmla="*/ 56 h 2293"/>
                <a:gd name="T16" fmla="*/ 73 w 2080"/>
                <a:gd name="T17" fmla="*/ 51 h 2293"/>
                <a:gd name="T18" fmla="*/ 35 w 2080"/>
                <a:gd name="T19" fmla="*/ 44 h 2293"/>
                <a:gd name="T20" fmla="*/ 6 w 2080"/>
                <a:gd name="T21" fmla="*/ 34 h 2293"/>
                <a:gd name="T22" fmla="*/ 36 w 2080"/>
                <a:gd name="T23" fmla="*/ 180 h 2293"/>
                <a:gd name="T24" fmla="*/ 38 w 2080"/>
                <a:gd name="T25" fmla="*/ 356 h 2293"/>
                <a:gd name="T26" fmla="*/ 44 w 2080"/>
                <a:gd name="T27" fmla="*/ 304 h 2293"/>
                <a:gd name="T28" fmla="*/ 28 w 2080"/>
                <a:gd name="T29" fmla="*/ 86 h 2293"/>
                <a:gd name="T30" fmla="*/ 34 w 2080"/>
                <a:gd name="T31" fmla="*/ 48 h 2293"/>
                <a:gd name="T32" fmla="*/ 71 w 2080"/>
                <a:gd name="T33" fmla="*/ 56 h 2293"/>
                <a:gd name="T34" fmla="*/ 116 w 2080"/>
                <a:gd name="T35" fmla="*/ 60 h 2293"/>
                <a:gd name="T36" fmla="*/ 167 w 2080"/>
                <a:gd name="T37" fmla="*/ 62 h 2293"/>
                <a:gd name="T38" fmla="*/ 223 w 2080"/>
                <a:gd name="T39" fmla="*/ 62 h 2293"/>
                <a:gd name="T40" fmla="*/ 283 w 2080"/>
                <a:gd name="T41" fmla="*/ 58 h 2293"/>
                <a:gd name="T42" fmla="*/ 340 w 2080"/>
                <a:gd name="T43" fmla="*/ 52 h 2293"/>
                <a:gd name="T44" fmla="*/ 394 w 2080"/>
                <a:gd name="T45" fmla="*/ 44 h 2293"/>
                <a:gd name="T46" fmla="*/ 442 w 2080"/>
                <a:gd name="T47" fmla="*/ 33 h 2293"/>
                <a:gd name="T48" fmla="*/ 482 w 2080"/>
                <a:gd name="T49" fmla="*/ 22 h 2293"/>
                <a:gd name="T50" fmla="*/ 513 w 2080"/>
                <a:gd name="T51" fmla="*/ 8 h 2293"/>
                <a:gd name="T52" fmla="*/ 478 w 2080"/>
                <a:gd name="T53" fmla="*/ 192 h 2293"/>
                <a:gd name="T54" fmla="*/ 480 w 2080"/>
                <a:gd name="T55" fmla="*/ 429 h 2293"/>
                <a:gd name="T56" fmla="*/ 493 w 2080"/>
                <a:gd name="T57" fmla="*/ 531 h 2293"/>
                <a:gd name="T58" fmla="*/ 459 w 2080"/>
                <a:gd name="T59" fmla="*/ 523 h 2293"/>
                <a:gd name="T60" fmla="*/ 417 w 2080"/>
                <a:gd name="T61" fmla="*/ 517 h 2293"/>
                <a:gd name="T62" fmla="*/ 367 w 2080"/>
                <a:gd name="T63" fmla="*/ 514 h 2293"/>
                <a:gd name="T64" fmla="*/ 312 w 2080"/>
                <a:gd name="T65" fmla="*/ 513 h 2293"/>
                <a:gd name="T66" fmla="*/ 253 w 2080"/>
                <a:gd name="T67" fmla="*/ 516 h 2293"/>
                <a:gd name="T68" fmla="*/ 196 w 2080"/>
                <a:gd name="T69" fmla="*/ 520 h 2293"/>
                <a:gd name="T70" fmla="*/ 143 w 2080"/>
                <a:gd name="T71" fmla="*/ 528 h 2293"/>
                <a:gd name="T72" fmla="*/ 94 w 2080"/>
                <a:gd name="T73" fmla="*/ 537 h 2293"/>
                <a:gd name="T74" fmla="*/ 52 w 2080"/>
                <a:gd name="T75" fmla="*/ 548 h 2293"/>
                <a:gd name="T76" fmla="*/ 17 w 2080"/>
                <a:gd name="T77" fmla="*/ 560 h 2293"/>
                <a:gd name="T78" fmla="*/ 28 w 2080"/>
                <a:gd name="T79" fmla="*/ 483 h 2293"/>
                <a:gd name="T80" fmla="*/ 34 w 2080"/>
                <a:gd name="T81" fmla="*/ 403 h 2293"/>
                <a:gd name="T82" fmla="*/ 8 w 2080"/>
                <a:gd name="T83" fmla="*/ 552 h 2293"/>
                <a:gd name="T84" fmla="*/ 19 w 2080"/>
                <a:gd name="T85" fmla="*/ 564 h 2293"/>
                <a:gd name="T86" fmla="*/ 55 w 2080"/>
                <a:gd name="T87" fmla="*/ 551 h 2293"/>
                <a:gd name="T88" fmla="*/ 99 w 2080"/>
                <a:gd name="T89" fmla="*/ 540 h 2293"/>
                <a:gd name="T90" fmla="*/ 149 w 2080"/>
                <a:gd name="T91" fmla="*/ 531 h 2293"/>
                <a:gd name="T92" fmla="*/ 204 w 2080"/>
                <a:gd name="T93" fmla="*/ 524 h 2293"/>
                <a:gd name="T94" fmla="*/ 263 w 2080"/>
                <a:gd name="T95" fmla="*/ 519 h 2293"/>
                <a:gd name="T96" fmla="*/ 324 w 2080"/>
                <a:gd name="T97" fmla="*/ 517 h 2293"/>
                <a:gd name="T98" fmla="*/ 380 w 2080"/>
                <a:gd name="T99" fmla="*/ 518 h 2293"/>
                <a:gd name="T100" fmla="*/ 429 w 2080"/>
                <a:gd name="T101" fmla="*/ 522 h 2293"/>
                <a:gd name="T102" fmla="*/ 470 w 2080"/>
                <a:gd name="T103" fmla="*/ 529 h 2293"/>
                <a:gd name="T104" fmla="*/ 501 w 2080"/>
                <a:gd name="T105" fmla="*/ 539 h 2293"/>
                <a:gd name="T106" fmla="*/ 489 w 2080"/>
                <a:gd name="T107" fmla="*/ 465 h 2293"/>
                <a:gd name="T108" fmla="*/ 480 w 2080"/>
                <a:gd name="T109" fmla="*/ 231 h 2293"/>
                <a:gd name="T110" fmla="*/ 511 w 2080"/>
                <a:gd name="T111" fmla="*/ 24 h 2293"/>
                <a:gd name="T112" fmla="*/ 519 w 2080"/>
                <a:gd name="T113" fmla="*/ 1 h 22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80"/>
                <a:gd name="T172" fmla="*/ 0 h 2293"/>
                <a:gd name="T173" fmla="*/ 2080 w 2080"/>
                <a:gd name="T174" fmla="*/ 2293 h 229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80" h="2293">
                  <a:moveTo>
                    <a:pt x="2066" y="7"/>
                  </a:moveTo>
                  <a:lnTo>
                    <a:pt x="2050" y="16"/>
                  </a:lnTo>
                  <a:lnTo>
                    <a:pt x="2032" y="27"/>
                  </a:lnTo>
                  <a:lnTo>
                    <a:pt x="2012" y="36"/>
                  </a:lnTo>
                  <a:lnTo>
                    <a:pt x="1992" y="45"/>
                  </a:lnTo>
                  <a:lnTo>
                    <a:pt x="1971" y="53"/>
                  </a:lnTo>
                  <a:lnTo>
                    <a:pt x="1948" y="62"/>
                  </a:lnTo>
                  <a:lnTo>
                    <a:pt x="1923" y="72"/>
                  </a:lnTo>
                  <a:lnTo>
                    <a:pt x="1898" y="80"/>
                  </a:lnTo>
                  <a:lnTo>
                    <a:pt x="1873" y="89"/>
                  </a:lnTo>
                  <a:lnTo>
                    <a:pt x="1845" y="97"/>
                  </a:lnTo>
                  <a:lnTo>
                    <a:pt x="1817" y="105"/>
                  </a:lnTo>
                  <a:lnTo>
                    <a:pt x="1787" y="113"/>
                  </a:lnTo>
                  <a:lnTo>
                    <a:pt x="1757" y="121"/>
                  </a:lnTo>
                  <a:lnTo>
                    <a:pt x="1726" y="128"/>
                  </a:lnTo>
                  <a:lnTo>
                    <a:pt x="1694" y="136"/>
                  </a:lnTo>
                  <a:lnTo>
                    <a:pt x="1662" y="143"/>
                  </a:lnTo>
                  <a:lnTo>
                    <a:pt x="1628" y="150"/>
                  </a:lnTo>
                  <a:lnTo>
                    <a:pt x="1594" y="157"/>
                  </a:lnTo>
                  <a:lnTo>
                    <a:pt x="1559" y="164"/>
                  </a:lnTo>
                  <a:lnTo>
                    <a:pt x="1523" y="169"/>
                  </a:lnTo>
                  <a:lnTo>
                    <a:pt x="1487" y="175"/>
                  </a:lnTo>
                  <a:lnTo>
                    <a:pt x="1450" y="181"/>
                  </a:lnTo>
                  <a:lnTo>
                    <a:pt x="1412" y="187"/>
                  </a:lnTo>
                  <a:lnTo>
                    <a:pt x="1374" y="192"/>
                  </a:lnTo>
                  <a:lnTo>
                    <a:pt x="1334" y="197"/>
                  </a:lnTo>
                  <a:lnTo>
                    <a:pt x="1295" y="202"/>
                  </a:lnTo>
                  <a:lnTo>
                    <a:pt x="1255" y="206"/>
                  </a:lnTo>
                  <a:lnTo>
                    <a:pt x="1215" y="210"/>
                  </a:lnTo>
                  <a:lnTo>
                    <a:pt x="1174" y="214"/>
                  </a:lnTo>
                  <a:lnTo>
                    <a:pt x="1133" y="218"/>
                  </a:lnTo>
                  <a:lnTo>
                    <a:pt x="1091" y="221"/>
                  </a:lnTo>
                  <a:lnTo>
                    <a:pt x="1050" y="224"/>
                  </a:lnTo>
                  <a:lnTo>
                    <a:pt x="1009" y="226"/>
                  </a:lnTo>
                  <a:lnTo>
                    <a:pt x="968" y="228"/>
                  </a:lnTo>
                  <a:lnTo>
                    <a:pt x="929" y="230"/>
                  </a:lnTo>
                  <a:lnTo>
                    <a:pt x="888" y="232"/>
                  </a:lnTo>
                  <a:lnTo>
                    <a:pt x="849" y="233"/>
                  </a:lnTo>
                  <a:lnTo>
                    <a:pt x="810" y="234"/>
                  </a:lnTo>
                  <a:lnTo>
                    <a:pt x="771" y="234"/>
                  </a:lnTo>
                  <a:lnTo>
                    <a:pt x="733" y="234"/>
                  </a:lnTo>
                  <a:lnTo>
                    <a:pt x="695" y="234"/>
                  </a:lnTo>
                  <a:lnTo>
                    <a:pt x="658" y="234"/>
                  </a:lnTo>
                  <a:lnTo>
                    <a:pt x="622" y="233"/>
                  </a:lnTo>
                  <a:lnTo>
                    <a:pt x="585" y="232"/>
                  </a:lnTo>
                  <a:lnTo>
                    <a:pt x="551" y="230"/>
                  </a:lnTo>
                  <a:lnTo>
                    <a:pt x="516" y="228"/>
                  </a:lnTo>
                  <a:lnTo>
                    <a:pt x="482" y="227"/>
                  </a:lnTo>
                  <a:lnTo>
                    <a:pt x="449" y="224"/>
                  </a:lnTo>
                  <a:lnTo>
                    <a:pt x="417" y="221"/>
                  </a:lnTo>
                  <a:lnTo>
                    <a:pt x="385" y="219"/>
                  </a:lnTo>
                  <a:lnTo>
                    <a:pt x="354" y="216"/>
                  </a:lnTo>
                  <a:lnTo>
                    <a:pt x="325" y="212"/>
                  </a:lnTo>
                  <a:lnTo>
                    <a:pt x="295" y="207"/>
                  </a:lnTo>
                  <a:lnTo>
                    <a:pt x="267" y="203"/>
                  </a:lnTo>
                  <a:lnTo>
                    <a:pt x="241" y="199"/>
                  </a:lnTo>
                  <a:lnTo>
                    <a:pt x="214" y="194"/>
                  </a:lnTo>
                  <a:lnTo>
                    <a:pt x="189" y="189"/>
                  </a:lnTo>
                  <a:lnTo>
                    <a:pt x="166" y="183"/>
                  </a:lnTo>
                  <a:lnTo>
                    <a:pt x="143" y="177"/>
                  </a:lnTo>
                  <a:lnTo>
                    <a:pt x="121" y="172"/>
                  </a:lnTo>
                  <a:lnTo>
                    <a:pt x="100" y="166"/>
                  </a:lnTo>
                  <a:lnTo>
                    <a:pt x="81" y="159"/>
                  </a:lnTo>
                  <a:lnTo>
                    <a:pt x="63" y="152"/>
                  </a:lnTo>
                  <a:lnTo>
                    <a:pt x="46" y="145"/>
                  </a:lnTo>
                  <a:lnTo>
                    <a:pt x="25" y="136"/>
                  </a:lnTo>
                  <a:lnTo>
                    <a:pt x="36" y="157"/>
                  </a:lnTo>
                  <a:lnTo>
                    <a:pt x="66" y="233"/>
                  </a:lnTo>
                  <a:lnTo>
                    <a:pt x="91" y="328"/>
                  </a:lnTo>
                  <a:lnTo>
                    <a:pt x="114" y="444"/>
                  </a:lnTo>
                  <a:lnTo>
                    <a:pt x="133" y="575"/>
                  </a:lnTo>
                  <a:lnTo>
                    <a:pt x="146" y="720"/>
                  </a:lnTo>
                  <a:lnTo>
                    <a:pt x="156" y="877"/>
                  </a:lnTo>
                  <a:lnTo>
                    <a:pt x="160" y="1044"/>
                  </a:lnTo>
                  <a:lnTo>
                    <a:pt x="159" y="1217"/>
                  </a:lnTo>
                  <a:lnTo>
                    <a:pt x="158" y="1286"/>
                  </a:lnTo>
                  <a:lnTo>
                    <a:pt x="156" y="1356"/>
                  </a:lnTo>
                  <a:lnTo>
                    <a:pt x="152" y="1424"/>
                  </a:lnTo>
                  <a:lnTo>
                    <a:pt x="149" y="1491"/>
                  </a:lnTo>
                  <a:lnTo>
                    <a:pt x="165" y="1491"/>
                  </a:lnTo>
                  <a:lnTo>
                    <a:pt x="169" y="1424"/>
                  </a:lnTo>
                  <a:lnTo>
                    <a:pt x="173" y="1356"/>
                  </a:lnTo>
                  <a:lnTo>
                    <a:pt x="175" y="1286"/>
                  </a:lnTo>
                  <a:lnTo>
                    <a:pt x="176" y="1217"/>
                  </a:lnTo>
                  <a:lnTo>
                    <a:pt x="176" y="1048"/>
                  </a:lnTo>
                  <a:lnTo>
                    <a:pt x="173" y="887"/>
                  </a:lnTo>
                  <a:lnTo>
                    <a:pt x="164" y="734"/>
                  </a:lnTo>
                  <a:lnTo>
                    <a:pt x="151" y="591"/>
                  </a:lnTo>
                  <a:lnTo>
                    <a:pt x="134" y="462"/>
                  </a:lnTo>
                  <a:lnTo>
                    <a:pt x="112" y="347"/>
                  </a:lnTo>
                  <a:lnTo>
                    <a:pt x="88" y="249"/>
                  </a:lnTo>
                  <a:lnTo>
                    <a:pt x="60" y="169"/>
                  </a:lnTo>
                  <a:lnTo>
                    <a:pt x="77" y="176"/>
                  </a:lnTo>
                  <a:lnTo>
                    <a:pt x="97" y="182"/>
                  </a:lnTo>
                  <a:lnTo>
                    <a:pt x="116" y="188"/>
                  </a:lnTo>
                  <a:lnTo>
                    <a:pt x="138" y="194"/>
                  </a:lnTo>
                  <a:lnTo>
                    <a:pt x="160" y="199"/>
                  </a:lnTo>
                  <a:lnTo>
                    <a:pt x="183" y="205"/>
                  </a:lnTo>
                  <a:lnTo>
                    <a:pt x="207" y="210"/>
                  </a:lnTo>
                  <a:lnTo>
                    <a:pt x="233" y="214"/>
                  </a:lnTo>
                  <a:lnTo>
                    <a:pt x="258" y="219"/>
                  </a:lnTo>
                  <a:lnTo>
                    <a:pt x="286" y="224"/>
                  </a:lnTo>
                  <a:lnTo>
                    <a:pt x="313" y="227"/>
                  </a:lnTo>
                  <a:lnTo>
                    <a:pt x="342" y="230"/>
                  </a:lnTo>
                  <a:lnTo>
                    <a:pt x="372" y="234"/>
                  </a:lnTo>
                  <a:lnTo>
                    <a:pt x="402" y="237"/>
                  </a:lnTo>
                  <a:lnTo>
                    <a:pt x="433" y="240"/>
                  </a:lnTo>
                  <a:lnTo>
                    <a:pt x="466" y="242"/>
                  </a:lnTo>
                  <a:lnTo>
                    <a:pt x="498" y="244"/>
                  </a:lnTo>
                  <a:lnTo>
                    <a:pt x="531" y="247"/>
                  </a:lnTo>
                  <a:lnTo>
                    <a:pt x="565" y="248"/>
                  </a:lnTo>
                  <a:lnTo>
                    <a:pt x="599" y="249"/>
                  </a:lnTo>
                  <a:lnTo>
                    <a:pt x="635" y="250"/>
                  </a:lnTo>
                  <a:lnTo>
                    <a:pt x="670" y="251"/>
                  </a:lnTo>
                  <a:lnTo>
                    <a:pt x="706" y="251"/>
                  </a:lnTo>
                  <a:lnTo>
                    <a:pt x="743" y="251"/>
                  </a:lnTo>
                  <a:lnTo>
                    <a:pt x="780" y="251"/>
                  </a:lnTo>
                  <a:lnTo>
                    <a:pt x="818" y="251"/>
                  </a:lnTo>
                  <a:lnTo>
                    <a:pt x="856" y="250"/>
                  </a:lnTo>
                  <a:lnTo>
                    <a:pt x="894" y="249"/>
                  </a:lnTo>
                  <a:lnTo>
                    <a:pt x="933" y="247"/>
                  </a:lnTo>
                  <a:lnTo>
                    <a:pt x="971" y="245"/>
                  </a:lnTo>
                  <a:lnTo>
                    <a:pt x="1012" y="243"/>
                  </a:lnTo>
                  <a:lnTo>
                    <a:pt x="1051" y="241"/>
                  </a:lnTo>
                  <a:lnTo>
                    <a:pt x="1091" y="239"/>
                  </a:lnTo>
                  <a:lnTo>
                    <a:pt x="1132" y="235"/>
                  </a:lnTo>
                  <a:lnTo>
                    <a:pt x="1171" y="232"/>
                  </a:lnTo>
                  <a:lnTo>
                    <a:pt x="1210" y="228"/>
                  </a:lnTo>
                  <a:lnTo>
                    <a:pt x="1249" y="224"/>
                  </a:lnTo>
                  <a:lnTo>
                    <a:pt x="1287" y="219"/>
                  </a:lnTo>
                  <a:lnTo>
                    <a:pt x="1326" y="216"/>
                  </a:lnTo>
                  <a:lnTo>
                    <a:pt x="1363" y="210"/>
                  </a:lnTo>
                  <a:lnTo>
                    <a:pt x="1400" y="205"/>
                  </a:lnTo>
                  <a:lnTo>
                    <a:pt x="1437" y="201"/>
                  </a:lnTo>
                  <a:lnTo>
                    <a:pt x="1474" y="195"/>
                  </a:lnTo>
                  <a:lnTo>
                    <a:pt x="1508" y="189"/>
                  </a:lnTo>
                  <a:lnTo>
                    <a:pt x="1544" y="183"/>
                  </a:lnTo>
                  <a:lnTo>
                    <a:pt x="1578" y="176"/>
                  </a:lnTo>
                  <a:lnTo>
                    <a:pt x="1612" y="171"/>
                  </a:lnTo>
                  <a:lnTo>
                    <a:pt x="1644" y="164"/>
                  </a:lnTo>
                  <a:lnTo>
                    <a:pt x="1677" y="157"/>
                  </a:lnTo>
                  <a:lnTo>
                    <a:pt x="1708" y="150"/>
                  </a:lnTo>
                  <a:lnTo>
                    <a:pt x="1739" y="143"/>
                  </a:lnTo>
                  <a:lnTo>
                    <a:pt x="1769" y="135"/>
                  </a:lnTo>
                  <a:lnTo>
                    <a:pt x="1798" y="128"/>
                  </a:lnTo>
                  <a:lnTo>
                    <a:pt x="1825" y="120"/>
                  </a:lnTo>
                  <a:lnTo>
                    <a:pt x="1853" y="112"/>
                  </a:lnTo>
                  <a:lnTo>
                    <a:pt x="1880" y="104"/>
                  </a:lnTo>
                  <a:lnTo>
                    <a:pt x="1905" y="96"/>
                  </a:lnTo>
                  <a:lnTo>
                    <a:pt x="1929" y="88"/>
                  </a:lnTo>
                  <a:lnTo>
                    <a:pt x="1952" y="80"/>
                  </a:lnTo>
                  <a:lnTo>
                    <a:pt x="1974" y="70"/>
                  </a:lnTo>
                  <a:lnTo>
                    <a:pt x="1996" y="61"/>
                  </a:lnTo>
                  <a:lnTo>
                    <a:pt x="2016" y="53"/>
                  </a:lnTo>
                  <a:lnTo>
                    <a:pt x="2035" y="44"/>
                  </a:lnTo>
                  <a:lnTo>
                    <a:pt x="2052" y="35"/>
                  </a:lnTo>
                  <a:lnTo>
                    <a:pt x="2021" y="118"/>
                  </a:lnTo>
                  <a:lnTo>
                    <a:pt x="1994" y="219"/>
                  </a:lnTo>
                  <a:lnTo>
                    <a:pt x="1968" y="336"/>
                  </a:lnTo>
                  <a:lnTo>
                    <a:pt x="1946" y="469"/>
                  </a:lnTo>
                  <a:lnTo>
                    <a:pt x="1929" y="613"/>
                  </a:lnTo>
                  <a:lnTo>
                    <a:pt x="1914" y="768"/>
                  </a:lnTo>
                  <a:lnTo>
                    <a:pt x="1905" y="932"/>
                  </a:lnTo>
                  <a:lnTo>
                    <a:pt x="1899" y="1102"/>
                  </a:lnTo>
                  <a:lnTo>
                    <a:pt x="1898" y="1267"/>
                  </a:lnTo>
                  <a:lnTo>
                    <a:pt x="1903" y="1426"/>
                  </a:lnTo>
                  <a:lnTo>
                    <a:pt x="1911" y="1577"/>
                  </a:lnTo>
                  <a:lnTo>
                    <a:pt x="1923" y="1717"/>
                  </a:lnTo>
                  <a:lnTo>
                    <a:pt x="1939" y="1845"/>
                  </a:lnTo>
                  <a:lnTo>
                    <a:pt x="1960" y="1960"/>
                  </a:lnTo>
                  <a:lnTo>
                    <a:pt x="1984" y="2059"/>
                  </a:lnTo>
                  <a:lnTo>
                    <a:pt x="2011" y="2140"/>
                  </a:lnTo>
                  <a:lnTo>
                    <a:pt x="1994" y="2133"/>
                  </a:lnTo>
                  <a:lnTo>
                    <a:pt x="1975" y="2126"/>
                  </a:lnTo>
                  <a:lnTo>
                    <a:pt x="1954" y="2120"/>
                  </a:lnTo>
                  <a:lnTo>
                    <a:pt x="1934" y="2113"/>
                  </a:lnTo>
                  <a:lnTo>
                    <a:pt x="1912" y="2108"/>
                  </a:lnTo>
                  <a:lnTo>
                    <a:pt x="1889" y="2103"/>
                  </a:lnTo>
                  <a:lnTo>
                    <a:pt x="1865" y="2097"/>
                  </a:lnTo>
                  <a:lnTo>
                    <a:pt x="1839" y="2093"/>
                  </a:lnTo>
                  <a:lnTo>
                    <a:pt x="1814" y="2088"/>
                  </a:lnTo>
                  <a:lnTo>
                    <a:pt x="1786" y="2083"/>
                  </a:lnTo>
                  <a:lnTo>
                    <a:pt x="1759" y="2079"/>
                  </a:lnTo>
                  <a:lnTo>
                    <a:pt x="1730" y="2075"/>
                  </a:lnTo>
                  <a:lnTo>
                    <a:pt x="1700" y="2072"/>
                  </a:lnTo>
                  <a:lnTo>
                    <a:pt x="1670" y="2068"/>
                  </a:lnTo>
                  <a:lnTo>
                    <a:pt x="1638" y="2066"/>
                  </a:lnTo>
                  <a:lnTo>
                    <a:pt x="1606" y="2063"/>
                  </a:lnTo>
                  <a:lnTo>
                    <a:pt x="1573" y="2060"/>
                  </a:lnTo>
                  <a:lnTo>
                    <a:pt x="1540" y="2058"/>
                  </a:lnTo>
                  <a:lnTo>
                    <a:pt x="1505" y="2057"/>
                  </a:lnTo>
                  <a:lnTo>
                    <a:pt x="1470" y="2056"/>
                  </a:lnTo>
                  <a:lnTo>
                    <a:pt x="1435" y="2055"/>
                  </a:lnTo>
                  <a:lnTo>
                    <a:pt x="1399" y="2053"/>
                  </a:lnTo>
                  <a:lnTo>
                    <a:pt x="1362" y="2053"/>
                  </a:lnTo>
                  <a:lnTo>
                    <a:pt x="1325" y="2053"/>
                  </a:lnTo>
                  <a:lnTo>
                    <a:pt x="1287" y="2053"/>
                  </a:lnTo>
                  <a:lnTo>
                    <a:pt x="1249" y="2053"/>
                  </a:lnTo>
                  <a:lnTo>
                    <a:pt x="1210" y="2055"/>
                  </a:lnTo>
                  <a:lnTo>
                    <a:pt x="1172" y="2056"/>
                  </a:lnTo>
                  <a:lnTo>
                    <a:pt x="1132" y="2057"/>
                  </a:lnTo>
                  <a:lnTo>
                    <a:pt x="1092" y="2059"/>
                  </a:lnTo>
                  <a:lnTo>
                    <a:pt x="1052" y="2062"/>
                  </a:lnTo>
                  <a:lnTo>
                    <a:pt x="1012" y="2064"/>
                  </a:lnTo>
                  <a:lnTo>
                    <a:pt x="973" y="2066"/>
                  </a:lnTo>
                  <a:lnTo>
                    <a:pt x="935" y="2070"/>
                  </a:lnTo>
                  <a:lnTo>
                    <a:pt x="897" y="2073"/>
                  </a:lnTo>
                  <a:lnTo>
                    <a:pt x="859" y="2075"/>
                  </a:lnTo>
                  <a:lnTo>
                    <a:pt x="822" y="2080"/>
                  </a:lnTo>
                  <a:lnTo>
                    <a:pt x="785" y="2083"/>
                  </a:lnTo>
                  <a:lnTo>
                    <a:pt x="748" y="2088"/>
                  </a:lnTo>
                  <a:lnTo>
                    <a:pt x="712" y="2093"/>
                  </a:lnTo>
                  <a:lnTo>
                    <a:pt x="676" y="2097"/>
                  </a:lnTo>
                  <a:lnTo>
                    <a:pt x="641" y="2102"/>
                  </a:lnTo>
                  <a:lnTo>
                    <a:pt x="606" y="2106"/>
                  </a:lnTo>
                  <a:lnTo>
                    <a:pt x="572" y="2112"/>
                  </a:lnTo>
                  <a:lnTo>
                    <a:pt x="538" y="2118"/>
                  </a:lnTo>
                  <a:lnTo>
                    <a:pt x="505" y="2124"/>
                  </a:lnTo>
                  <a:lnTo>
                    <a:pt x="472" y="2129"/>
                  </a:lnTo>
                  <a:lnTo>
                    <a:pt x="440" y="2135"/>
                  </a:lnTo>
                  <a:lnTo>
                    <a:pt x="409" y="2142"/>
                  </a:lnTo>
                  <a:lnTo>
                    <a:pt x="379" y="2148"/>
                  </a:lnTo>
                  <a:lnTo>
                    <a:pt x="349" y="2155"/>
                  </a:lnTo>
                  <a:lnTo>
                    <a:pt x="319" y="2162"/>
                  </a:lnTo>
                  <a:lnTo>
                    <a:pt x="292" y="2169"/>
                  </a:lnTo>
                  <a:lnTo>
                    <a:pt x="263" y="2177"/>
                  </a:lnTo>
                  <a:lnTo>
                    <a:pt x="236" y="2184"/>
                  </a:lnTo>
                  <a:lnTo>
                    <a:pt x="210" y="2192"/>
                  </a:lnTo>
                  <a:lnTo>
                    <a:pt x="186" y="2200"/>
                  </a:lnTo>
                  <a:lnTo>
                    <a:pt x="160" y="2207"/>
                  </a:lnTo>
                  <a:lnTo>
                    <a:pt x="137" y="2215"/>
                  </a:lnTo>
                  <a:lnTo>
                    <a:pt x="114" y="2223"/>
                  </a:lnTo>
                  <a:lnTo>
                    <a:pt x="92" y="2232"/>
                  </a:lnTo>
                  <a:lnTo>
                    <a:pt x="71" y="2240"/>
                  </a:lnTo>
                  <a:lnTo>
                    <a:pt x="52" y="2248"/>
                  </a:lnTo>
                  <a:lnTo>
                    <a:pt x="33" y="2257"/>
                  </a:lnTo>
                  <a:lnTo>
                    <a:pt x="56" y="2192"/>
                  </a:lnTo>
                  <a:lnTo>
                    <a:pt x="77" y="2116"/>
                  </a:lnTo>
                  <a:lnTo>
                    <a:pt x="97" y="2029"/>
                  </a:lnTo>
                  <a:lnTo>
                    <a:pt x="114" y="1934"/>
                  </a:lnTo>
                  <a:lnTo>
                    <a:pt x="130" y="1831"/>
                  </a:lnTo>
                  <a:lnTo>
                    <a:pt x="144" y="1723"/>
                  </a:lnTo>
                  <a:lnTo>
                    <a:pt x="156" y="1609"/>
                  </a:lnTo>
                  <a:lnTo>
                    <a:pt x="165" y="1491"/>
                  </a:lnTo>
                  <a:lnTo>
                    <a:pt x="149" y="1491"/>
                  </a:lnTo>
                  <a:lnTo>
                    <a:pt x="138" y="1614"/>
                  </a:lnTo>
                  <a:lnTo>
                    <a:pt x="127" y="1731"/>
                  </a:lnTo>
                  <a:lnTo>
                    <a:pt x="112" y="1843"/>
                  </a:lnTo>
                  <a:lnTo>
                    <a:pt x="94" y="1948"/>
                  </a:lnTo>
                  <a:lnTo>
                    <a:pt x="76" y="2044"/>
                  </a:lnTo>
                  <a:lnTo>
                    <a:pt x="55" y="2132"/>
                  </a:lnTo>
                  <a:lnTo>
                    <a:pt x="33" y="2208"/>
                  </a:lnTo>
                  <a:lnTo>
                    <a:pt x="9" y="2271"/>
                  </a:lnTo>
                  <a:lnTo>
                    <a:pt x="0" y="2293"/>
                  </a:lnTo>
                  <a:lnTo>
                    <a:pt x="21" y="2283"/>
                  </a:lnTo>
                  <a:lnTo>
                    <a:pt x="38" y="2273"/>
                  </a:lnTo>
                  <a:lnTo>
                    <a:pt x="58" y="2265"/>
                  </a:lnTo>
                  <a:lnTo>
                    <a:pt x="77" y="2256"/>
                  </a:lnTo>
                  <a:lnTo>
                    <a:pt x="99" y="2248"/>
                  </a:lnTo>
                  <a:lnTo>
                    <a:pt x="121" y="2239"/>
                  </a:lnTo>
                  <a:lnTo>
                    <a:pt x="144" y="2231"/>
                  </a:lnTo>
                  <a:lnTo>
                    <a:pt x="168" y="2223"/>
                  </a:lnTo>
                  <a:lnTo>
                    <a:pt x="194" y="2215"/>
                  </a:lnTo>
                  <a:lnTo>
                    <a:pt x="220" y="2207"/>
                  </a:lnTo>
                  <a:lnTo>
                    <a:pt x="248" y="2199"/>
                  </a:lnTo>
                  <a:lnTo>
                    <a:pt x="275" y="2192"/>
                  </a:lnTo>
                  <a:lnTo>
                    <a:pt x="304" y="2184"/>
                  </a:lnTo>
                  <a:lnTo>
                    <a:pt x="334" y="2177"/>
                  </a:lnTo>
                  <a:lnTo>
                    <a:pt x="365" y="2170"/>
                  </a:lnTo>
                  <a:lnTo>
                    <a:pt x="396" y="2163"/>
                  </a:lnTo>
                  <a:lnTo>
                    <a:pt x="429" y="2156"/>
                  </a:lnTo>
                  <a:lnTo>
                    <a:pt x="461" y="2150"/>
                  </a:lnTo>
                  <a:lnTo>
                    <a:pt x="494" y="2143"/>
                  </a:lnTo>
                  <a:lnTo>
                    <a:pt x="528" y="2138"/>
                  </a:lnTo>
                  <a:lnTo>
                    <a:pt x="562" y="2132"/>
                  </a:lnTo>
                  <a:lnTo>
                    <a:pt x="598" y="2126"/>
                  </a:lnTo>
                  <a:lnTo>
                    <a:pt x="634" y="2121"/>
                  </a:lnTo>
                  <a:lnTo>
                    <a:pt x="670" y="2116"/>
                  </a:lnTo>
                  <a:lnTo>
                    <a:pt x="706" y="2111"/>
                  </a:lnTo>
                  <a:lnTo>
                    <a:pt x="743" y="2106"/>
                  </a:lnTo>
                  <a:lnTo>
                    <a:pt x="780" y="2102"/>
                  </a:lnTo>
                  <a:lnTo>
                    <a:pt x="818" y="2097"/>
                  </a:lnTo>
                  <a:lnTo>
                    <a:pt x="856" y="2094"/>
                  </a:lnTo>
                  <a:lnTo>
                    <a:pt x="895" y="2090"/>
                  </a:lnTo>
                  <a:lnTo>
                    <a:pt x="933" y="2087"/>
                  </a:lnTo>
                  <a:lnTo>
                    <a:pt x="973" y="2083"/>
                  </a:lnTo>
                  <a:lnTo>
                    <a:pt x="1012" y="2081"/>
                  </a:lnTo>
                  <a:lnTo>
                    <a:pt x="1053" y="2079"/>
                  </a:lnTo>
                  <a:lnTo>
                    <a:pt x="1095" y="2076"/>
                  </a:lnTo>
                  <a:lnTo>
                    <a:pt x="1136" y="2074"/>
                  </a:lnTo>
                  <a:lnTo>
                    <a:pt x="1177" y="2073"/>
                  </a:lnTo>
                  <a:lnTo>
                    <a:pt x="1217" y="2072"/>
                  </a:lnTo>
                  <a:lnTo>
                    <a:pt x="1257" y="2071"/>
                  </a:lnTo>
                  <a:lnTo>
                    <a:pt x="1296" y="2071"/>
                  </a:lnTo>
                  <a:lnTo>
                    <a:pt x="1334" y="2070"/>
                  </a:lnTo>
                  <a:lnTo>
                    <a:pt x="1374" y="2071"/>
                  </a:lnTo>
                  <a:lnTo>
                    <a:pt x="1411" y="2071"/>
                  </a:lnTo>
                  <a:lnTo>
                    <a:pt x="1449" y="2072"/>
                  </a:lnTo>
                  <a:lnTo>
                    <a:pt x="1484" y="2073"/>
                  </a:lnTo>
                  <a:lnTo>
                    <a:pt x="1520" y="2074"/>
                  </a:lnTo>
                  <a:lnTo>
                    <a:pt x="1555" y="2076"/>
                  </a:lnTo>
                  <a:lnTo>
                    <a:pt x="1589" y="2079"/>
                  </a:lnTo>
                  <a:lnTo>
                    <a:pt x="1623" y="2081"/>
                  </a:lnTo>
                  <a:lnTo>
                    <a:pt x="1655" y="2083"/>
                  </a:lnTo>
                  <a:lnTo>
                    <a:pt x="1687" y="2087"/>
                  </a:lnTo>
                  <a:lnTo>
                    <a:pt x="1718" y="2090"/>
                  </a:lnTo>
                  <a:lnTo>
                    <a:pt x="1748" y="2094"/>
                  </a:lnTo>
                  <a:lnTo>
                    <a:pt x="1777" y="2098"/>
                  </a:lnTo>
                  <a:lnTo>
                    <a:pt x="1805" y="2103"/>
                  </a:lnTo>
                  <a:lnTo>
                    <a:pt x="1832" y="2108"/>
                  </a:lnTo>
                  <a:lnTo>
                    <a:pt x="1858" y="2112"/>
                  </a:lnTo>
                  <a:lnTo>
                    <a:pt x="1883" y="2118"/>
                  </a:lnTo>
                  <a:lnTo>
                    <a:pt x="1906" y="2124"/>
                  </a:lnTo>
                  <a:lnTo>
                    <a:pt x="1929" y="2129"/>
                  </a:lnTo>
                  <a:lnTo>
                    <a:pt x="1951" y="2135"/>
                  </a:lnTo>
                  <a:lnTo>
                    <a:pt x="1971" y="2142"/>
                  </a:lnTo>
                  <a:lnTo>
                    <a:pt x="1990" y="2149"/>
                  </a:lnTo>
                  <a:lnTo>
                    <a:pt x="2007" y="2156"/>
                  </a:lnTo>
                  <a:lnTo>
                    <a:pt x="2024" y="2163"/>
                  </a:lnTo>
                  <a:lnTo>
                    <a:pt x="2044" y="2173"/>
                  </a:lnTo>
                  <a:lnTo>
                    <a:pt x="2035" y="2153"/>
                  </a:lnTo>
                  <a:lnTo>
                    <a:pt x="2006" y="2075"/>
                  </a:lnTo>
                  <a:lnTo>
                    <a:pt x="1981" y="1979"/>
                  </a:lnTo>
                  <a:lnTo>
                    <a:pt x="1959" y="1863"/>
                  </a:lnTo>
                  <a:lnTo>
                    <a:pt x="1942" y="1733"/>
                  </a:lnTo>
                  <a:lnTo>
                    <a:pt x="1928" y="1589"/>
                  </a:lnTo>
                  <a:lnTo>
                    <a:pt x="1919" y="1435"/>
                  </a:lnTo>
                  <a:lnTo>
                    <a:pt x="1915" y="1272"/>
                  </a:lnTo>
                  <a:lnTo>
                    <a:pt x="1915" y="1102"/>
                  </a:lnTo>
                  <a:lnTo>
                    <a:pt x="1921" y="926"/>
                  </a:lnTo>
                  <a:lnTo>
                    <a:pt x="1931" y="758"/>
                  </a:lnTo>
                  <a:lnTo>
                    <a:pt x="1946" y="598"/>
                  </a:lnTo>
                  <a:lnTo>
                    <a:pt x="1966" y="449"/>
                  </a:lnTo>
                  <a:lnTo>
                    <a:pt x="1989" y="316"/>
                  </a:lnTo>
                  <a:lnTo>
                    <a:pt x="2016" y="197"/>
                  </a:lnTo>
                  <a:lnTo>
                    <a:pt x="2047" y="98"/>
                  </a:lnTo>
                  <a:lnTo>
                    <a:pt x="2079" y="19"/>
                  </a:lnTo>
                  <a:lnTo>
                    <a:pt x="2079" y="17"/>
                  </a:lnTo>
                  <a:lnTo>
                    <a:pt x="2080" y="15"/>
                  </a:lnTo>
                  <a:lnTo>
                    <a:pt x="2080" y="0"/>
                  </a:lnTo>
                  <a:lnTo>
                    <a:pt x="2078" y="1"/>
                  </a:lnTo>
                  <a:lnTo>
                    <a:pt x="2073" y="4"/>
                  </a:lnTo>
                  <a:lnTo>
                    <a:pt x="2069" y="6"/>
                  </a:lnTo>
                  <a:lnTo>
                    <a:pt x="2066" y="7"/>
                  </a:lnTo>
                  <a:close/>
                </a:path>
              </a:pathLst>
            </a:custGeom>
            <a:solidFill>
              <a:srgbClr val="7F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46" name="Freeform 100"/>
            <p:cNvSpPr>
              <a:spLocks/>
            </p:cNvSpPr>
            <p:nvPr/>
          </p:nvSpPr>
          <p:spPr bwMode="auto">
            <a:xfrm>
              <a:off x="4423" y="1819"/>
              <a:ext cx="228" cy="277"/>
            </a:xfrm>
            <a:custGeom>
              <a:avLst/>
              <a:gdLst>
                <a:gd name="T0" fmla="*/ 114 w 457"/>
                <a:gd name="T1" fmla="*/ 62 h 554"/>
                <a:gd name="T2" fmla="*/ 59 w 457"/>
                <a:gd name="T3" fmla="*/ 62 h 554"/>
                <a:gd name="T4" fmla="*/ 84 w 457"/>
                <a:gd name="T5" fmla="*/ 37 h 554"/>
                <a:gd name="T6" fmla="*/ 82 w 457"/>
                <a:gd name="T7" fmla="*/ 35 h 554"/>
                <a:gd name="T8" fmla="*/ 56 w 457"/>
                <a:gd name="T9" fmla="*/ 61 h 554"/>
                <a:gd name="T10" fmla="*/ 56 w 457"/>
                <a:gd name="T11" fmla="*/ 0 h 554"/>
                <a:gd name="T12" fmla="*/ 54 w 457"/>
                <a:gd name="T13" fmla="*/ 0 h 554"/>
                <a:gd name="T14" fmla="*/ 54 w 457"/>
                <a:gd name="T15" fmla="*/ 61 h 554"/>
                <a:gd name="T16" fmla="*/ 32 w 457"/>
                <a:gd name="T17" fmla="*/ 38 h 554"/>
                <a:gd name="T18" fmla="*/ 30 w 457"/>
                <a:gd name="T19" fmla="*/ 40 h 554"/>
                <a:gd name="T20" fmla="*/ 52 w 457"/>
                <a:gd name="T21" fmla="*/ 62 h 554"/>
                <a:gd name="T22" fmla="*/ 0 w 457"/>
                <a:gd name="T23" fmla="*/ 62 h 554"/>
                <a:gd name="T24" fmla="*/ 0 w 457"/>
                <a:gd name="T25" fmla="*/ 66 h 554"/>
                <a:gd name="T26" fmla="*/ 53 w 457"/>
                <a:gd name="T27" fmla="*/ 66 h 554"/>
                <a:gd name="T28" fmla="*/ 31 w 457"/>
                <a:gd name="T29" fmla="*/ 87 h 554"/>
                <a:gd name="T30" fmla="*/ 33 w 457"/>
                <a:gd name="T31" fmla="*/ 88 h 554"/>
                <a:gd name="T32" fmla="*/ 54 w 457"/>
                <a:gd name="T33" fmla="*/ 68 h 554"/>
                <a:gd name="T34" fmla="*/ 54 w 457"/>
                <a:gd name="T35" fmla="*/ 139 h 554"/>
                <a:gd name="T36" fmla="*/ 56 w 457"/>
                <a:gd name="T37" fmla="*/ 139 h 554"/>
                <a:gd name="T38" fmla="*/ 56 w 457"/>
                <a:gd name="T39" fmla="*/ 68 h 554"/>
                <a:gd name="T40" fmla="*/ 81 w 457"/>
                <a:gd name="T41" fmla="*/ 91 h 554"/>
                <a:gd name="T42" fmla="*/ 83 w 457"/>
                <a:gd name="T43" fmla="*/ 90 h 554"/>
                <a:gd name="T44" fmla="*/ 58 w 457"/>
                <a:gd name="T45" fmla="*/ 66 h 554"/>
                <a:gd name="T46" fmla="*/ 114 w 457"/>
                <a:gd name="T47" fmla="*/ 66 h 554"/>
                <a:gd name="T48" fmla="*/ 114 w 457"/>
                <a:gd name="T49" fmla="*/ 62 h 5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57"/>
                <a:gd name="T76" fmla="*/ 0 h 554"/>
                <a:gd name="T77" fmla="*/ 457 w 457"/>
                <a:gd name="T78" fmla="*/ 554 h 5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57" h="554">
                  <a:moveTo>
                    <a:pt x="457" y="251"/>
                  </a:moveTo>
                  <a:lnTo>
                    <a:pt x="236" y="251"/>
                  </a:lnTo>
                  <a:lnTo>
                    <a:pt x="338" y="150"/>
                  </a:lnTo>
                  <a:lnTo>
                    <a:pt x="331" y="143"/>
                  </a:lnTo>
                  <a:lnTo>
                    <a:pt x="227" y="247"/>
                  </a:lnTo>
                  <a:lnTo>
                    <a:pt x="227" y="0"/>
                  </a:lnTo>
                  <a:lnTo>
                    <a:pt x="217" y="0"/>
                  </a:lnTo>
                  <a:lnTo>
                    <a:pt x="217" y="245"/>
                  </a:lnTo>
                  <a:lnTo>
                    <a:pt x="128" y="155"/>
                  </a:lnTo>
                  <a:lnTo>
                    <a:pt x="121" y="162"/>
                  </a:lnTo>
                  <a:lnTo>
                    <a:pt x="210" y="251"/>
                  </a:lnTo>
                  <a:lnTo>
                    <a:pt x="0" y="251"/>
                  </a:lnTo>
                  <a:lnTo>
                    <a:pt x="0" y="262"/>
                  </a:lnTo>
                  <a:lnTo>
                    <a:pt x="213" y="262"/>
                  </a:lnTo>
                  <a:lnTo>
                    <a:pt x="126" y="348"/>
                  </a:lnTo>
                  <a:lnTo>
                    <a:pt x="133" y="355"/>
                  </a:lnTo>
                  <a:lnTo>
                    <a:pt x="217" y="271"/>
                  </a:lnTo>
                  <a:lnTo>
                    <a:pt x="217" y="554"/>
                  </a:lnTo>
                  <a:lnTo>
                    <a:pt x="227" y="554"/>
                  </a:lnTo>
                  <a:lnTo>
                    <a:pt x="227" y="269"/>
                  </a:lnTo>
                  <a:lnTo>
                    <a:pt x="325" y="367"/>
                  </a:lnTo>
                  <a:lnTo>
                    <a:pt x="332" y="360"/>
                  </a:lnTo>
                  <a:lnTo>
                    <a:pt x="234" y="262"/>
                  </a:lnTo>
                  <a:lnTo>
                    <a:pt x="457" y="262"/>
                  </a:lnTo>
                  <a:lnTo>
                    <a:pt x="457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47" name="Freeform 101"/>
            <p:cNvSpPr>
              <a:spLocks/>
            </p:cNvSpPr>
            <p:nvPr/>
          </p:nvSpPr>
          <p:spPr bwMode="auto">
            <a:xfrm>
              <a:off x="4973" y="2419"/>
              <a:ext cx="161" cy="195"/>
            </a:xfrm>
            <a:custGeom>
              <a:avLst/>
              <a:gdLst>
                <a:gd name="T0" fmla="*/ 81 w 321"/>
                <a:gd name="T1" fmla="*/ 45 h 390"/>
                <a:gd name="T2" fmla="*/ 42 w 321"/>
                <a:gd name="T3" fmla="*/ 45 h 390"/>
                <a:gd name="T4" fmla="*/ 60 w 321"/>
                <a:gd name="T5" fmla="*/ 26 h 390"/>
                <a:gd name="T6" fmla="*/ 58 w 321"/>
                <a:gd name="T7" fmla="*/ 25 h 390"/>
                <a:gd name="T8" fmla="*/ 40 w 321"/>
                <a:gd name="T9" fmla="*/ 44 h 390"/>
                <a:gd name="T10" fmla="*/ 40 w 321"/>
                <a:gd name="T11" fmla="*/ 0 h 390"/>
                <a:gd name="T12" fmla="*/ 38 w 321"/>
                <a:gd name="T13" fmla="*/ 0 h 390"/>
                <a:gd name="T14" fmla="*/ 38 w 321"/>
                <a:gd name="T15" fmla="*/ 43 h 390"/>
                <a:gd name="T16" fmla="*/ 23 w 321"/>
                <a:gd name="T17" fmla="*/ 27 h 390"/>
                <a:gd name="T18" fmla="*/ 22 w 321"/>
                <a:gd name="T19" fmla="*/ 28 h 390"/>
                <a:gd name="T20" fmla="*/ 37 w 321"/>
                <a:gd name="T21" fmla="*/ 45 h 390"/>
                <a:gd name="T22" fmla="*/ 0 w 321"/>
                <a:gd name="T23" fmla="*/ 45 h 390"/>
                <a:gd name="T24" fmla="*/ 0 w 321"/>
                <a:gd name="T25" fmla="*/ 46 h 390"/>
                <a:gd name="T26" fmla="*/ 38 w 321"/>
                <a:gd name="T27" fmla="*/ 46 h 390"/>
                <a:gd name="T28" fmla="*/ 22 w 321"/>
                <a:gd name="T29" fmla="*/ 61 h 390"/>
                <a:gd name="T30" fmla="*/ 24 w 321"/>
                <a:gd name="T31" fmla="*/ 62 h 390"/>
                <a:gd name="T32" fmla="*/ 38 w 321"/>
                <a:gd name="T33" fmla="*/ 48 h 390"/>
                <a:gd name="T34" fmla="*/ 38 w 321"/>
                <a:gd name="T35" fmla="*/ 98 h 390"/>
                <a:gd name="T36" fmla="*/ 40 w 321"/>
                <a:gd name="T37" fmla="*/ 98 h 390"/>
                <a:gd name="T38" fmla="*/ 40 w 321"/>
                <a:gd name="T39" fmla="*/ 48 h 390"/>
                <a:gd name="T40" fmla="*/ 57 w 321"/>
                <a:gd name="T41" fmla="*/ 65 h 390"/>
                <a:gd name="T42" fmla="*/ 58 w 321"/>
                <a:gd name="T43" fmla="*/ 63 h 390"/>
                <a:gd name="T44" fmla="*/ 41 w 321"/>
                <a:gd name="T45" fmla="*/ 46 h 390"/>
                <a:gd name="T46" fmla="*/ 81 w 321"/>
                <a:gd name="T47" fmla="*/ 46 h 390"/>
                <a:gd name="T48" fmla="*/ 81 w 321"/>
                <a:gd name="T49" fmla="*/ 45 h 39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1"/>
                <a:gd name="T76" fmla="*/ 0 h 390"/>
                <a:gd name="T77" fmla="*/ 321 w 321"/>
                <a:gd name="T78" fmla="*/ 390 h 39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1" h="390">
                  <a:moveTo>
                    <a:pt x="321" y="177"/>
                  </a:moveTo>
                  <a:lnTo>
                    <a:pt x="166" y="177"/>
                  </a:lnTo>
                  <a:lnTo>
                    <a:pt x="237" y="106"/>
                  </a:lnTo>
                  <a:lnTo>
                    <a:pt x="231" y="102"/>
                  </a:lnTo>
                  <a:lnTo>
                    <a:pt x="159" y="174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52" y="172"/>
                  </a:lnTo>
                  <a:lnTo>
                    <a:pt x="90" y="110"/>
                  </a:lnTo>
                  <a:lnTo>
                    <a:pt x="85" y="115"/>
                  </a:lnTo>
                  <a:lnTo>
                    <a:pt x="147" y="177"/>
                  </a:lnTo>
                  <a:lnTo>
                    <a:pt x="0" y="177"/>
                  </a:lnTo>
                  <a:lnTo>
                    <a:pt x="0" y="184"/>
                  </a:lnTo>
                  <a:lnTo>
                    <a:pt x="149" y="184"/>
                  </a:lnTo>
                  <a:lnTo>
                    <a:pt x="88" y="245"/>
                  </a:lnTo>
                  <a:lnTo>
                    <a:pt x="93" y="249"/>
                  </a:lnTo>
                  <a:lnTo>
                    <a:pt x="152" y="191"/>
                  </a:lnTo>
                  <a:lnTo>
                    <a:pt x="152" y="390"/>
                  </a:lnTo>
                  <a:lnTo>
                    <a:pt x="159" y="390"/>
                  </a:lnTo>
                  <a:lnTo>
                    <a:pt x="159" y="189"/>
                  </a:lnTo>
                  <a:lnTo>
                    <a:pt x="228" y="257"/>
                  </a:lnTo>
                  <a:lnTo>
                    <a:pt x="232" y="253"/>
                  </a:lnTo>
                  <a:lnTo>
                    <a:pt x="164" y="184"/>
                  </a:lnTo>
                  <a:lnTo>
                    <a:pt x="321" y="184"/>
                  </a:lnTo>
                  <a:lnTo>
                    <a:pt x="321" y="1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</p:grpSp>
      <p:grpSp>
        <p:nvGrpSpPr>
          <p:cNvPr id="5" name="Group 93"/>
          <p:cNvGrpSpPr>
            <a:grpSpLocks noChangeAspect="1"/>
          </p:cNvGrpSpPr>
          <p:nvPr/>
        </p:nvGrpSpPr>
        <p:grpSpPr bwMode="auto">
          <a:xfrm>
            <a:off x="6227763" y="4652963"/>
            <a:ext cx="2592387" cy="1141412"/>
            <a:chOff x="4241" y="1616"/>
            <a:chExt cx="1089" cy="1147"/>
          </a:xfrm>
        </p:grpSpPr>
        <p:sp>
          <p:nvSpPr>
            <p:cNvPr id="79932" name="AutoShape 94"/>
            <p:cNvSpPr>
              <a:spLocks noChangeAspect="1" noChangeArrowheads="1" noTextEdit="1"/>
            </p:cNvSpPr>
            <p:nvPr/>
          </p:nvSpPr>
          <p:spPr bwMode="auto">
            <a:xfrm>
              <a:off x="4241" y="1616"/>
              <a:ext cx="1089" cy="1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933" name="Freeform 95"/>
            <p:cNvSpPr>
              <a:spLocks/>
            </p:cNvSpPr>
            <p:nvPr/>
          </p:nvSpPr>
          <p:spPr bwMode="auto">
            <a:xfrm>
              <a:off x="4319" y="1730"/>
              <a:ext cx="924" cy="979"/>
            </a:xfrm>
            <a:custGeom>
              <a:avLst/>
              <a:gdLst>
                <a:gd name="T0" fmla="*/ 27 w 1848"/>
                <a:gd name="T1" fmla="*/ 274 h 1958"/>
                <a:gd name="T2" fmla="*/ 22 w 1848"/>
                <a:gd name="T3" fmla="*/ 342 h 1958"/>
                <a:gd name="T4" fmla="*/ 14 w 1848"/>
                <a:gd name="T5" fmla="*/ 401 h 1958"/>
                <a:gd name="T6" fmla="*/ 9 w 1848"/>
                <a:gd name="T7" fmla="*/ 430 h 1958"/>
                <a:gd name="T8" fmla="*/ 4 w 1848"/>
                <a:gd name="T9" fmla="*/ 456 h 1958"/>
                <a:gd name="T10" fmla="*/ 5 w 1848"/>
                <a:gd name="T11" fmla="*/ 471 h 1958"/>
                <a:gd name="T12" fmla="*/ 19 w 1848"/>
                <a:gd name="T13" fmla="*/ 468 h 1958"/>
                <a:gd name="T14" fmla="*/ 35 w 1848"/>
                <a:gd name="T15" fmla="*/ 466 h 1958"/>
                <a:gd name="T16" fmla="*/ 53 w 1848"/>
                <a:gd name="T17" fmla="*/ 464 h 1958"/>
                <a:gd name="T18" fmla="*/ 73 w 1848"/>
                <a:gd name="T19" fmla="*/ 463 h 1958"/>
                <a:gd name="T20" fmla="*/ 93 w 1848"/>
                <a:gd name="T21" fmla="*/ 463 h 1958"/>
                <a:gd name="T22" fmla="*/ 115 w 1848"/>
                <a:gd name="T23" fmla="*/ 464 h 1958"/>
                <a:gd name="T24" fmla="*/ 138 w 1848"/>
                <a:gd name="T25" fmla="*/ 465 h 1958"/>
                <a:gd name="T26" fmla="*/ 162 w 1848"/>
                <a:gd name="T27" fmla="*/ 467 h 1958"/>
                <a:gd name="T28" fmla="*/ 187 w 1848"/>
                <a:gd name="T29" fmla="*/ 469 h 1958"/>
                <a:gd name="T30" fmla="*/ 212 w 1848"/>
                <a:gd name="T31" fmla="*/ 472 h 1958"/>
                <a:gd name="T32" fmla="*/ 221 w 1848"/>
                <a:gd name="T33" fmla="*/ 473 h 1958"/>
                <a:gd name="T34" fmla="*/ 224 w 1848"/>
                <a:gd name="T35" fmla="*/ 473 h 1958"/>
                <a:gd name="T36" fmla="*/ 231 w 1848"/>
                <a:gd name="T37" fmla="*/ 473 h 1958"/>
                <a:gd name="T38" fmla="*/ 240 w 1848"/>
                <a:gd name="T39" fmla="*/ 473 h 1958"/>
                <a:gd name="T40" fmla="*/ 257 w 1848"/>
                <a:gd name="T41" fmla="*/ 473 h 1958"/>
                <a:gd name="T42" fmla="*/ 278 w 1848"/>
                <a:gd name="T43" fmla="*/ 474 h 1958"/>
                <a:gd name="T44" fmla="*/ 298 w 1848"/>
                <a:gd name="T45" fmla="*/ 475 h 1958"/>
                <a:gd name="T46" fmla="*/ 318 w 1848"/>
                <a:gd name="T47" fmla="*/ 475 h 1958"/>
                <a:gd name="T48" fmla="*/ 337 w 1848"/>
                <a:gd name="T49" fmla="*/ 477 h 1958"/>
                <a:gd name="T50" fmla="*/ 356 w 1848"/>
                <a:gd name="T51" fmla="*/ 478 h 1958"/>
                <a:gd name="T52" fmla="*/ 374 w 1848"/>
                <a:gd name="T53" fmla="*/ 480 h 1958"/>
                <a:gd name="T54" fmla="*/ 391 w 1848"/>
                <a:gd name="T55" fmla="*/ 482 h 1958"/>
                <a:gd name="T56" fmla="*/ 408 w 1848"/>
                <a:gd name="T57" fmla="*/ 485 h 1958"/>
                <a:gd name="T58" fmla="*/ 423 w 1848"/>
                <a:gd name="T59" fmla="*/ 487 h 1958"/>
                <a:gd name="T60" fmla="*/ 438 w 1848"/>
                <a:gd name="T61" fmla="*/ 490 h 1958"/>
                <a:gd name="T62" fmla="*/ 430 w 1848"/>
                <a:gd name="T63" fmla="*/ 421 h 1958"/>
                <a:gd name="T64" fmla="*/ 426 w 1848"/>
                <a:gd name="T65" fmla="*/ 340 h 1958"/>
                <a:gd name="T66" fmla="*/ 427 w 1848"/>
                <a:gd name="T67" fmla="*/ 240 h 1958"/>
                <a:gd name="T68" fmla="*/ 437 w 1848"/>
                <a:gd name="T69" fmla="*/ 129 h 1958"/>
                <a:gd name="T70" fmla="*/ 455 w 1848"/>
                <a:gd name="T71" fmla="*/ 47 h 1958"/>
                <a:gd name="T72" fmla="*/ 454 w 1848"/>
                <a:gd name="T73" fmla="*/ 31 h 1958"/>
                <a:gd name="T74" fmla="*/ 439 w 1848"/>
                <a:gd name="T75" fmla="*/ 34 h 1958"/>
                <a:gd name="T76" fmla="*/ 422 w 1848"/>
                <a:gd name="T77" fmla="*/ 37 h 1958"/>
                <a:gd name="T78" fmla="*/ 404 w 1848"/>
                <a:gd name="T79" fmla="*/ 39 h 1958"/>
                <a:gd name="T80" fmla="*/ 383 w 1848"/>
                <a:gd name="T81" fmla="*/ 40 h 1958"/>
                <a:gd name="T82" fmla="*/ 360 w 1848"/>
                <a:gd name="T83" fmla="*/ 40 h 1958"/>
                <a:gd name="T84" fmla="*/ 337 w 1848"/>
                <a:gd name="T85" fmla="*/ 40 h 1958"/>
                <a:gd name="T86" fmla="*/ 312 w 1848"/>
                <a:gd name="T87" fmla="*/ 38 h 1958"/>
                <a:gd name="T88" fmla="*/ 286 w 1848"/>
                <a:gd name="T89" fmla="*/ 36 h 1958"/>
                <a:gd name="T90" fmla="*/ 259 w 1848"/>
                <a:gd name="T91" fmla="*/ 33 h 1958"/>
                <a:gd name="T92" fmla="*/ 231 w 1848"/>
                <a:gd name="T93" fmla="*/ 30 h 1958"/>
                <a:gd name="T94" fmla="*/ 220 w 1848"/>
                <a:gd name="T95" fmla="*/ 28 h 1958"/>
                <a:gd name="T96" fmla="*/ 208 w 1848"/>
                <a:gd name="T97" fmla="*/ 26 h 1958"/>
                <a:gd name="T98" fmla="*/ 186 w 1848"/>
                <a:gd name="T99" fmla="*/ 24 h 1958"/>
                <a:gd name="T100" fmla="*/ 144 w 1848"/>
                <a:gd name="T101" fmla="*/ 22 h 1958"/>
                <a:gd name="T102" fmla="*/ 106 w 1848"/>
                <a:gd name="T103" fmla="*/ 18 h 1958"/>
                <a:gd name="T104" fmla="*/ 71 w 1848"/>
                <a:gd name="T105" fmla="*/ 13 h 1958"/>
                <a:gd name="T106" fmla="*/ 40 w 1848"/>
                <a:gd name="T107" fmla="*/ 7 h 1958"/>
                <a:gd name="T108" fmla="*/ 13 w 1848"/>
                <a:gd name="T109" fmla="*/ 0 h 1958"/>
                <a:gd name="T110" fmla="*/ 24 w 1848"/>
                <a:gd name="T111" fmla="*/ 72 h 1958"/>
                <a:gd name="T112" fmla="*/ 29 w 1848"/>
                <a:gd name="T113" fmla="*/ 161 h 19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48"/>
                <a:gd name="T172" fmla="*/ 0 h 1958"/>
                <a:gd name="T173" fmla="*/ 1848 w 1848"/>
                <a:gd name="T174" fmla="*/ 1958 h 195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48" h="1958">
                  <a:moveTo>
                    <a:pt x="115" y="901"/>
                  </a:moveTo>
                  <a:lnTo>
                    <a:pt x="111" y="997"/>
                  </a:lnTo>
                  <a:lnTo>
                    <a:pt x="108" y="1093"/>
                  </a:lnTo>
                  <a:lnTo>
                    <a:pt x="101" y="1187"/>
                  </a:lnTo>
                  <a:lnTo>
                    <a:pt x="94" y="1277"/>
                  </a:lnTo>
                  <a:lnTo>
                    <a:pt x="86" y="1365"/>
                  </a:lnTo>
                  <a:lnTo>
                    <a:pt x="76" y="1449"/>
                  </a:lnTo>
                  <a:lnTo>
                    <a:pt x="64" y="1529"/>
                  </a:lnTo>
                  <a:lnTo>
                    <a:pt x="53" y="1604"/>
                  </a:lnTo>
                  <a:lnTo>
                    <a:pt x="47" y="1643"/>
                  </a:lnTo>
                  <a:lnTo>
                    <a:pt x="41" y="1683"/>
                  </a:lnTo>
                  <a:lnTo>
                    <a:pt x="34" y="1719"/>
                  </a:lnTo>
                  <a:lnTo>
                    <a:pt x="28" y="1755"/>
                  </a:lnTo>
                  <a:lnTo>
                    <a:pt x="21" y="1790"/>
                  </a:lnTo>
                  <a:lnTo>
                    <a:pt x="15" y="1823"/>
                  </a:lnTo>
                  <a:lnTo>
                    <a:pt x="8" y="1855"/>
                  </a:lnTo>
                  <a:lnTo>
                    <a:pt x="0" y="1885"/>
                  </a:lnTo>
                  <a:lnTo>
                    <a:pt x="17" y="1881"/>
                  </a:lnTo>
                  <a:lnTo>
                    <a:pt x="35" y="1877"/>
                  </a:lnTo>
                  <a:lnTo>
                    <a:pt x="55" y="1874"/>
                  </a:lnTo>
                  <a:lnTo>
                    <a:pt x="76" y="1870"/>
                  </a:lnTo>
                  <a:lnTo>
                    <a:pt x="96" y="1867"/>
                  </a:lnTo>
                  <a:lnTo>
                    <a:pt x="118" y="1863"/>
                  </a:lnTo>
                  <a:lnTo>
                    <a:pt x="140" y="1861"/>
                  </a:lnTo>
                  <a:lnTo>
                    <a:pt x="163" y="1859"/>
                  </a:lnTo>
                  <a:lnTo>
                    <a:pt x="187" y="1858"/>
                  </a:lnTo>
                  <a:lnTo>
                    <a:pt x="212" y="1855"/>
                  </a:lnTo>
                  <a:lnTo>
                    <a:pt x="237" y="1854"/>
                  </a:lnTo>
                  <a:lnTo>
                    <a:pt x="263" y="1853"/>
                  </a:lnTo>
                  <a:lnTo>
                    <a:pt x="289" y="1852"/>
                  </a:lnTo>
                  <a:lnTo>
                    <a:pt x="316" y="1852"/>
                  </a:lnTo>
                  <a:lnTo>
                    <a:pt x="344" y="1852"/>
                  </a:lnTo>
                  <a:lnTo>
                    <a:pt x="372" y="1852"/>
                  </a:lnTo>
                  <a:lnTo>
                    <a:pt x="401" y="1852"/>
                  </a:lnTo>
                  <a:lnTo>
                    <a:pt x="429" y="1853"/>
                  </a:lnTo>
                  <a:lnTo>
                    <a:pt x="459" y="1853"/>
                  </a:lnTo>
                  <a:lnTo>
                    <a:pt x="489" y="1855"/>
                  </a:lnTo>
                  <a:lnTo>
                    <a:pt x="520" y="1856"/>
                  </a:lnTo>
                  <a:lnTo>
                    <a:pt x="552" y="1858"/>
                  </a:lnTo>
                  <a:lnTo>
                    <a:pt x="583" y="1860"/>
                  </a:lnTo>
                  <a:lnTo>
                    <a:pt x="615" y="1862"/>
                  </a:lnTo>
                  <a:lnTo>
                    <a:pt x="647" y="1866"/>
                  </a:lnTo>
                  <a:lnTo>
                    <a:pt x="679" y="1868"/>
                  </a:lnTo>
                  <a:lnTo>
                    <a:pt x="713" y="1871"/>
                  </a:lnTo>
                  <a:lnTo>
                    <a:pt x="745" y="1875"/>
                  </a:lnTo>
                  <a:lnTo>
                    <a:pt x="779" y="1878"/>
                  </a:lnTo>
                  <a:lnTo>
                    <a:pt x="813" y="1883"/>
                  </a:lnTo>
                  <a:lnTo>
                    <a:pt x="847" y="1888"/>
                  </a:lnTo>
                  <a:lnTo>
                    <a:pt x="881" y="1892"/>
                  </a:lnTo>
                  <a:lnTo>
                    <a:pt x="882" y="1892"/>
                  </a:lnTo>
                  <a:lnTo>
                    <a:pt x="893" y="1892"/>
                  </a:lnTo>
                  <a:lnTo>
                    <a:pt x="904" y="1892"/>
                  </a:lnTo>
                  <a:lnTo>
                    <a:pt x="915" y="1892"/>
                  </a:lnTo>
                  <a:lnTo>
                    <a:pt x="926" y="1892"/>
                  </a:lnTo>
                  <a:lnTo>
                    <a:pt x="938" y="1892"/>
                  </a:lnTo>
                  <a:lnTo>
                    <a:pt x="948" y="1892"/>
                  </a:lnTo>
                  <a:lnTo>
                    <a:pt x="960" y="1892"/>
                  </a:lnTo>
                  <a:lnTo>
                    <a:pt x="970" y="1892"/>
                  </a:lnTo>
                  <a:lnTo>
                    <a:pt x="999" y="1892"/>
                  </a:lnTo>
                  <a:lnTo>
                    <a:pt x="1026" y="1892"/>
                  </a:lnTo>
                  <a:lnTo>
                    <a:pt x="1054" y="1893"/>
                  </a:lnTo>
                  <a:lnTo>
                    <a:pt x="1082" y="1893"/>
                  </a:lnTo>
                  <a:lnTo>
                    <a:pt x="1109" y="1894"/>
                  </a:lnTo>
                  <a:lnTo>
                    <a:pt x="1137" y="1894"/>
                  </a:lnTo>
                  <a:lnTo>
                    <a:pt x="1165" y="1896"/>
                  </a:lnTo>
                  <a:lnTo>
                    <a:pt x="1191" y="1897"/>
                  </a:lnTo>
                  <a:lnTo>
                    <a:pt x="1218" y="1898"/>
                  </a:lnTo>
                  <a:lnTo>
                    <a:pt x="1244" y="1899"/>
                  </a:lnTo>
                  <a:lnTo>
                    <a:pt x="1271" y="1900"/>
                  </a:lnTo>
                  <a:lnTo>
                    <a:pt x="1297" y="1902"/>
                  </a:lnTo>
                  <a:lnTo>
                    <a:pt x="1323" y="1904"/>
                  </a:lnTo>
                  <a:lnTo>
                    <a:pt x="1348" y="1906"/>
                  </a:lnTo>
                  <a:lnTo>
                    <a:pt x="1373" y="1908"/>
                  </a:lnTo>
                  <a:lnTo>
                    <a:pt x="1399" y="1909"/>
                  </a:lnTo>
                  <a:lnTo>
                    <a:pt x="1423" y="1912"/>
                  </a:lnTo>
                  <a:lnTo>
                    <a:pt x="1447" y="1914"/>
                  </a:lnTo>
                  <a:lnTo>
                    <a:pt x="1471" y="1916"/>
                  </a:lnTo>
                  <a:lnTo>
                    <a:pt x="1494" y="1920"/>
                  </a:lnTo>
                  <a:lnTo>
                    <a:pt x="1518" y="1922"/>
                  </a:lnTo>
                  <a:lnTo>
                    <a:pt x="1541" y="1924"/>
                  </a:lnTo>
                  <a:lnTo>
                    <a:pt x="1563" y="1928"/>
                  </a:lnTo>
                  <a:lnTo>
                    <a:pt x="1586" y="1930"/>
                  </a:lnTo>
                  <a:lnTo>
                    <a:pt x="1608" y="1934"/>
                  </a:lnTo>
                  <a:lnTo>
                    <a:pt x="1630" y="1937"/>
                  </a:lnTo>
                  <a:lnTo>
                    <a:pt x="1651" y="1940"/>
                  </a:lnTo>
                  <a:lnTo>
                    <a:pt x="1672" y="1944"/>
                  </a:lnTo>
                  <a:lnTo>
                    <a:pt x="1692" y="1947"/>
                  </a:lnTo>
                  <a:lnTo>
                    <a:pt x="1712" y="1951"/>
                  </a:lnTo>
                  <a:lnTo>
                    <a:pt x="1732" y="1954"/>
                  </a:lnTo>
                  <a:lnTo>
                    <a:pt x="1751" y="1958"/>
                  </a:lnTo>
                  <a:lnTo>
                    <a:pt x="1737" y="1873"/>
                  </a:lnTo>
                  <a:lnTo>
                    <a:pt x="1727" y="1782"/>
                  </a:lnTo>
                  <a:lnTo>
                    <a:pt x="1717" y="1683"/>
                  </a:lnTo>
                  <a:lnTo>
                    <a:pt x="1710" y="1580"/>
                  </a:lnTo>
                  <a:lnTo>
                    <a:pt x="1704" y="1472"/>
                  </a:lnTo>
                  <a:lnTo>
                    <a:pt x="1702" y="1359"/>
                  </a:lnTo>
                  <a:lnTo>
                    <a:pt x="1700" y="1244"/>
                  </a:lnTo>
                  <a:lnTo>
                    <a:pt x="1702" y="1126"/>
                  </a:lnTo>
                  <a:lnTo>
                    <a:pt x="1707" y="960"/>
                  </a:lnTo>
                  <a:lnTo>
                    <a:pt x="1717" y="803"/>
                  </a:lnTo>
                  <a:lnTo>
                    <a:pt x="1730" y="653"/>
                  </a:lnTo>
                  <a:lnTo>
                    <a:pt x="1748" y="515"/>
                  </a:lnTo>
                  <a:lnTo>
                    <a:pt x="1768" y="390"/>
                  </a:lnTo>
                  <a:lnTo>
                    <a:pt x="1793" y="280"/>
                  </a:lnTo>
                  <a:lnTo>
                    <a:pt x="1819" y="187"/>
                  </a:lnTo>
                  <a:lnTo>
                    <a:pt x="1848" y="112"/>
                  </a:lnTo>
                  <a:lnTo>
                    <a:pt x="1832" y="117"/>
                  </a:lnTo>
                  <a:lnTo>
                    <a:pt x="1815" y="122"/>
                  </a:lnTo>
                  <a:lnTo>
                    <a:pt x="1795" y="127"/>
                  </a:lnTo>
                  <a:lnTo>
                    <a:pt x="1775" y="131"/>
                  </a:lnTo>
                  <a:lnTo>
                    <a:pt x="1756" y="136"/>
                  </a:lnTo>
                  <a:lnTo>
                    <a:pt x="1734" y="139"/>
                  </a:lnTo>
                  <a:lnTo>
                    <a:pt x="1711" y="143"/>
                  </a:lnTo>
                  <a:lnTo>
                    <a:pt x="1688" y="146"/>
                  </a:lnTo>
                  <a:lnTo>
                    <a:pt x="1664" y="149"/>
                  </a:lnTo>
                  <a:lnTo>
                    <a:pt x="1638" y="151"/>
                  </a:lnTo>
                  <a:lnTo>
                    <a:pt x="1613" y="153"/>
                  </a:lnTo>
                  <a:lnTo>
                    <a:pt x="1585" y="154"/>
                  </a:lnTo>
                  <a:lnTo>
                    <a:pt x="1558" y="157"/>
                  </a:lnTo>
                  <a:lnTo>
                    <a:pt x="1530" y="157"/>
                  </a:lnTo>
                  <a:lnTo>
                    <a:pt x="1501" y="158"/>
                  </a:lnTo>
                  <a:lnTo>
                    <a:pt x="1471" y="158"/>
                  </a:lnTo>
                  <a:lnTo>
                    <a:pt x="1440" y="158"/>
                  </a:lnTo>
                  <a:lnTo>
                    <a:pt x="1409" y="158"/>
                  </a:lnTo>
                  <a:lnTo>
                    <a:pt x="1378" y="158"/>
                  </a:lnTo>
                  <a:lnTo>
                    <a:pt x="1346" y="157"/>
                  </a:lnTo>
                  <a:lnTo>
                    <a:pt x="1312" y="154"/>
                  </a:lnTo>
                  <a:lnTo>
                    <a:pt x="1280" y="153"/>
                  </a:lnTo>
                  <a:lnTo>
                    <a:pt x="1245" y="151"/>
                  </a:lnTo>
                  <a:lnTo>
                    <a:pt x="1211" y="149"/>
                  </a:lnTo>
                  <a:lnTo>
                    <a:pt x="1176" y="146"/>
                  </a:lnTo>
                  <a:lnTo>
                    <a:pt x="1142" y="143"/>
                  </a:lnTo>
                  <a:lnTo>
                    <a:pt x="1106" y="139"/>
                  </a:lnTo>
                  <a:lnTo>
                    <a:pt x="1070" y="136"/>
                  </a:lnTo>
                  <a:lnTo>
                    <a:pt x="1033" y="131"/>
                  </a:lnTo>
                  <a:lnTo>
                    <a:pt x="996" y="128"/>
                  </a:lnTo>
                  <a:lnTo>
                    <a:pt x="960" y="122"/>
                  </a:lnTo>
                  <a:lnTo>
                    <a:pt x="923" y="117"/>
                  </a:lnTo>
                  <a:lnTo>
                    <a:pt x="908" y="115"/>
                  </a:lnTo>
                  <a:lnTo>
                    <a:pt x="892" y="113"/>
                  </a:lnTo>
                  <a:lnTo>
                    <a:pt x="877" y="111"/>
                  </a:lnTo>
                  <a:lnTo>
                    <a:pt x="860" y="108"/>
                  </a:lnTo>
                  <a:lnTo>
                    <a:pt x="845" y="106"/>
                  </a:lnTo>
                  <a:lnTo>
                    <a:pt x="829" y="103"/>
                  </a:lnTo>
                  <a:lnTo>
                    <a:pt x="814" y="100"/>
                  </a:lnTo>
                  <a:lnTo>
                    <a:pt x="798" y="98"/>
                  </a:lnTo>
                  <a:lnTo>
                    <a:pt x="741" y="96"/>
                  </a:lnTo>
                  <a:lnTo>
                    <a:pt x="684" y="93"/>
                  </a:lnTo>
                  <a:lnTo>
                    <a:pt x="629" y="90"/>
                  </a:lnTo>
                  <a:lnTo>
                    <a:pt x="576" y="85"/>
                  </a:lnTo>
                  <a:lnTo>
                    <a:pt x="523" y="81"/>
                  </a:lnTo>
                  <a:lnTo>
                    <a:pt x="471" y="76"/>
                  </a:lnTo>
                  <a:lnTo>
                    <a:pt x="421" y="70"/>
                  </a:lnTo>
                  <a:lnTo>
                    <a:pt x="373" y="65"/>
                  </a:lnTo>
                  <a:lnTo>
                    <a:pt x="327" y="58"/>
                  </a:lnTo>
                  <a:lnTo>
                    <a:pt x="282" y="51"/>
                  </a:lnTo>
                  <a:lnTo>
                    <a:pt x="238" y="44"/>
                  </a:lnTo>
                  <a:lnTo>
                    <a:pt x="197" y="36"/>
                  </a:lnTo>
                  <a:lnTo>
                    <a:pt x="157" y="28"/>
                  </a:lnTo>
                  <a:lnTo>
                    <a:pt x="121" y="18"/>
                  </a:lnTo>
                  <a:lnTo>
                    <a:pt x="85" y="9"/>
                  </a:lnTo>
                  <a:lnTo>
                    <a:pt x="51" y="0"/>
                  </a:lnTo>
                  <a:lnTo>
                    <a:pt x="68" y="88"/>
                  </a:lnTo>
                  <a:lnTo>
                    <a:pt x="81" y="183"/>
                  </a:lnTo>
                  <a:lnTo>
                    <a:pt x="94" y="288"/>
                  </a:lnTo>
                  <a:lnTo>
                    <a:pt x="103" y="400"/>
                  </a:lnTo>
                  <a:lnTo>
                    <a:pt x="110" y="518"/>
                  </a:lnTo>
                  <a:lnTo>
                    <a:pt x="115" y="641"/>
                  </a:lnTo>
                  <a:lnTo>
                    <a:pt x="116" y="769"/>
                  </a:lnTo>
                  <a:lnTo>
                    <a:pt x="115" y="901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34" name="Freeform 96"/>
            <p:cNvSpPr>
              <a:spLocks/>
            </p:cNvSpPr>
            <p:nvPr/>
          </p:nvSpPr>
          <p:spPr bwMode="auto">
            <a:xfrm>
              <a:off x="4289" y="1709"/>
              <a:ext cx="79" cy="600"/>
            </a:xfrm>
            <a:custGeom>
              <a:avLst/>
              <a:gdLst>
                <a:gd name="T0" fmla="*/ 37 w 158"/>
                <a:gd name="T1" fmla="*/ 300 h 1200"/>
                <a:gd name="T2" fmla="*/ 37 w 158"/>
                <a:gd name="T3" fmla="*/ 284 h 1200"/>
                <a:gd name="T4" fmla="*/ 38 w 158"/>
                <a:gd name="T5" fmla="*/ 268 h 1200"/>
                <a:gd name="T6" fmla="*/ 39 w 158"/>
                <a:gd name="T7" fmla="*/ 251 h 1200"/>
                <a:gd name="T8" fmla="*/ 40 w 158"/>
                <a:gd name="T9" fmla="*/ 235 h 1200"/>
                <a:gd name="T10" fmla="*/ 40 w 158"/>
                <a:gd name="T11" fmla="*/ 202 h 1200"/>
                <a:gd name="T12" fmla="*/ 40 w 158"/>
                <a:gd name="T13" fmla="*/ 169 h 1200"/>
                <a:gd name="T14" fmla="*/ 38 w 158"/>
                <a:gd name="T15" fmla="*/ 139 h 1200"/>
                <a:gd name="T16" fmla="*/ 37 w 158"/>
                <a:gd name="T17" fmla="*/ 108 h 1200"/>
                <a:gd name="T18" fmla="*/ 34 w 158"/>
                <a:gd name="T19" fmla="*/ 80 h 1200"/>
                <a:gd name="T20" fmla="*/ 30 w 158"/>
                <a:gd name="T21" fmla="*/ 54 h 1200"/>
                <a:gd name="T22" fmla="*/ 27 w 158"/>
                <a:gd name="T23" fmla="*/ 30 h 1200"/>
                <a:gd name="T24" fmla="*/ 23 w 158"/>
                <a:gd name="T25" fmla="*/ 9 h 1200"/>
                <a:gd name="T26" fmla="*/ 20 w 158"/>
                <a:gd name="T27" fmla="*/ 8 h 1200"/>
                <a:gd name="T28" fmla="*/ 17 w 158"/>
                <a:gd name="T29" fmla="*/ 6 h 1200"/>
                <a:gd name="T30" fmla="*/ 13 w 158"/>
                <a:gd name="T31" fmla="*/ 5 h 1200"/>
                <a:gd name="T32" fmla="*/ 10 w 158"/>
                <a:gd name="T33" fmla="*/ 5 h 1200"/>
                <a:gd name="T34" fmla="*/ 8 w 158"/>
                <a:gd name="T35" fmla="*/ 3 h 1200"/>
                <a:gd name="T36" fmla="*/ 5 w 158"/>
                <a:gd name="T37" fmla="*/ 2 h 1200"/>
                <a:gd name="T38" fmla="*/ 2 w 158"/>
                <a:gd name="T39" fmla="*/ 1 h 1200"/>
                <a:gd name="T40" fmla="*/ 0 w 158"/>
                <a:gd name="T41" fmla="*/ 0 h 1200"/>
                <a:gd name="T42" fmla="*/ 7 w 158"/>
                <a:gd name="T43" fmla="*/ 19 h 1200"/>
                <a:gd name="T44" fmla="*/ 15 w 158"/>
                <a:gd name="T45" fmla="*/ 42 h 1200"/>
                <a:gd name="T46" fmla="*/ 21 w 158"/>
                <a:gd name="T47" fmla="*/ 70 h 1200"/>
                <a:gd name="T48" fmla="*/ 26 w 158"/>
                <a:gd name="T49" fmla="*/ 102 h 1200"/>
                <a:gd name="T50" fmla="*/ 30 w 158"/>
                <a:gd name="T51" fmla="*/ 138 h 1200"/>
                <a:gd name="T52" fmla="*/ 35 w 158"/>
                <a:gd name="T53" fmla="*/ 176 h 1200"/>
                <a:gd name="T54" fmla="*/ 37 w 158"/>
                <a:gd name="T55" fmla="*/ 217 h 1200"/>
                <a:gd name="T56" fmla="*/ 37 w 158"/>
                <a:gd name="T57" fmla="*/ 262 h 1200"/>
                <a:gd name="T58" fmla="*/ 37 w 158"/>
                <a:gd name="T59" fmla="*/ 271 h 1200"/>
                <a:gd name="T60" fmla="*/ 37 w 158"/>
                <a:gd name="T61" fmla="*/ 281 h 1200"/>
                <a:gd name="T62" fmla="*/ 37 w 158"/>
                <a:gd name="T63" fmla="*/ 291 h 1200"/>
                <a:gd name="T64" fmla="*/ 37 w 158"/>
                <a:gd name="T65" fmla="*/ 300 h 12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8"/>
                <a:gd name="T100" fmla="*/ 0 h 1200"/>
                <a:gd name="T101" fmla="*/ 158 w 158"/>
                <a:gd name="T102" fmla="*/ 1200 h 12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8" h="1200">
                  <a:moveTo>
                    <a:pt x="145" y="1200"/>
                  </a:moveTo>
                  <a:lnTo>
                    <a:pt x="148" y="1136"/>
                  </a:lnTo>
                  <a:lnTo>
                    <a:pt x="152" y="1072"/>
                  </a:lnTo>
                  <a:lnTo>
                    <a:pt x="154" y="1007"/>
                  </a:lnTo>
                  <a:lnTo>
                    <a:pt x="157" y="940"/>
                  </a:lnTo>
                  <a:lnTo>
                    <a:pt x="158" y="808"/>
                  </a:lnTo>
                  <a:lnTo>
                    <a:pt x="157" y="679"/>
                  </a:lnTo>
                  <a:lnTo>
                    <a:pt x="152" y="555"/>
                  </a:lnTo>
                  <a:lnTo>
                    <a:pt x="145" y="435"/>
                  </a:lnTo>
                  <a:lnTo>
                    <a:pt x="135" y="323"/>
                  </a:lnTo>
                  <a:lnTo>
                    <a:pt x="123" y="218"/>
                  </a:lnTo>
                  <a:lnTo>
                    <a:pt x="108" y="122"/>
                  </a:lnTo>
                  <a:lnTo>
                    <a:pt x="92" y="35"/>
                  </a:lnTo>
                  <a:lnTo>
                    <a:pt x="79" y="32"/>
                  </a:lnTo>
                  <a:lnTo>
                    <a:pt x="67" y="27"/>
                  </a:lnTo>
                  <a:lnTo>
                    <a:pt x="55" y="23"/>
                  </a:lnTo>
                  <a:lnTo>
                    <a:pt x="42" y="18"/>
                  </a:lnTo>
                  <a:lnTo>
                    <a:pt x="32" y="13"/>
                  </a:lnTo>
                  <a:lnTo>
                    <a:pt x="21" y="9"/>
                  </a:lnTo>
                  <a:lnTo>
                    <a:pt x="10" y="4"/>
                  </a:lnTo>
                  <a:lnTo>
                    <a:pt x="0" y="0"/>
                  </a:lnTo>
                  <a:lnTo>
                    <a:pt x="31" y="73"/>
                  </a:lnTo>
                  <a:lnTo>
                    <a:pt x="60" y="168"/>
                  </a:lnTo>
                  <a:lnTo>
                    <a:pt x="84" y="279"/>
                  </a:lnTo>
                  <a:lnTo>
                    <a:pt x="106" y="408"/>
                  </a:lnTo>
                  <a:lnTo>
                    <a:pt x="123" y="551"/>
                  </a:lnTo>
                  <a:lnTo>
                    <a:pt x="137" y="707"/>
                  </a:lnTo>
                  <a:lnTo>
                    <a:pt x="145" y="871"/>
                  </a:lnTo>
                  <a:lnTo>
                    <a:pt x="147" y="1045"/>
                  </a:lnTo>
                  <a:lnTo>
                    <a:pt x="147" y="1084"/>
                  </a:lnTo>
                  <a:lnTo>
                    <a:pt x="146" y="1124"/>
                  </a:lnTo>
                  <a:lnTo>
                    <a:pt x="146" y="1162"/>
                  </a:lnTo>
                  <a:lnTo>
                    <a:pt x="145" y="1200"/>
                  </a:lnTo>
                  <a:close/>
                </a:path>
              </a:pathLst>
            </a:custGeom>
            <a:solidFill>
              <a:srgbClr val="CEF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35" name="Freeform 97"/>
            <p:cNvSpPr>
              <a:spLocks/>
            </p:cNvSpPr>
            <p:nvPr/>
          </p:nvSpPr>
          <p:spPr bwMode="auto">
            <a:xfrm>
              <a:off x="4295" y="2665"/>
              <a:ext cx="410" cy="78"/>
            </a:xfrm>
            <a:custGeom>
              <a:avLst/>
              <a:gdLst>
                <a:gd name="T0" fmla="*/ 9 w 821"/>
                <a:gd name="T1" fmla="*/ 13 h 157"/>
                <a:gd name="T2" fmla="*/ 6 w 821"/>
                <a:gd name="T3" fmla="*/ 21 h 157"/>
                <a:gd name="T4" fmla="*/ 4 w 821"/>
                <a:gd name="T5" fmla="*/ 29 h 157"/>
                <a:gd name="T6" fmla="*/ 1 w 821"/>
                <a:gd name="T7" fmla="*/ 36 h 157"/>
                <a:gd name="T8" fmla="*/ 3 w 821"/>
                <a:gd name="T9" fmla="*/ 37 h 157"/>
                <a:gd name="T10" fmla="*/ 12 w 821"/>
                <a:gd name="T11" fmla="*/ 34 h 157"/>
                <a:gd name="T12" fmla="*/ 20 w 821"/>
                <a:gd name="T13" fmla="*/ 31 h 157"/>
                <a:gd name="T14" fmla="*/ 30 w 821"/>
                <a:gd name="T15" fmla="*/ 28 h 157"/>
                <a:gd name="T16" fmla="*/ 41 w 821"/>
                <a:gd name="T17" fmla="*/ 26 h 157"/>
                <a:gd name="T18" fmla="*/ 52 w 821"/>
                <a:gd name="T19" fmla="*/ 23 h 157"/>
                <a:gd name="T20" fmla="*/ 64 w 821"/>
                <a:gd name="T21" fmla="*/ 21 h 157"/>
                <a:gd name="T22" fmla="*/ 76 w 821"/>
                <a:gd name="T23" fmla="*/ 19 h 157"/>
                <a:gd name="T24" fmla="*/ 90 w 821"/>
                <a:gd name="T25" fmla="*/ 16 h 157"/>
                <a:gd name="T26" fmla="*/ 103 w 821"/>
                <a:gd name="T27" fmla="*/ 15 h 157"/>
                <a:gd name="T28" fmla="*/ 118 w 821"/>
                <a:gd name="T29" fmla="*/ 13 h 157"/>
                <a:gd name="T30" fmla="*/ 133 w 821"/>
                <a:gd name="T31" fmla="*/ 11 h 157"/>
                <a:gd name="T32" fmla="*/ 148 w 821"/>
                <a:gd name="T33" fmla="*/ 10 h 157"/>
                <a:gd name="T34" fmla="*/ 164 w 821"/>
                <a:gd name="T35" fmla="*/ 9 h 157"/>
                <a:gd name="T36" fmla="*/ 180 w 821"/>
                <a:gd name="T37" fmla="*/ 7 h 157"/>
                <a:gd name="T38" fmla="*/ 196 w 821"/>
                <a:gd name="T39" fmla="*/ 7 h 157"/>
                <a:gd name="T40" fmla="*/ 197 w 821"/>
                <a:gd name="T41" fmla="*/ 5 h 157"/>
                <a:gd name="T42" fmla="*/ 182 w 821"/>
                <a:gd name="T43" fmla="*/ 4 h 157"/>
                <a:gd name="T44" fmla="*/ 168 w 821"/>
                <a:gd name="T45" fmla="*/ 3 h 157"/>
                <a:gd name="T46" fmla="*/ 153 w 821"/>
                <a:gd name="T47" fmla="*/ 1 h 157"/>
                <a:gd name="T48" fmla="*/ 139 w 821"/>
                <a:gd name="T49" fmla="*/ 1 h 157"/>
                <a:gd name="T50" fmla="*/ 125 w 821"/>
                <a:gd name="T51" fmla="*/ 0 h 157"/>
                <a:gd name="T52" fmla="*/ 112 w 821"/>
                <a:gd name="T53" fmla="*/ 0 h 157"/>
                <a:gd name="T54" fmla="*/ 99 w 821"/>
                <a:gd name="T55" fmla="*/ 0 h 157"/>
                <a:gd name="T56" fmla="*/ 86 w 821"/>
                <a:gd name="T57" fmla="*/ 0 h 157"/>
                <a:gd name="T58" fmla="*/ 74 w 821"/>
                <a:gd name="T59" fmla="*/ 0 h 157"/>
                <a:gd name="T60" fmla="*/ 63 w 821"/>
                <a:gd name="T61" fmla="*/ 1 h 157"/>
                <a:gd name="T62" fmla="*/ 52 w 821"/>
                <a:gd name="T63" fmla="*/ 2 h 157"/>
                <a:gd name="T64" fmla="*/ 41 w 821"/>
                <a:gd name="T65" fmla="*/ 3 h 157"/>
                <a:gd name="T66" fmla="*/ 32 w 821"/>
                <a:gd name="T67" fmla="*/ 4 h 157"/>
                <a:gd name="T68" fmla="*/ 22 w 821"/>
                <a:gd name="T69" fmla="*/ 5 h 157"/>
                <a:gd name="T70" fmla="*/ 14 w 821"/>
                <a:gd name="T71" fmla="*/ 7 h 1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21"/>
                <a:gd name="T109" fmla="*/ 0 h 157"/>
                <a:gd name="T110" fmla="*/ 821 w 821"/>
                <a:gd name="T111" fmla="*/ 157 h 15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21" h="157">
                  <a:moveTo>
                    <a:pt x="43" y="35"/>
                  </a:moveTo>
                  <a:lnTo>
                    <a:pt x="37" y="52"/>
                  </a:lnTo>
                  <a:lnTo>
                    <a:pt x="33" y="69"/>
                  </a:lnTo>
                  <a:lnTo>
                    <a:pt x="27" y="85"/>
                  </a:lnTo>
                  <a:lnTo>
                    <a:pt x="22" y="100"/>
                  </a:lnTo>
                  <a:lnTo>
                    <a:pt x="16" y="116"/>
                  </a:lnTo>
                  <a:lnTo>
                    <a:pt x="12" y="130"/>
                  </a:lnTo>
                  <a:lnTo>
                    <a:pt x="6" y="144"/>
                  </a:lnTo>
                  <a:lnTo>
                    <a:pt x="0" y="157"/>
                  </a:lnTo>
                  <a:lnTo>
                    <a:pt x="15" y="151"/>
                  </a:lnTo>
                  <a:lnTo>
                    <a:pt x="31" y="144"/>
                  </a:lnTo>
                  <a:lnTo>
                    <a:pt x="48" y="138"/>
                  </a:lnTo>
                  <a:lnTo>
                    <a:pt x="65" y="133"/>
                  </a:lnTo>
                  <a:lnTo>
                    <a:pt x="83" y="127"/>
                  </a:lnTo>
                  <a:lnTo>
                    <a:pt x="103" y="121"/>
                  </a:lnTo>
                  <a:lnTo>
                    <a:pt x="122" y="115"/>
                  </a:lnTo>
                  <a:lnTo>
                    <a:pt x="143" y="109"/>
                  </a:lnTo>
                  <a:lnTo>
                    <a:pt x="165" y="105"/>
                  </a:lnTo>
                  <a:lnTo>
                    <a:pt x="187" y="99"/>
                  </a:lnTo>
                  <a:lnTo>
                    <a:pt x="209" y="95"/>
                  </a:lnTo>
                  <a:lnTo>
                    <a:pt x="233" y="89"/>
                  </a:lnTo>
                  <a:lnTo>
                    <a:pt x="257" y="84"/>
                  </a:lnTo>
                  <a:lnTo>
                    <a:pt x="282" y="80"/>
                  </a:lnTo>
                  <a:lnTo>
                    <a:pt x="307" y="76"/>
                  </a:lnTo>
                  <a:lnTo>
                    <a:pt x="333" y="71"/>
                  </a:lnTo>
                  <a:lnTo>
                    <a:pt x="360" y="67"/>
                  </a:lnTo>
                  <a:lnTo>
                    <a:pt x="388" y="63"/>
                  </a:lnTo>
                  <a:lnTo>
                    <a:pt x="415" y="60"/>
                  </a:lnTo>
                  <a:lnTo>
                    <a:pt x="443" y="55"/>
                  </a:lnTo>
                  <a:lnTo>
                    <a:pt x="472" y="52"/>
                  </a:lnTo>
                  <a:lnTo>
                    <a:pt x="502" y="50"/>
                  </a:lnTo>
                  <a:lnTo>
                    <a:pt x="532" y="46"/>
                  </a:lnTo>
                  <a:lnTo>
                    <a:pt x="562" y="43"/>
                  </a:lnTo>
                  <a:lnTo>
                    <a:pt x="593" y="40"/>
                  </a:lnTo>
                  <a:lnTo>
                    <a:pt x="624" y="38"/>
                  </a:lnTo>
                  <a:lnTo>
                    <a:pt x="656" y="36"/>
                  </a:lnTo>
                  <a:lnTo>
                    <a:pt x="688" y="33"/>
                  </a:lnTo>
                  <a:lnTo>
                    <a:pt x="721" y="31"/>
                  </a:lnTo>
                  <a:lnTo>
                    <a:pt x="754" y="30"/>
                  </a:lnTo>
                  <a:lnTo>
                    <a:pt x="787" y="28"/>
                  </a:lnTo>
                  <a:lnTo>
                    <a:pt x="821" y="27"/>
                  </a:lnTo>
                  <a:lnTo>
                    <a:pt x="791" y="23"/>
                  </a:lnTo>
                  <a:lnTo>
                    <a:pt x="761" y="20"/>
                  </a:lnTo>
                  <a:lnTo>
                    <a:pt x="731" y="17"/>
                  </a:lnTo>
                  <a:lnTo>
                    <a:pt x="701" y="14"/>
                  </a:lnTo>
                  <a:lnTo>
                    <a:pt x="672" y="12"/>
                  </a:lnTo>
                  <a:lnTo>
                    <a:pt x="642" y="9"/>
                  </a:lnTo>
                  <a:lnTo>
                    <a:pt x="613" y="7"/>
                  </a:lnTo>
                  <a:lnTo>
                    <a:pt x="586" y="6"/>
                  </a:lnTo>
                  <a:lnTo>
                    <a:pt x="557" y="5"/>
                  </a:lnTo>
                  <a:lnTo>
                    <a:pt x="529" y="4"/>
                  </a:lnTo>
                  <a:lnTo>
                    <a:pt x="502" y="2"/>
                  </a:lnTo>
                  <a:lnTo>
                    <a:pt x="475" y="1"/>
                  </a:lnTo>
                  <a:lnTo>
                    <a:pt x="449" y="0"/>
                  </a:lnTo>
                  <a:lnTo>
                    <a:pt x="422" y="0"/>
                  </a:lnTo>
                  <a:lnTo>
                    <a:pt x="397" y="0"/>
                  </a:lnTo>
                  <a:lnTo>
                    <a:pt x="371" y="0"/>
                  </a:lnTo>
                  <a:lnTo>
                    <a:pt x="346" y="1"/>
                  </a:lnTo>
                  <a:lnTo>
                    <a:pt x="322" y="1"/>
                  </a:lnTo>
                  <a:lnTo>
                    <a:pt x="298" y="2"/>
                  </a:lnTo>
                  <a:lnTo>
                    <a:pt x="275" y="4"/>
                  </a:lnTo>
                  <a:lnTo>
                    <a:pt x="252" y="5"/>
                  </a:lnTo>
                  <a:lnTo>
                    <a:pt x="230" y="6"/>
                  </a:lnTo>
                  <a:lnTo>
                    <a:pt x="208" y="8"/>
                  </a:lnTo>
                  <a:lnTo>
                    <a:pt x="187" y="10"/>
                  </a:lnTo>
                  <a:lnTo>
                    <a:pt x="166" y="13"/>
                  </a:lnTo>
                  <a:lnTo>
                    <a:pt x="147" y="15"/>
                  </a:lnTo>
                  <a:lnTo>
                    <a:pt x="128" y="17"/>
                  </a:lnTo>
                  <a:lnTo>
                    <a:pt x="110" y="21"/>
                  </a:lnTo>
                  <a:lnTo>
                    <a:pt x="91" y="23"/>
                  </a:lnTo>
                  <a:lnTo>
                    <a:pt x="75" y="27"/>
                  </a:lnTo>
                  <a:lnTo>
                    <a:pt x="58" y="31"/>
                  </a:lnTo>
                  <a:lnTo>
                    <a:pt x="43" y="35"/>
                  </a:lnTo>
                  <a:close/>
                </a:path>
              </a:pathLst>
            </a:custGeom>
            <a:solidFill>
              <a:srgbClr val="CEF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36" name="Freeform 98"/>
            <p:cNvSpPr>
              <a:spLocks/>
            </p:cNvSpPr>
            <p:nvPr/>
          </p:nvSpPr>
          <p:spPr bwMode="auto">
            <a:xfrm>
              <a:off x="4782" y="1708"/>
              <a:ext cx="548" cy="1041"/>
            </a:xfrm>
            <a:custGeom>
              <a:avLst/>
              <a:gdLst>
                <a:gd name="T0" fmla="*/ 266 w 1096"/>
                <a:gd name="T1" fmla="*/ 4 h 2083"/>
                <a:gd name="T2" fmla="*/ 250 w 1096"/>
                <a:gd name="T3" fmla="*/ 9 h 2083"/>
                <a:gd name="T4" fmla="*/ 232 w 1096"/>
                <a:gd name="T5" fmla="*/ 14 h 2083"/>
                <a:gd name="T6" fmla="*/ 211 w 1096"/>
                <a:gd name="T7" fmla="*/ 19 h 2083"/>
                <a:gd name="T8" fmla="*/ 188 w 1096"/>
                <a:gd name="T9" fmla="*/ 23 h 2083"/>
                <a:gd name="T10" fmla="*/ 163 w 1096"/>
                <a:gd name="T11" fmla="*/ 27 h 2083"/>
                <a:gd name="T12" fmla="*/ 137 w 1096"/>
                <a:gd name="T13" fmla="*/ 30 h 2083"/>
                <a:gd name="T14" fmla="*/ 107 w 1096"/>
                <a:gd name="T15" fmla="*/ 33 h 2083"/>
                <a:gd name="T16" fmla="*/ 77 w 1096"/>
                <a:gd name="T17" fmla="*/ 35 h 2083"/>
                <a:gd name="T18" fmla="*/ 45 w 1096"/>
                <a:gd name="T19" fmla="*/ 36 h 2083"/>
                <a:gd name="T20" fmla="*/ 13 w 1096"/>
                <a:gd name="T21" fmla="*/ 36 h 2083"/>
                <a:gd name="T22" fmla="*/ 8 w 1096"/>
                <a:gd name="T23" fmla="*/ 36 h 2083"/>
                <a:gd name="T24" fmla="*/ 3 w 1096"/>
                <a:gd name="T25" fmla="*/ 36 h 2083"/>
                <a:gd name="T26" fmla="*/ 9 w 1096"/>
                <a:gd name="T27" fmla="*/ 38 h 2083"/>
                <a:gd name="T28" fmla="*/ 38 w 1096"/>
                <a:gd name="T29" fmla="*/ 41 h 2083"/>
                <a:gd name="T30" fmla="*/ 66 w 1096"/>
                <a:gd name="T31" fmla="*/ 43 h 2083"/>
                <a:gd name="T32" fmla="*/ 92 w 1096"/>
                <a:gd name="T33" fmla="*/ 45 h 2083"/>
                <a:gd name="T34" fmla="*/ 117 w 1096"/>
                <a:gd name="T35" fmla="*/ 46 h 2083"/>
                <a:gd name="T36" fmla="*/ 141 w 1096"/>
                <a:gd name="T37" fmla="*/ 46 h 2083"/>
                <a:gd name="T38" fmla="*/ 162 w 1096"/>
                <a:gd name="T39" fmla="*/ 45 h 2083"/>
                <a:gd name="T40" fmla="*/ 183 w 1096"/>
                <a:gd name="T41" fmla="*/ 44 h 2083"/>
                <a:gd name="T42" fmla="*/ 201 w 1096"/>
                <a:gd name="T43" fmla="*/ 41 h 2083"/>
                <a:gd name="T44" fmla="*/ 217 w 1096"/>
                <a:gd name="T45" fmla="*/ 38 h 2083"/>
                <a:gd name="T46" fmla="*/ 230 w 1096"/>
                <a:gd name="T47" fmla="*/ 34 h 2083"/>
                <a:gd name="T48" fmla="*/ 235 w 1096"/>
                <a:gd name="T49" fmla="*/ 32 h 2083"/>
                <a:gd name="T50" fmla="*/ 236 w 1096"/>
                <a:gd name="T51" fmla="*/ 35 h 2083"/>
                <a:gd name="T52" fmla="*/ 229 w 1096"/>
                <a:gd name="T53" fmla="*/ 54 h 2083"/>
                <a:gd name="T54" fmla="*/ 210 w 1096"/>
                <a:gd name="T55" fmla="*/ 136 h 2083"/>
                <a:gd name="T56" fmla="*/ 199 w 1096"/>
                <a:gd name="T57" fmla="*/ 250 h 2083"/>
                <a:gd name="T58" fmla="*/ 198 w 1096"/>
                <a:gd name="T59" fmla="*/ 351 h 2083"/>
                <a:gd name="T60" fmla="*/ 202 w 1096"/>
                <a:gd name="T61" fmla="*/ 432 h 2083"/>
                <a:gd name="T62" fmla="*/ 210 w 1096"/>
                <a:gd name="T63" fmla="*/ 501 h 2083"/>
                <a:gd name="T64" fmla="*/ 224 w 1096"/>
                <a:gd name="T65" fmla="*/ 504 h 2083"/>
                <a:gd name="T66" fmla="*/ 238 w 1096"/>
                <a:gd name="T67" fmla="*/ 508 h 2083"/>
                <a:gd name="T68" fmla="*/ 249 w 1096"/>
                <a:gd name="T69" fmla="*/ 512 h 2083"/>
                <a:gd name="T70" fmla="*/ 261 w 1096"/>
                <a:gd name="T71" fmla="*/ 515 h 2083"/>
                <a:gd name="T72" fmla="*/ 270 w 1096"/>
                <a:gd name="T73" fmla="*/ 519 h 2083"/>
                <a:gd name="T74" fmla="*/ 258 w 1096"/>
                <a:gd name="T75" fmla="*/ 478 h 2083"/>
                <a:gd name="T76" fmla="*/ 242 w 1096"/>
                <a:gd name="T77" fmla="*/ 383 h 2083"/>
                <a:gd name="T78" fmla="*/ 236 w 1096"/>
                <a:gd name="T79" fmla="*/ 262 h 2083"/>
                <a:gd name="T80" fmla="*/ 243 w 1096"/>
                <a:gd name="T81" fmla="*/ 138 h 2083"/>
                <a:gd name="T82" fmla="*/ 259 w 1096"/>
                <a:gd name="T83" fmla="*/ 41 h 2083"/>
                <a:gd name="T84" fmla="*/ 274 w 1096"/>
                <a:gd name="T85" fmla="*/ 0 h 208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96"/>
                <a:gd name="T130" fmla="*/ 0 h 2083"/>
                <a:gd name="T131" fmla="*/ 1096 w 1096"/>
                <a:gd name="T132" fmla="*/ 2083 h 208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96" h="2083">
                  <a:moveTo>
                    <a:pt x="1096" y="0"/>
                  </a:moveTo>
                  <a:lnTo>
                    <a:pt x="1080" y="8"/>
                  </a:lnTo>
                  <a:lnTo>
                    <a:pt x="1061" y="16"/>
                  </a:lnTo>
                  <a:lnTo>
                    <a:pt x="1043" y="23"/>
                  </a:lnTo>
                  <a:lnTo>
                    <a:pt x="1022" y="31"/>
                  </a:lnTo>
                  <a:lnTo>
                    <a:pt x="1000" y="38"/>
                  </a:lnTo>
                  <a:lnTo>
                    <a:pt x="977" y="45"/>
                  </a:lnTo>
                  <a:lnTo>
                    <a:pt x="953" y="52"/>
                  </a:lnTo>
                  <a:lnTo>
                    <a:pt x="928" y="59"/>
                  </a:lnTo>
                  <a:lnTo>
                    <a:pt x="901" y="66"/>
                  </a:lnTo>
                  <a:lnTo>
                    <a:pt x="875" y="72"/>
                  </a:lnTo>
                  <a:lnTo>
                    <a:pt x="846" y="78"/>
                  </a:lnTo>
                  <a:lnTo>
                    <a:pt x="816" y="84"/>
                  </a:lnTo>
                  <a:lnTo>
                    <a:pt x="785" y="90"/>
                  </a:lnTo>
                  <a:lnTo>
                    <a:pt x="754" y="95"/>
                  </a:lnTo>
                  <a:lnTo>
                    <a:pt x="721" y="100"/>
                  </a:lnTo>
                  <a:lnTo>
                    <a:pt x="688" y="105"/>
                  </a:lnTo>
                  <a:lnTo>
                    <a:pt x="653" y="110"/>
                  </a:lnTo>
                  <a:lnTo>
                    <a:pt x="618" y="114"/>
                  </a:lnTo>
                  <a:lnTo>
                    <a:pt x="582" y="119"/>
                  </a:lnTo>
                  <a:lnTo>
                    <a:pt x="545" y="122"/>
                  </a:lnTo>
                  <a:lnTo>
                    <a:pt x="507" y="127"/>
                  </a:lnTo>
                  <a:lnTo>
                    <a:pt x="469" y="129"/>
                  </a:lnTo>
                  <a:lnTo>
                    <a:pt x="430" y="133"/>
                  </a:lnTo>
                  <a:lnTo>
                    <a:pt x="391" y="136"/>
                  </a:lnTo>
                  <a:lnTo>
                    <a:pt x="350" y="138"/>
                  </a:lnTo>
                  <a:lnTo>
                    <a:pt x="309" y="141"/>
                  </a:lnTo>
                  <a:lnTo>
                    <a:pt x="267" y="142"/>
                  </a:lnTo>
                  <a:lnTo>
                    <a:pt x="225" y="144"/>
                  </a:lnTo>
                  <a:lnTo>
                    <a:pt x="182" y="145"/>
                  </a:lnTo>
                  <a:lnTo>
                    <a:pt x="140" y="145"/>
                  </a:lnTo>
                  <a:lnTo>
                    <a:pt x="96" y="146"/>
                  </a:lnTo>
                  <a:lnTo>
                    <a:pt x="52" y="146"/>
                  </a:lnTo>
                  <a:lnTo>
                    <a:pt x="45" y="146"/>
                  </a:lnTo>
                  <a:lnTo>
                    <a:pt x="39" y="146"/>
                  </a:lnTo>
                  <a:lnTo>
                    <a:pt x="32" y="146"/>
                  </a:lnTo>
                  <a:lnTo>
                    <a:pt x="27" y="146"/>
                  </a:lnTo>
                  <a:lnTo>
                    <a:pt x="20" y="146"/>
                  </a:lnTo>
                  <a:lnTo>
                    <a:pt x="13" y="146"/>
                  </a:lnTo>
                  <a:lnTo>
                    <a:pt x="7" y="146"/>
                  </a:lnTo>
                  <a:lnTo>
                    <a:pt x="0" y="146"/>
                  </a:lnTo>
                  <a:lnTo>
                    <a:pt x="38" y="152"/>
                  </a:lnTo>
                  <a:lnTo>
                    <a:pt x="76" y="157"/>
                  </a:lnTo>
                  <a:lnTo>
                    <a:pt x="114" y="161"/>
                  </a:lnTo>
                  <a:lnTo>
                    <a:pt x="152" y="165"/>
                  </a:lnTo>
                  <a:lnTo>
                    <a:pt x="189" y="168"/>
                  </a:lnTo>
                  <a:lnTo>
                    <a:pt x="225" y="172"/>
                  </a:lnTo>
                  <a:lnTo>
                    <a:pt x="262" y="175"/>
                  </a:lnTo>
                  <a:lnTo>
                    <a:pt x="297" y="177"/>
                  </a:lnTo>
                  <a:lnTo>
                    <a:pt x="333" y="180"/>
                  </a:lnTo>
                  <a:lnTo>
                    <a:pt x="368" y="182"/>
                  </a:lnTo>
                  <a:lnTo>
                    <a:pt x="401" y="183"/>
                  </a:lnTo>
                  <a:lnTo>
                    <a:pt x="436" y="184"/>
                  </a:lnTo>
                  <a:lnTo>
                    <a:pt x="468" y="186"/>
                  </a:lnTo>
                  <a:lnTo>
                    <a:pt x="500" y="187"/>
                  </a:lnTo>
                  <a:lnTo>
                    <a:pt x="532" y="187"/>
                  </a:lnTo>
                  <a:lnTo>
                    <a:pt x="564" y="186"/>
                  </a:lnTo>
                  <a:lnTo>
                    <a:pt x="594" y="186"/>
                  </a:lnTo>
                  <a:lnTo>
                    <a:pt x="622" y="184"/>
                  </a:lnTo>
                  <a:lnTo>
                    <a:pt x="651" y="183"/>
                  </a:lnTo>
                  <a:lnTo>
                    <a:pt x="679" y="181"/>
                  </a:lnTo>
                  <a:lnTo>
                    <a:pt x="706" y="180"/>
                  </a:lnTo>
                  <a:lnTo>
                    <a:pt x="732" y="177"/>
                  </a:lnTo>
                  <a:lnTo>
                    <a:pt x="757" y="174"/>
                  </a:lnTo>
                  <a:lnTo>
                    <a:pt x="781" y="171"/>
                  </a:lnTo>
                  <a:lnTo>
                    <a:pt x="804" y="167"/>
                  </a:lnTo>
                  <a:lnTo>
                    <a:pt x="826" y="164"/>
                  </a:lnTo>
                  <a:lnTo>
                    <a:pt x="847" y="159"/>
                  </a:lnTo>
                  <a:lnTo>
                    <a:pt x="868" y="154"/>
                  </a:lnTo>
                  <a:lnTo>
                    <a:pt x="886" y="150"/>
                  </a:lnTo>
                  <a:lnTo>
                    <a:pt x="904" y="144"/>
                  </a:lnTo>
                  <a:lnTo>
                    <a:pt x="921" y="138"/>
                  </a:lnTo>
                  <a:lnTo>
                    <a:pt x="936" y="133"/>
                  </a:lnTo>
                  <a:lnTo>
                    <a:pt x="938" y="131"/>
                  </a:lnTo>
                  <a:lnTo>
                    <a:pt x="943" y="130"/>
                  </a:lnTo>
                  <a:lnTo>
                    <a:pt x="946" y="129"/>
                  </a:lnTo>
                  <a:lnTo>
                    <a:pt x="948" y="129"/>
                  </a:lnTo>
                  <a:lnTo>
                    <a:pt x="947" y="142"/>
                  </a:lnTo>
                  <a:lnTo>
                    <a:pt x="947" y="144"/>
                  </a:lnTo>
                  <a:lnTo>
                    <a:pt x="946" y="145"/>
                  </a:lnTo>
                  <a:lnTo>
                    <a:pt x="916" y="217"/>
                  </a:lnTo>
                  <a:lnTo>
                    <a:pt x="889" y="308"/>
                  </a:lnTo>
                  <a:lnTo>
                    <a:pt x="863" y="418"/>
                  </a:lnTo>
                  <a:lnTo>
                    <a:pt x="841" y="545"/>
                  </a:lnTo>
                  <a:lnTo>
                    <a:pt x="823" y="685"/>
                  </a:lnTo>
                  <a:lnTo>
                    <a:pt x="808" y="838"/>
                  </a:lnTo>
                  <a:lnTo>
                    <a:pt x="798" y="1001"/>
                  </a:lnTo>
                  <a:lnTo>
                    <a:pt x="792" y="1171"/>
                  </a:lnTo>
                  <a:lnTo>
                    <a:pt x="791" y="1290"/>
                  </a:lnTo>
                  <a:lnTo>
                    <a:pt x="792" y="1406"/>
                  </a:lnTo>
                  <a:lnTo>
                    <a:pt x="795" y="1519"/>
                  </a:lnTo>
                  <a:lnTo>
                    <a:pt x="801" y="1627"/>
                  </a:lnTo>
                  <a:lnTo>
                    <a:pt x="808" y="1731"/>
                  </a:lnTo>
                  <a:lnTo>
                    <a:pt x="818" y="1830"/>
                  </a:lnTo>
                  <a:lnTo>
                    <a:pt x="829" y="1922"/>
                  </a:lnTo>
                  <a:lnTo>
                    <a:pt x="842" y="2006"/>
                  </a:lnTo>
                  <a:lnTo>
                    <a:pt x="862" y="2011"/>
                  </a:lnTo>
                  <a:lnTo>
                    <a:pt x="881" y="2014"/>
                  </a:lnTo>
                  <a:lnTo>
                    <a:pt x="899" y="2019"/>
                  </a:lnTo>
                  <a:lnTo>
                    <a:pt x="917" y="2023"/>
                  </a:lnTo>
                  <a:lnTo>
                    <a:pt x="935" y="2028"/>
                  </a:lnTo>
                  <a:lnTo>
                    <a:pt x="952" y="2033"/>
                  </a:lnTo>
                  <a:lnTo>
                    <a:pt x="968" y="2037"/>
                  </a:lnTo>
                  <a:lnTo>
                    <a:pt x="983" y="2042"/>
                  </a:lnTo>
                  <a:lnTo>
                    <a:pt x="999" y="2048"/>
                  </a:lnTo>
                  <a:lnTo>
                    <a:pt x="1013" y="2052"/>
                  </a:lnTo>
                  <a:lnTo>
                    <a:pt x="1028" y="2057"/>
                  </a:lnTo>
                  <a:lnTo>
                    <a:pt x="1041" y="2063"/>
                  </a:lnTo>
                  <a:lnTo>
                    <a:pt x="1053" y="2067"/>
                  </a:lnTo>
                  <a:lnTo>
                    <a:pt x="1066" y="2073"/>
                  </a:lnTo>
                  <a:lnTo>
                    <a:pt x="1078" y="2078"/>
                  </a:lnTo>
                  <a:lnTo>
                    <a:pt x="1089" y="2083"/>
                  </a:lnTo>
                  <a:lnTo>
                    <a:pt x="1059" y="2009"/>
                  </a:lnTo>
                  <a:lnTo>
                    <a:pt x="1031" y="1914"/>
                  </a:lnTo>
                  <a:lnTo>
                    <a:pt x="1007" y="1802"/>
                  </a:lnTo>
                  <a:lnTo>
                    <a:pt x="987" y="1675"/>
                  </a:lnTo>
                  <a:lnTo>
                    <a:pt x="970" y="1534"/>
                  </a:lnTo>
                  <a:lnTo>
                    <a:pt x="958" y="1382"/>
                  </a:lnTo>
                  <a:lnTo>
                    <a:pt x="950" y="1220"/>
                  </a:lnTo>
                  <a:lnTo>
                    <a:pt x="947" y="1049"/>
                  </a:lnTo>
                  <a:lnTo>
                    <a:pt x="950" y="874"/>
                  </a:lnTo>
                  <a:lnTo>
                    <a:pt x="958" y="708"/>
                  </a:lnTo>
                  <a:lnTo>
                    <a:pt x="972" y="552"/>
                  </a:lnTo>
                  <a:lnTo>
                    <a:pt x="989" y="409"/>
                  </a:lnTo>
                  <a:lnTo>
                    <a:pt x="1011" y="280"/>
                  </a:lnTo>
                  <a:lnTo>
                    <a:pt x="1036" y="167"/>
                  </a:lnTo>
                  <a:lnTo>
                    <a:pt x="1065" y="74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CEF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37" name="Freeform 99"/>
            <p:cNvSpPr>
              <a:spLocks/>
            </p:cNvSpPr>
            <p:nvPr/>
          </p:nvSpPr>
          <p:spPr bwMode="auto">
            <a:xfrm>
              <a:off x="4241" y="1617"/>
              <a:ext cx="1040" cy="1146"/>
            </a:xfrm>
            <a:custGeom>
              <a:avLst/>
              <a:gdLst>
                <a:gd name="T0" fmla="*/ 492 w 2080"/>
                <a:gd name="T1" fmla="*/ 13 h 2293"/>
                <a:gd name="T2" fmla="*/ 454 w 2080"/>
                <a:gd name="T3" fmla="*/ 26 h 2293"/>
                <a:gd name="T4" fmla="*/ 407 w 2080"/>
                <a:gd name="T5" fmla="*/ 37 h 2293"/>
                <a:gd name="T6" fmla="*/ 353 w 2080"/>
                <a:gd name="T7" fmla="*/ 46 h 2293"/>
                <a:gd name="T8" fmla="*/ 293 w 2080"/>
                <a:gd name="T9" fmla="*/ 53 h 2293"/>
                <a:gd name="T10" fmla="*/ 232 w 2080"/>
                <a:gd name="T11" fmla="*/ 57 h 2293"/>
                <a:gd name="T12" fmla="*/ 173 w 2080"/>
                <a:gd name="T13" fmla="*/ 58 h 2293"/>
                <a:gd name="T14" fmla="*/ 120 w 2080"/>
                <a:gd name="T15" fmla="*/ 56 h 2293"/>
                <a:gd name="T16" fmla="*/ 73 w 2080"/>
                <a:gd name="T17" fmla="*/ 51 h 2293"/>
                <a:gd name="T18" fmla="*/ 35 w 2080"/>
                <a:gd name="T19" fmla="*/ 44 h 2293"/>
                <a:gd name="T20" fmla="*/ 6 w 2080"/>
                <a:gd name="T21" fmla="*/ 34 h 2293"/>
                <a:gd name="T22" fmla="*/ 36 w 2080"/>
                <a:gd name="T23" fmla="*/ 180 h 2293"/>
                <a:gd name="T24" fmla="*/ 38 w 2080"/>
                <a:gd name="T25" fmla="*/ 356 h 2293"/>
                <a:gd name="T26" fmla="*/ 44 w 2080"/>
                <a:gd name="T27" fmla="*/ 304 h 2293"/>
                <a:gd name="T28" fmla="*/ 28 w 2080"/>
                <a:gd name="T29" fmla="*/ 86 h 2293"/>
                <a:gd name="T30" fmla="*/ 34 w 2080"/>
                <a:gd name="T31" fmla="*/ 48 h 2293"/>
                <a:gd name="T32" fmla="*/ 71 w 2080"/>
                <a:gd name="T33" fmla="*/ 56 h 2293"/>
                <a:gd name="T34" fmla="*/ 116 w 2080"/>
                <a:gd name="T35" fmla="*/ 60 h 2293"/>
                <a:gd name="T36" fmla="*/ 167 w 2080"/>
                <a:gd name="T37" fmla="*/ 62 h 2293"/>
                <a:gd name="T38" fmla="*/ 223 w 2080"/>
                <a:gd name="T39" fmla="*/ 62 h 2293"/>
                <a:gd name="T40" fmla="*/ 283 w 2080"/>
                <a:gd name="T41" fmla="*/ 58 h 2293"/>
                <a:gd name="T42" fmla="*/ 340 w 2080"/>
                <a:gd name="T43" fmla="*/ 52 h 2293"/>
                <a:gd name="T44" fmla="*/ 394 w 2080"/>
                <a:gd name="T45" fmla="*/ 44 h 2293"/>
                <a:gd name="T46" fmla="*/ 442 w 2080"/>
                <a:gd name="T47" fmla="*/ 33 h 2293"/>
                <a:gd name="T48" fmla="*/ 482 w 2080"/>
                <a:gd name="T49" fmla="*/ 22 h 2293"/>
                <a:gd name="T50" fmla="*/ 513 w 2080"/>
                <a:gd name="T51" fmla="*/ 8 h 2293"/>
                <a:gd name="T52" fmla="*/ 478 w 2080"/>
                <a:gd name="T53" fmla="*/ 192 h 2293"/>
                <a:gd name="T54" fmla="*/ 480 w 2080"/>
                <a:gd name="T55" fmla="*/ 429 h 2293"/>
                <a:gd name="T56" fmla="*/ 493 w 2080"/>
                <a:gd name="T57" fmla="*/ 531 h 2293"/>
                <a:gd name="T58" fmla="*/ 459 w 2080"/>
                <a:gd name="T59" fmla="*/ 523 h 2293"/>
                <a:gd name="T60" fmla="*/ 417 w 2080"/>
                <a:gd name="T61" fmla="*/ 517 h 2293"/>
                <a:gd name="T62" fmla="*/ 367 w 2080"/>
                <a:gd name="T63" fmla="*/ 514 h 2293"/>
                <a:gd name="T64" fmla="*/ 312 w 2080"/>
                <a:gd name="T65" fmla="*/ 513 h 2293"/>
                <a:gd name="T66" fmla="*/ 253 w 2080"/>
                <a:gd name="T67" fmla="*/ 516 h 2293"/>
                <a:gd name="T68" fmla="*/ 196 w 2080"/>
                <a:gd name="T69" fmla="*/ 520 h 2293"/>
                <a:gd name="T70" fmla="*/ 143 w 2080"/>
                <a:gd name="T71" fmla="*/ 528 h 2293"/>
                <a:gd name="T72" fmla="*/ 94 w 2080"/>
                <a:gd name="T73" fmla="*/ 537 h 2293"/>
                <a:gd name="T74" fmla="*/ 52 w 2080"/>
                <a:gd name="T75" fmla="*/ 548 h 2293"/>
                <a:gd name="T76" fmla="*/ 17 w 2080"/>
                <a:gd name="T77" fmla="*/ 560 h 2293"/>
                <a:gd name="T78" fmla="*/ 28 w 2080"/>
                <a:gd name="T79" fmla="*/ 483 h 2293"/>
                <a:gd name="T80" fmla="*/ 34 w 2080"/>
                <a:gd name="T81" fmla="*/ 403 h 2293"/>
                <a:gd name="T82" fmla="*/ 8 w 2080"/>
                <a:gd name="T83" fmla="*/ 552 h 2293"/>
                <a:gd name="T84" fmla="*/ 19 w 2080"/>
                <a:gd name="T85" fmla="*/ 564 h 2293"/>
                <a:gd name="T86" fmla="*/ 55 w 2080"/>
                <a:gd name="T87" fmla="*/ 551 h 2293"/>
                <a:gd name="T88" fmla="*/ 99 w 2080"/>
                <a:gd name="T89" fmla="*/ 540 h 2293"/>
                <a:gd name="T90" fmla="*/ 149 w 2080"/>
                <a:gd name="T91" fmla="*/ 531 h 2293"/>
                <a:gd name="T92" fmla="*/ 204 w 2080"/>
                <a:gd name="T93" fmla="*/ 524 h 2293"/>
                <a:gd name="T94" fmla="*/ 263 w 2080"/>
                <a:gd name="T95" fmla="*/ 519 h 2293"/>
                <a:gd name="T96" fmla="*/ 324 w 2080"/>
                <a:gd name="T97" fmla="*/ 517 h 2293"/>
                <a:gd name="T98" fmla="*/ 380 w 2080"/>
                <a:gd name="T99" fmla="*/ 518 h 2293"/>
                <a:gd name="T100" fmla="*/ 429 w 2080"/>
                <a:gd name="T101" fmla="*/ 522 h 2293"/>
                <a:gd name="T102" fmla="*/ 470 w 2080"/>
                <a:gd name="T103" fmla="*/ 529 h 2293"/>
                <a:gd name="T104" fmla="*/ 501 w 2080"/>
                <a:gd name="T105" fmla="*/ 539 h 2293"/>
                <a:gd name="T106" fmla="*/ 489 w 2080"/>
                <a:gd name="T107" fmla="*/ 465 h 2293"/>
                <a:gd name="T108" fmla="*/ 480 w 2080"/>
                <a:gd name="T109" fmla="*/ 231 h 2293"/>
                <a:gd name="T110" fmla="*/ 511 w 2080"/>
                <a:gd name="T111" fmla="*/ 24 h 2293"/>
                <a:gd name="T112" fmla="*/ 519 w 2080"/>
                <a:gd name="T113" fmla="*/ 1 h 22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80"/>
                <a:gd name="T172" fmla="*/ 0 h 2293"/>
                <a:gd name="T173" fmla="*/ 2080 w 2080"/>
                <a:gd name="T174" fmla="*/ 2293 h 229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80" h="2293">
                  <a:moveTo>
                    <a:pt x="2066" y="7"/>
                  </a:moveTo>
                  <a:lnTo>
                    <a:pt x="2050" y="16"/>
                  </a:lnTo>
                  <a:lnTo>
                    <a:pt x="2032" y="27"/>
                  </a:lnTo>
                  <a:lnTo>
                    <a:pt x="2012" y="36"/>
                  </a:lnTo>
                  <a:lnTo>
                    <a:pt x="1992" y="45"/>
                  </a:lnTo>
                  <a:lnTo>
                    <a:pt x="1971" y="53"/>
                  </a:lnTo>
                  <a:lnTo>
                    <a:pt x="1948" y="62"/>
                  </a:lnTo>
                  <a:lnTo>
                    <a:pt x="1923" y="72"/>
                  </a:lnTo>
                  <a:lnTo>
                    <a:pt x="1898" y="80"/>
                  </a:lnTo>
                  <a:lnTo>
                    <a:pt x="1873" y="89"/>
                  </a:lnTo>
                  <a:lnTo>
                    <a:pt x="1845" y="97"/>
                  </a:lnTo>
                  <a:lnTo>
                    <a:pt x="1817" y="105"/>
                  </a:lnTo>
                  <a:lnTo>
                    <a:pt x="1787" y="113"/>
                  </a:lnTo>
                  <a:lnTo>
                    <a:pt x="1757" y="121"/>
                  </a:lnTo>
                  <a:lnTo>
                    <a:pt x="1726" y="128"/>
                  </a:lnTo>
                  <a:lnTo>
                    <a:pt x="1694" y="136"/>
                  </a:lnTo>
                  <a:lnTo>
                    <a:pt x="1662" y="143"/>
                  </a:lnTo>
                  <a:lnTo>
                    <a:pt x="1628" y="150"/>
                  </a:lnTo>
                  <a:lnTo>
                    <a:pt x="1594" y="157"/>
                  </a:lnTo>
                  <a:lnTo>
                    <a:pt x="1559" y="164"/>
                  </a:lnTo>
                  <a:lnTo>
                    <a:pt x="1523" y="169"/>
                  </a:lnTo>
                  <a:lnTo>
                    <a:pt x="1487" y="175"/>
                  </a:lnTo>
                  <a:lnTo>
                    <a:pt x="1450" y="181"/>
                  </a:lnTo>
                  <a:lnTo>
                    <a:pt x="1412" y="187"/>
                  </a:lnTo>
                  <a:lnTo>
                    <a:pt x="1374" y="192"/>
                  </a:lnTo>
                  <a:lnTo>
                    <a:pt x="1334" y="197"/>
                  </a:lnTo>
                  <a:lnTo>
                    <a:pt x="1295" y="202"/>
                  </a:lnTo>
                  <a:lnTo>
                    <a:pt x="1255" y="206"/>
                  </a:lnTo>
                  <a:lnTo>
                    <a:pt x="1215" y="210"/>
                  </a:lnTo>
                  <a:lnTo>
                    <a:pt x="1174" y="214"/>
                  </a:lnTo>
                  <a:lnTo>
                    <a:pt x="1133" y="218"/>
                  </a:lnTo>
                  <a:lnTo>
                    <a:pt x="1091" y="221"/>
                  </a:lnTo>
                  <a:lnTo>
                    <a:pt x="1050" y="224"/>
                  </a:lnTo>
                  <a:lnTo>
                    <a:pt x="1009" y="226"/>
                  </a:lnTo>
                  <a:lnTo>
                    <a:pt x="968" y="228"/>
                  </a:lnTo>
                  <a:lnTo>
                    <a:pt x="929" y="230"/>
                  </a:lnTo>
                  <a:lnTo>
                    <a:pt x="888" y="232"/>
                  </a:lnTo>
                  <a:lnTo>
                    <a:pt x="849" y="233"/>
                  </a:lnTo>
                  <a:lnTo>
                    <a:pt x="810" y="234"/>
                  </a:lnTo>
                  <a:lnTo>
                    <a:pt x="771" y="234"/>
                  </a:lnTo>
                  <a:lnTo>
                    <a:pt x="733" y="234"/>
                  </a:lnTo>
                  <a:lnTo>
                    <a:pt x="695" y="234"/>
                  </a:lnTo>
                  <a:lnTo>
                    <a:pt x="658" y="234"/>
                  </a:lnTo>
                  <a:lnTo>
                    <a:pt x="622" y="233"/>
                  </a:lnTo>
                  <a:lnTo>
                    <a:pt x="585" y="232"/>
                  </a:lnTo>
                  <a:lnTo>
                    <a:pt x="551" y="230"/>
                  </a:lnTo>
                  <a:lnTo>
                    <a:pt x="516" y="228"/>
                  </a:lnTo>
                  <a:lnTo>
                    <a:pt x="482" y="227"/>
                  </a:lnTo>
                  <a:lnTo>
                    <a:pt x="449" y="224"/>
                  </a:lnTo>
                  <a:lnTo>
                    <a:pt x="417" y="221"/>
                  </a:lnTo>
                  <a:lnTo>
                    <a:pt x="385" y="219"/>
                  </a:lnTo>
                  <a:lnTo>
                    <a:pt x="354" y="216"/>
                  </a:lnTo>
                  <a:lnTo>
                    <a:pt x="325" y="212"/>
                  </a:lnTo>
                  <a:lnTo>
                    <a:pt x="295" y="207"/>
                  </a:lnTo>
                  <a:lnTo>
                    <a:pt x="267" y="203"/>
                  </a:lnTo>
                  <a:lnTo>
                    <a:pt x="241" y="199"/>
                  </a:lnTo>
                  <a:lnTo>
                    <a:pt x="214" y="194"/>
                  </a:lnTo>
                  <a:lnTo>
                    <a:pt x="189" y="189"/>
                  </a:lnTo>
                  <a:lnTo>
                    <a:pt x="166" y="183"/>
                  </a:lnTo>
                  <a:lnTo>
                    <a:pt x="143" y="177"/>
                  </a:lnTo>
                  <a:lnTo>
                    <a:pt x="121" y="172"/>
                  </a:lnTo>
                  <a:lnTo>
                    <a:pt x="100" y="166"/>
                  </a:lnTo>
                  <a:lnTo>
                    <a:pt x="81" y="159"/>
                  </a:lnTo>
                  <a:lnTo>
                    <a:pt x="63" y="152"/>
                  </a:lnTo>
                  <a:lnTo>
                    <a:pt x="46" y="145"/>
                  </a:lnTo>
                  <a:lnTo>
                    <a:pt x="25" y="136"/>
                  </a:lnTo>
                  <a:lnTo>
                    <a:pt x="36" y="157"/>
                  </a:lnTo>
                  <a:lnTo>
                    <a:pt x="66" y="233"/>
                  </a:lnTo>
                  <a:lnTo>
                    <a:pt x="91" y="328"/>
                  </a:lnTo>
                  <a:lnTo>
                    <a:pt x="114" y="444"/>
                  </a:lnTo>
                  <a:lnTo>
                    <a:pt x="133" y="575"/>
                  </a:lnTo>
                  <a:lnTo>
                    <a:pt x="146" y="720"/>
                  </a:lnTo>
                  <a:lnTo>
                    <a:pt x="156" y="877"/>
                  </a:lnTo>
                  <a:lnTo>
                    <a:pt x="160" y="1044"/>
                  </a:lnTo>
                  <a:lnTo>
                    <a:pt x="159" y="1217"/>
                  </a:lnTo>
                  <a:lnTo>
                    <a:pt x="158" y="1286"/>
                  </a:lnTo>
                  <a:lnTo>
                    <a:pt x="156" y="1356"/>
                  </a:lnTo>
                  <a:lnTo>
                    <a:pt x="152" y="1424"/>
                  </a:lnTo>
                  <a:lnTo>
                    <a:pt x="149" y="1491"/>
                  </a:lnTo>
                  <a:lnTo>
                    <a:pt x="165" y="1491"/>
                  </a:lnTo>
                  <a:lnTo>
                    <a:pt x="169" y="1424"/>
                  </a:lnTo>
                  <a:lnTo>
                    <a:pt x="173" y="1356"/>
                  </a:lnTo>
                  <a:lnTo>
                    <a:pt x="175" y="1286"/>
                  </a:lnTo>
                  <a:lnTo>
                    <a:pt x="176" y="1217"/>
                  </a:lnTo>
                  <a:lnTo>
                    <a:pt x="176" y="1048"/>
                  </a:lnTo>
                  <a:lnTo>
                    <a:pt x="173" y="887"/>
                  </a:lnTo>
                  <a:lnTo>
                    <a:pt x="164" y="734"/>
                  </a:lnTo>
                  <a:lnTo>
                    <a:pt x="151" y="591"/>
                  </a:lnTo>
                  <a:lnTo>
                    <a:pt x="134" y="462"/>
                  </a:lnTo>
                  <a:lnTo>
                    <a:pt x="112" y="347"/>
                  </a:lnTo>
                  <a:lnTo>
                    <a:pt x="88" y="249"/>
                  </a:lnTo>
                  <a:lnTo>
                    <a:pt x="60" y="169"/>
                  </a:lnTo>
                  <a:lnTo>
                    <a:pt x="77" y="176"/>
                  </a:lnTo>
                  <a:lnTo>
                    <a:pt x="97" y="182"/>
                  </a:lnTo>
                  <a:lnTo>
                    <a:pt x="116" y="188"/>
                  </a:lnTo>
                  <a:lnTo>
                    <a:pt x="138" y="194"/>
                  </a:lnTo>
                  <a:lnTo>
                    <a:pt x="160" y="199"/>
                  </a:lnTo>
                  <a:lnTo>
                    <a:pt x="183" y="205"/>
                  </a:lnTo>
                  <a:lnTo>
                    <a:pt x="207" y="210"/>
                  </a:lnTo>
                  <a:lnTo>
                    <a:pt x="233" y="214"/>
                  </a:lnTo>
                  <a:lnTo>
                    <a:pt x="258" y="219"/>
                  </a:lnTo>
                  <a:lnTo>
                    <a:pt x="286" y="224"/>
                  </a:lnTo>
                  <a:lnTo>
                    <a:pt x="313" y="227"/>
                  </a:lnTo>
                  <a:lnTo>
                    <a:pt x="342" y="230"/>
                  </a:lnTo>
                  <a:lnTo>
                    <a:pt x="372" y="234"/>
                  </a:lnTo>
                  <a:lnTo>
                    <a:pt x="402" y="237"/>
                  </a:lnTo>
                  <a:lnTo>
                    <a:pt x="433" y="240"/>
                  </a:lnTo>
                  <a:lnTo>
                    <a:pt x="466" y="242"/>
                  </a:lnTo>
                  <a:lnTo>
                    <a:pt x="498" y="244"/>
                  </a:lnTo>
                  <a:lnTo>
                    <a:pt x="531" y="247"/>
                  </a:lnTo>
                  <a:lnTo>
                    <a:pt x="565" y="248"/>
                  </a:lnTo>
                  <a:lnTo>
                    <a:pt x="599" y="249"/>
                  </a:lnTo>
                  <a:lnTo>
                    <a:pt x="635" y="250"/>
                  </a:lnTo>
                  <a:lnTo>
                    <a:pt x="670" y="251"/>
                  </a:lnTo>
                  <a:lnTo>
                    <a:pt x="706" y="251"/>
                  </a:lnTo>
                  <a:lnTo>
                    <a:pt x="743" y="251"/>
                  </a:lnTo>
                  <a:lnTo>
                    <a:pt x="780" y="251"/>
                  </a:lnTo>
                  <a:lnTo>
                    <a:pt x="818" y="251"/>
                  </a:lnTo>
                  <a:lnTo>
                    <a:pt x="856" y="250"/>
                  </a:lnTo>
                  <a:lnTo>
                    <a:pt x="894" y="249"/>
                  </a:lnTo>
                  <a:lnTo>
                    <a:pt x="933" y="247"/>
                  </a:lnTo>
                  <a:lnTo>
                    <a:pt x="971" y="245"/>
                  </a:lnTo>
                  <a:lnTo>
                    <a:pt x="1012" y="243"/>
                  </a:lnTo>
                  <a:lnTo>
                    <a:pt x="1051" y="241"/>
                  </a:lnTo>
                  <a:lnTo>
                    <a:pt x="1091" y="239"/>
                  </a:lnTo>
                  <a:lnTo>
                    <a:pt x="1132" y="235"/>
                  </a:lnTo>
                  <a:lnTo>
                    <a:pt x="1171" y="232"/>
                  </a:lnTo>
                  <a:lnTo>
                    <a:pt x="1210" y="228"/>
                  </a:lnTo>
                  <a:lnTo>
                    <a:pt x="1249" y="224"/>
                  </a:lnTo>
                  <a:lnTo>
                    <a:pt x="1287" y="219"/>
                  </a:lnTo>
                  <a:lnTo>
                    <a:pt x="1326" y="216"/>
                  </a:lnTo>
                  <a:lnTo>
                    <a:pt x="1363" y="210"/>
                  </a:lnTo>
                  <a:lnTo>
                    <a:pt x="1400" y="205"/>
                  </a:lnTo>
                  <a:lnTo>
                    <a:pt x="1437" y="201"/>
                  </a:lnTo>
                  <a:lnTo>
                    <a:pt x="1474" y="195"/>
                  </a:lnTo>
                  <a:lnTo>
                    <a:pt x="1508" y="189"/>
                  </a:lnTo>
                  <a:lnTo>
                    <a:pt x="1544" y="183"/>
                  </a:lnTo>
                  <a:lnTo>
                    <a:pt x="1578" y="176"/>
                  </a:lnTo>
                  <a:lnTo>
                    <a:pt x="1612" y="171"/>
                  </a:lnTo>
                  <a:lnTo>
                    <a:pt x="1644" y="164"/>
                  </a:lnTo>
                  <a:lnTo>
                    <a:pt x="1677" y="157"/>
                  </a:lnTo>
                  <a:lnTo>
                    <a:pt x="1708" y="150"/>
                  </a:lnTo>
                  <a:lnTo>
                    <a:pt x="1739" y="143"/>
                  </a:lnTo>
                  <a:lnTo>
                    <a:pt x="1769" y="135"/>
                  </a:lnTo>
                  <a:lnTo>
                    <a:pt x="1798" y="128"/>
                  </a:lnTo>
                  <a:lnTo>
                    <a:pt x="1825" y="120"/>
                  </a:lnTo>
                  <a:lnTo>
                    <a:pt x="1853" y="112"/>
                  </a:lnTo>
                  <a:lnTo>
                    <a:pt x="1880" y="104"/>
                  </a:lnTo>
                  <a:lnTo>
                    <a:pt x="1905" y="96"/>
                  </a:lnTo>
                  <a:lnTo>
                    <a:pt x="1929" y="88"/>
                  </a:lnTo>
                  <a:lnTo>
                    <a:pt x="1952" y="80"/>
                  </a:lnTo>
                  <a:lnTo>
                    <a:pt x="1974" y="70"/>
                  </a:lnTo>
                  <a:lnTo>
                    <a:pt x="1996" y="61"/>
                  </a:lnTo>
                  <a:lnTo>
                    <a:pt x="2016" y="53"/>
                  </a:lnTo>
                  <a:lnTo>
                    <a:pt x="2035" y="44"/>
                  </a:lnTo>
                  <a:lnTo>
                    <a:pt x="2052" y="35"/>
                  </a:lnTo>
                  <a:lnTo>
                    <a:pt x="2021" y="118"/>
                  </a:lnTo>
                  <a:lnTo>
                    <a:pt x="1994" y="219"/>
                  </a:lnTo>
                  <a:lnTo>
                    <a:pt x="1968" y="336"/>
                  </a:lnTo>
                  <a:lnTo>
                    <a:pt x="1946" y="469"/>
                  </a:lnTo>
                  <a:lnTo>
                    <a:pt x="1929" y="613"/>
                  </a:lnTo>
                  <a:lnTo>
                    <a:pt x="1914" y="768"/>
                  </a:lnTo>
                  <a:lnTo>
                    <a:pt x="1905" y="932"/>
                  </a:lnTo>
                  <a:lnTo>
                    <a:pt x="1899" y="1102"/>
                  </a:lnTo>
                  <a:lnTo>
                    <a:pt x="1898" y="1267"/>
                  </a:lnTo>
                  <a:lnTo>
                    <a:pt x="1903" y="1426"/>
                  </a:lnTo>
                  <a:lnTo>
                    <a:pt x="1911" y="1577"/>
                  </a:lnTo>
                  <a:lnTo>
                    <a:pt x="1923" y="1717"/>
                  </a:lnTo>
                  <a:lnTo>
                    <a:pt x="1939" y="1845"/>
                  </a:lnTo>
                  <a:lnTo>
                    <a:pt x="1960" y="1960"/>
                  </a:lnTo>
                  <a:lnTo>
                    <a:pt x="1984" y="2059"/>
                  </a:lnTo>
                  <a:lnTo>
                    <a:pt x="2011" y="2140"/>
                  </a:lnTo>
                  <a:lnTo>
                    <a:pt x="1994" y="2133"/>
                  </a:lnTo>
                  <a:lnTo>
                    <a:pt x="1975" y="2126"/>
                  </a:lnTo>
                  <a:lnTo>
                    <a:pt x="1954" y="2120"/>
                  </a:lnTo>
                  <a:lnTo>
                    <a:pt x="1934" y="2113"/>
                  </a:lnTo>
                  <a:lnTo>
                    <a:pt x="1912" y="2108"/>
                  </a:lnTo>
                  <a:lnTo>
                    <a:pt x="1889" y="2103"/>
                  </a:lnTo>
                  <a:lnTo>
                    <a:pt x="1865" y="2097"/>
                  </a:lnTo>
                  <a:lnTo>
                    <a:pt x="1839" y="2093"/>
                  </a:lnTo>
                  <a:lnTo>
                    <a:pt x="1814" y="2088"/>
                  </a:lnTo>
                  <a:lnTo>
                    <a:pt x="1786" y="2083"/>
                  </a:lnTo>
                  <a:lnTo>
                    <a:pt x="1759" y="2079"/>
                  </a:lnTo>
                  <a:lnTo>
                    <a:pt x="1730" y="2075"/>
                  </a:lnTo>
                  <a:lnTo>
                    <a:pt x="1700" y="2072"/>
                  </a:lnTo>
                  <a:lnTo>
                    <a:pt x="1670" y="2068"/>
                  </a:lnTo>
                  <a:lnTo>
                    <a:pt x="1638" y="2066"/>
                  </a:lnTo>
                  <a:lnTo>
                    <a:pt x="1606" y="2063"/>
                  </a:lnTo>
                  <a:lnTo>
                    <a:pt x="1573" y="2060"/>
                  </a:lnTo>
                  <a:lnTo>
                    <a:pt x="1540" y="2058"/>
                  </a:lnTo>
                  <a:lnTo>
                    <a:pt x="1505" y="2057"/>
                  </a:lnTo>
                  <a:lnTo>
                    <a:pt x="1470" y="2056"/>
                  </a:lnTo>
                  <a:lnTo>
                    <a:pt x="1435" y="2055"/>
                  </a:lnTo>
                  <a:lnTo>
                    <a:pt x="1399" y="2053"/>
                  </a:lnTo>
                  <a:lnTo>
                    <a:pt x="1362" y="2053"/>
                  </a:lnTo>
                  <a:lnTo>
                    <a:pt x="1325" y="2053"/>
                  </a:lnTo>
                  <a:lnTo>
                    <a:pt x="1287" y="2053"/>
                  </a:lnTo>
                  <a:lnTo>
                    <a:pt x="1249" y="2053"/>
                  </a:lnTo>
                  <a:lnTo>
                    <a:pt x="1210" y="2055"/>
                  </a:lnTo>
                  <a:lnTo>
                    <a:pt x="1172" y="2056"/>
                  </a:lnTo>
                  <a:lnTo>
                    <a:pt x="1132" y="2057"/>
                  </a:lnTo>
                  <a:lnTo>
                    <a:pt x="1092" y="2059"/>
                  </a:lnTo>
                  <a:lnTo>
                    <a:pt x="1052" y="2062"/>
                  </a:lnTo>
                  <a:lnTo>
                    <a:pt x="1012" y="2064"/>
                  </a:lnTo>
                  <a:lnTo>
                    <a:pt x="973" y="2066"/>
                  </a:lnTo>
                  <a:lnTo>
                    <a:pt x="935" y="2070"/>
                  </a:lnTo>
                  <a:lnTo>
                    <a:pt x="897" y="2073"/>
                  </a:lnTo>
                  <a:lnTo>
                    <a:pt x="859" y="2075"/>
                  </a:lnTo>
                  <a:lnTo>
                    <a:pt x="822" y="2080"/>
                  </a:lnTo>
                  <a:lnTo>
                    <a:pt x="785" y="2083"/>
                  </a:lnTo>
                  <a:lnTo>
                    <a:pt x="748" y="2088"/>
                  </a:lnTo>
                  <a:lnTo>
                    <a:pt x="712" y="2093"/>
                  </a:lnTo>
                  <a:lnTo>
                    <a:pt x="676" y="2097"/>
                  </a:lnTo>
                  <a:lnTo>
                    <a:pt x="641" y="2102"/>
                  </a:lnTo>
                  <a:lnTo>
                    <a:pt x="606" y="2106"/>
                  </a:lnTo>
                  <a:lnTo>
                    <a:pt x="572" y="2112"/>
                  </a:lnTo>
                  <a:lnTo>
                    <a:pt x="538" y="2118"/>
                  </a:lnTo>
                  <a:lnTo>
                    <a:pt x="505" y="2124"/>
                  </a:lnTo>
                  <a:lnTo>
                    <a:pt x="472" y="2129"/>
                  </a:lnTo>
                  <a:lnTo>
                    <a:pt x="440" y="2135"/>
                  </a:lnTo>
                  <a:lnTo>
                    <a:pt x="409" y="2142"/>
                  </a:lnTo>
                  <a:lnTo>
                    <a:pt x="379" y="2148"/>
                  </a:lnTo>
                  <a:lnTo>
                    <a:pt x="349" y="2155"/>
                  </a:lnTo>
                  <a:lnTo>
                    <a:pt x="319" y="2162"/>
                  </a:lnTo>
                  <a:lnTo>
                    <a:pt x="292" y="2169"/>
                  </a:lnTo>
                  <a:lnTo>
                    <a:pt x="263" y="2177"/>
                  </a:lnTo>
                  <a:lnTo>
                    <a:pt x="236" y="2184"/>
                  </a:lnTo>
                  <a:lnTo>
                    <a:pt x="210" y="2192"/>
                  </a:lnTo>
                  <a:lnTo>
                    <a:pt x="186" y="2200"/>
                  </a:lnTo>
                  <a:lnTo>
                    <a:pt x="160" y="2207"/>
                  </a:lnTo>
                  <a:lnTo>
                    <a:pt x="137" y="2215"/>
                  </a:lnTo>
                  <a:lnTo>
                    <a:pt x="114" y="2223"/>
                  </a:lnTo>
                  <a:lnTo>
                    <a:pt x="92" y="2232"/>
                  </a:lnTo>
                  <a:lnTo>
                    <a:pt x="71" y="2240"/>
                  </a:lnTo>
                  <a:lnTo>
                    <a:pt x="52" y="2248"/>
                  </a:lnTo>
                  <a:lnTo>
                    <a:pt x="33" y="2257"/>
                  </a:lnTo>
                  <a:lnTo>
                    <a:pt x="56" y="2192"/>
                  </a:lnTo>
                  <a:lnTo>
                    <a:pt x="77" y="2116"/>
                  </a:lnTo>
                  <a:lnTo>
                    <a:pt x="97" y="2029"/>
                  </a:lnTo>
                  <a:lnTo>
                    <a:pt x="114" y="1934"/>
                  </a:lnTo>
                  <a:lnTo>
                    <a:pt x="130" y="1831"/>
                  </a:lnTo>
                  <a:lnTo>
                    <a:pt x="144" y="1723"/>
                  </a:lnTo>
                  <a:lnTo>
                    <a:pt x="156" y="1609"/>
                  </a:lnTo>
                  <a:lnTo>
                    <a:pt x="165" y="1491"/>
                  </a:lnTo>
                  <a:lnTo>
                    <a:pt x="149" y="1491"/>
                  </a:lnTo>
                  <a:lnTo>
                    <a:pt x="138" y="1614"/>
                  </a:lnTo>
                  <a:lnTo>
                    <a:pt x="127" y="1731"/>
                  </a:lnTo>
                  <a:lnTo>
                    <a:pt x="112" y="1843"/>
                  </a:lnTo>
                  <a:lnTo>
                    <a:pt x="94" y="1948"/>
                  </a:lnTo>
                  <a:lnTo>
                    <a:pt x="76" y="2044"/>
                  </a:lnTo>
                  <a:lnTo>
                    <a:pt x="55" y="2132"/>
                  </a:lnTo>
                  <a:lnTo>
                    <a:pt x="33" y="2208"/>
                  </a:lnTo>
                  <a:lnTo>
                    <a:pt x="9" y="2271"/>
                  </a:lnTo>
                  <a:lnTo>
                    <a:pt x="0" y="2293"/>
                  </a:lnTo>
                  <a:lnTo>
                    <a:pt x="21" y="2283"/>
                  </a:lnTo>
                  <a:lnTo>
                    <a:pt x="38" y="2273"/>
                  </a:lnTo>
                  <a:lnTo>
                    <a:pt x="58" y="2265"/>
                  </a:lnTo>
                  <a:lnTo>
                    <a:pt x="77" y="2256"/>
                  </a:lnTo>
                  <a:lnTo>
                    <a:pt x="99" y="2248"/>
                  </a:lnTo>
                  <a:lnTo>
                    <a:pt x="121" y="2239"/>
                  </a:lnTo>
                  <a:lnTo>
                    <a:pt x="144" y="2231"/>
                  </a:lnTo>
                  <a:lnTo>
                    <a:pt x="168" y="2223"/>
                  </a:lnTo>
                  <a:lnTo>
                    <a:pt x="194" y="2215"/>
                  </a:lnTo>
                  <a:lnTo>
                    <a:pt x="220" y="2207"/>
                  </a:lnTo>
                  <a:lnTo>
                    <a:pt x="248" y="2199"/>
                  </a:lnTo>
                  <a:lnTo>
                    <a:pt x="275" y="2192"/>
                  </a:lnTo>
                  <a:lnTo>
                    <a:pt x="304" y="2184"/>
                  </a:lnTo>
                  <a:lnTo>
                    <a:pt x="334" y="2177"/>
                  </a:lnTo>
                  <a:lnTo>
                    <a:pt x="365" y="2170"/>
                  </a:lnTo>
                  <a:lnTo>
                    <a:pt x="396" y="2163"/>
                  </a:lnTo>
                  <a:lnTo>
                    <a:pt x="429" y="2156"/>
                  </a:lnTo>
                  <a:lnTo>
                    <a:pt x="461" y="2150"/>
                  </a:lnTo>
                  <a:lnTo>
                    <a:pt x="494" y="2143"/>
                  </a:lnTo>
                  <a:lnTo>
                    <a:pt x="528" y="2138"/>
                  </a:lnTo>
                  <a:lnTo>
                    <a:pt x="562" y="2132"/>
                  </a:lnTo>
                  <a:lnTo>
                    <a:pt x="598" y="2126"/>
                  </a:lnTo>
                  <a:lnTo>
                    <a:pt x="634" y="2121"/>
                  </a:lnTo>
                  <a:lnTo>
                    <a:pt x="670" y="2116"/>
                  </a:lnTo>
                  <a:lnTo>
                    <a:pt x="706" y="2111"/>
                  </a:lnTo>
                  <a:lnTo>
                    <a:pt x="743" y="2106"/>
                  </a:lnTo>
                  <a:lnTo>
                    <a:pt x="780" y="2102"/>
                  </a:lnTo>
                  <a:lnTo>
                    <a:pt x="818" y="2097"/>
                  </a:lnTo>
                  <a:lnTo>
                    <a:pt x="856" y="2094"/>
                  </a:lnTo>
                  <a:lnTo>
                    <a:pt x="895" y="2090"/>
                  </a:lnTo>
                  <a:lnTo>
                    <a:pt x="933" y="2087"/>
                  </a:lnTo>
                  <a:lnTo>
                    <a:pt x="973" y="2083"/>
                  </a:lnTo>
                  <a:lnTo>
                    <a:pt x="1012" y="2081"/>
                  </a:lnTo>
                  <a:lnTo>
                    <a:pt x="1053" y="2079"/>
                  </a:lnTo>
                  <a:lnTo>
                    <a:pt x="1095" y="2076"/>
                  </a:lnTo>
                  <a:lnTo>
                    <a:pt x="1136" y="2074"/>
                  </a:lnTo>
                  <a:lnTo>
                    <a:pt x="1177" y="2073"/>
                  </a:lnTo>
                  <a:lnTo>
                    <a:pt x="1217" y="2072"/>
                  </a:lnTo>
                  <a:lnTo>
                    <a:pt x="1257" y="2071"/>
                  </a:lnTo>
                  <a:lnTo>
                    <a:pt x="1296" y="2071"/>
                  </a:lnTo>
                  <a:lnTo>
                    <a:pt x="1334" y="2070"/>
                  </a:lnTo>
                  <a:lnTo>
                    <a:pt x="1374" y="2071"/>
                  </a:lnTo>
                  <a:lnTo>
                    <a:pt x="1411" y="2071"/>
                  </a:lnTo>
                  <a:lnTo>
                    <a:pt x="1449" y="2072"/>
                  </a:lnTo>
                  <a:lnTo>
                    <a:pt x="1484" y="2073"/>
                  </a:lnTo>
                  <a:lnTo>
                    <a:pt x="1520" y="2074"/>
                  </a:lnTo>
                  <a:lnTo>
                    <a:pt x="1555" y="2076"/>
                  </a:lnTo>
                  <a:lnTo>
                    <a:pt x="1589" y="2079"/>
                  </a:lnTo>
                  <a:lnTo>
                    <a:pt x="1623" y="2081"/>
                  </a:lnTo>
                  <a:lnTo>
                    <a:pt x="1655" y="2083"/>
                  </a:lnTo>
                  <a:lnTo>
                    <a:pt x="1687" y="2087"/>
                  </a:lnTo>
                  <a:lnTo>
                    <a:pt x="1718" y="2090"/>
                  </a:lnTo>
                  <a:lnTo>
                    <a:pt x="1748" y="2094"/>
                  </a:lnTo>
                  <a:lnTo>
                    <a:pt x="1777" y="2098"/>
                  </a:lnTo>
                  <a:lnTo>
                    <a:pt x="1805" y="2103"/>
                  </a:lnTo>
                  <a:lnTo>
                    <a:pt x="1832" y="2108"/>
                  </a:lnTo>
                  <a:lnTo>
                    <a:pt x="1858" y="2112"/>
                  </a:lnTo>
                  <a:lnTo>
                    <a:pt x="1883" y="2118"/>
                  </a:lnTo>
                  <a:lnTo>
                    <a:pt x="1906" y="2124"/>
                  </a:lnTo>
                  <a:lnTo>
                    <a:pt x="1929" y="2129"/>
                  </a:lnTo>
                  <a:lnTo>
                    <a:pt x="1951" y="2135"/>
                  </a:lnTo>
                  <a:lnTo>
                    <a:pt x="1971" y="2142"/>
                  </a:lnTo>
                  <a:lnTo>
                    <a:pt x="1990" y="2149"/>
                  </a:lnTo>
                  <a:lnTo>
                    <a:pt x="2007" y="2156"/>
                  </a:lnTo>
                  <a:lnTo>
                    <a:pt x="2024" y="2163"/>
                  </a:lnTo>
                  <a:lnTo>
                    <a:pt x="2044" y="2173"/>
                  </a:lnTo>
                  <a:lnTo>
                    <a:pt x="2035" y="2153"/>
                  </a:lnTo>
                  <a:lnTo>
                    <a:pt x="2006" y="2075"/>
                  </a:lnTo>
                  <a:lnTo>
                    <a:pt x="1981" y="1979"/>
                  </a:lnTo>
                  <a:lnTo>
                    <a:pt x="1959" y="1863"/>
                  </a:lnTo>
                  <a:lnTo>
                    <a:pt x="1942" y="1733"/>
                  </a:lnTo>
                  <a:lnTo>
                    <a:pt x="1928" y="1589"/>
                  </a:lnTo>
                  <a:lnTo>
                    <a:pt x="1919" y="1435"/>
                  </a:lnTo>
                  <a:lnTo>
                    <a:pt x="1915" y="1272"/>
                  </a:lnTo>
                  <a:lnTo>
                    <a:pt x="1915" y="1102"/>
                  </a:lnTo>
                  <a:lnTo>
                    <a:pt x="1921" y="926"/>
                  </a:lnTo>
                  <a:lnTo>
                    <a:pt x="1931" y="758"/>
                  </a:lnTo>
                  <a:lnTo>
                    <a:pt x="1946" y="598"/>
                  </a:lnTo>
                  <a:lnTo>
                    <a:pt x="1966" y="449"/>
                  </a:lnTo>
                  <a:lnTo>
                    <a:pt x="1989" y="316"/>
                  </a:lnTo>
                  <a:lnTo>
                    <a:pt x="2016" y="197"/>
                  </a:lnTo>
                  <a:lnTo>
                    <a:pt x="2047" y="98"/>
                  </a:lnTo>
                  <a:lnTo>
                    <a:pt x="2079" y="19"/>
                  </a:lnTo>
                  <a:lnTo>
                    <a:pt x="2079" y="17"/>
                  </a:lnTo>
                  <a:lnTo>
                    <a:pt x="2080" y="15"/>
                  </a:lnTo>
                  <a:lnTo>
                    <a:pt x="2080" y="0"/>
                  </a:lnTo>
                  <a:lnTo>
                    <a:pt x="2078" y="1"/>
                  </a:lnTo>
                  <a:lnTo>
                    <a:pt x="2073" y="4"/>
                  </a:lnTo>
                  <a:lnTo>
                    <a:pt x="2069" y="6"/>
                  </a:lnTo>
                  <a:lnTo>
                    <a:pt x="2066" y="7"/>
                  </a:lnTo>
                  <a:close/>
                </a:path>
              </a:pathLst>
            </a:custGeom>
            <a:solidFill>
              <a:srgbClr val="7F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38" name="Freeform 100"/>
            <p:cNvSpPr>
              <a:spLocks/>
            </p:cNvSpPr>
            <p:nvPr/>
          </p:nvSpPr>
          <p:spPr bwMode="auto">
            <a:xfrm>
              <a:off x="4423" y="1819"/>
              <a:ext cx="228" cy="277"/>
            </a:xfrm>
            <a:custGeom>
              <a:avLst/>
              <a:gdLst>
                <a:gd name="T0" fmla="*/ 114 w 457"/>
                <a:gd name="T1" fmla="*/ 62 h 554"/>
                <a:gd name="T2" fmla="*/ 59 w 457"/>
                <a:gd name="T3" fmla="*/ 62 h 554"/>
                <a:gd name="T4" fmla="*/ 84 w 457"/>
                <a:gd name="T5" fmla="*/ 37 h 554"/>
                <a:gd name="T6" fmla="*/ 82 w 457"/>
                <a:gd name="T7" fmla="*/ 35 h 554"/>
                <a:gd name="T8" fmla="*/ 56 w 457"/>
                <a:gd name="T9" fmla="*/ 61 h 554"/>
                <a:gd name="T10" fmla="*/ 56 w 457"/>
                <a:gd name="T11" fmla="*/ 0 h 554"/>
                <a:gd name="T12" fmla="*/ 54 w 457"/>
                <a:gd name="T13" fmla="*/ 0 h 554"/>
                <a:gd name="T14" fmla="*/ 54 w 457"/>
                <a:gd name="T15" fmla="*/ 61 h 554"/>
                <a:gd name="T16" fmla="*/ 32 w 457"/>
                <a:gd name="T17" fmla="*/ 38 h 554"/>
                <a:gd name="T18" fmla="*/ 30 w 457"/>
                <a:gd name="T19" fmla="*/ 40 h 554"/>
                <a:gd name="T20" fmla="*/ 52 w 457"/>
                <a:gd name="T21" fmla="*/ 62 h 554"/>
                <a:gd name="T22" fmla="*/ 0 w 457"/>
                <a:gd name="T23" fmla="*/ 62 h 554"/>
                <a:gd name="T24" fmla="*/ 0 w 457"/>
                <a:gd name="T25" fmla="*/ 66 h 554"/>
                <a:gd name="T26" fmla="*/ 53 w 457"/>
                <a:gd name="T27" fmla="*/ 66 h 554"/>
                <a:gd name="T28" fmla="*/ 31 w 457"/>
                <a:gd name="T29" fmla="*/ 87 h 554"/>
                <a:gd name="T30" fmla="*/ 33 w 457"/>
                <a:gd name="T31" fmla="*/ 88 h 554"/>
                <a:gd name="T32" fmla="*/ 54 w 457"/>
                <a:gd name="T33" fmla="*/ 68 h 554"/>
                <a:gd name="T34" fmla="*/ 54 w 457"/>
                <a:gd name="T35" fmla="*/ 139 h 554"/>
                <a:gd name="T36" fmla="*/ 56 w 457"/>
                <a:gd name="T37" fmla="*/ 139 h 554"/>
                <a:gd name="T38" fmla="*/ 56 w 457"/>
                <a:gd name="T39" fmla="*/ 68 h 554"/>
                <a:gd name="T40" fmla="*/ 81 w 457"/>
                <a:gd name="T41" fmla="*/ 91 h 554"/>
                <a:gd name="T42" fmla="*/ 83 w 457"/>
                <a:gd name="T43" fmla="*/ 90 h 554"/>
                <a:gd name="T44" fmla="*/ 58 w 457"/>
                <a:gd name="T45" fmla="*/ 66 h 554"/>
                <a:gd name="T46" fmla="*/ 114 w 457"/>
                <a:gd name="T47" fmla="*/ 66 h 554"/>
                <a:gd name="T48" fmla="*/ 114 w 457"/>
                <a:gd name="T49" fmla="*/ 62 h 5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57"/>
                <a:gd name="T76" fmla="*/ 0 h 554"/>
                <a:gd name="T77" fmla="*/ 457 w 457"/>
                <a:gd name="T78" fmla="*/ 554 h 5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57" h="554">
                  <a:moveTo>
                    <a:pt x="457" y="251"/>
                  </a:moveTo>
                  <a:lnTo>
                    <a:pt x="236" y="251"/>
                  </a:lnTo>
                  <a:lnTo>
                    <a:pt x="338" y="150"/>
                  </a:lnTo>
                  <a:lnTo>
                    <a:pt x="331" y="143"/>
                  </a:lnTo>
                  <a:lnTo>
                    <a:pt x="227" y="247"/>
                  </a:lnTo>
                  <a:lnTo>
                    <a:pt x="227" y="0"/>
                  </a:lnTo>
                  <a:lnTo>
                    <a:pt x="217" y="0"/>
                  </a:lnTo>
                  <a:lnTo>
                    <a:pt x="217" y="245"/>
                  </a:lnTo>
                  <a:lnTo>
                    <a:pt x="128" y="155"/>
                  </a:lnTo>
                  <a:lnTo>
                    <a:pt x="121" y="162"/>
                  </a:lnTo>
                  <a:lnTo>
                    <a:pt x="210" y="251"/>
                  </a:lnTo>
                  <a:lnTo>
                    <a:pt x="0" y="251"/>
                  </a:lnTo>
                  <a:lnTo>
                    <a:pt x="0" y="262"/>
                  </a:lnTo>
                  <a:lnTo>
                    <a:pt x="213" y="262"/>
                  </a:lnTo>
                  <a:lnTo>
                    <a:pt x="126" y="348"/>
                  </a:lnTo>
                  <a:lnTo>
                    <a:pt x="133" y="355"/>
                  </a:lnTo>
                  <a:lnTo>
                    <a:pt x="217" y="271"/>
                  </a:lnTo>
                  <a:lnTo>
                    <a:pt x="217" y="554"/>
                  </a:lnTo>
                  <a:lnTo>
                    <a:pt x="227" y="554"/>
                  </a:lnTo>
                  <a:lnTo>
                    <a:pt x="227" y="269"/>
                  </a:lnTo>
                  <a:lnTo>
                    <a:pt x="325" y="367"/>
                  </a:lnTo>
                  <a:lnTo>
                    <a:pt x="332" y="360"/>
                  </a:lnTo>
                  <a:lnTo>
                    <a:pt x="234" y="262"/>
                  </a:lnTo>
                  <a:lnTo>
                    <a:pt x="457" y="262"/>
                  </a:lnTo>
                  <a:lnTo>
                    <a:pt x="457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39" name="Freeform 101"/>
            <p:cNvSpPr>
              <a:spLocks/>
            </p:cNvSpPr>
            <p:nvPr/>
          </p:nvSpPr>
          <p:spPr bwMode="auto">
            <a:xfrm>
              <a:off x="4973" y="2419"/>
              <a:ext cx="161" cy="195"/>
            </a:xfrm>
            <a:custGeom>
              <a:avLst/>
              <a:gdLst>
                <a:gd name="T0" fmla="*/ 81 w 321"/>
                <a:gd name="T1" fmla="*/ 45 h 390"/>
                <a:gd name="T2" fmla="*/ 42 w 321"/>
                <a:gd name="T3" fmla="*/ 45 h 390"/>
                <a:gd name="T4" fmla="*/ 60 w 321"/>
                <a:gd name="T5" fmla="*/ 26 h 390"/>
                <a:gd name="T6" fmla="*/ 58 w 321"/>
                <a:gd name="T7" fmla="*/ 25 h 390"/>
                <a:gd name="T8" fmla="*/ 40 w 321"/>
                <a:gd name="T9" fmla="*/ 44 h 390"/>
                <a:gd name="T10" fmla="*/ 40 w 321"/>
                <a:gd name="T11" fmla="*/ 0 h 390"/>
                <a:gd name="T12" fmla="*/ 38 w 321"/>
                <a:gd name="T13" fmla="*/ 0 h 390"/>
                <a:gd name="T14" fmla="*/ 38 w 321"/>
                <a:gd name="T15" fmla="*/ 43 h 390"/>
                <a:gd name="T16" fmla="*/ 23 w 321"/>
                <a:gd name="T17" fmla="*/ 27 h 390"/>
                <a:gd name="T18" fmla="*/ 22 w 321"/>
                <a:gd name="T19" fmla="*/ 28 h 390"/>
                <a:gd name="T20" fmla="*/ 37 w 321"/>
                <a:gd name="T21" fmla="*/ 45 h 390"/>
                <a:gd name="T22" fmla="*/ 0 w 321"/>
                <a:gd name="T23" fmla="*/ 45 h 390"/>
                <a:gd name="T24" fmla="*/ 0 w 321"/>
                <a:gd name="T25" fmla="*/ 46 h 390"/>
                <a:gd name="T26" fmla="*/ 38 w 321"/>
                <a:gd name="T27" fmla="*/ 46 h 390"/>
                <a:gd name="T28" fmla="*/ 22 w 321"/>
                <a:gd name="T29" fmla="*/ 61 h 390"/>
                <a:gd name="T30" fmla="*/ 24 w 321"/>
                <a:gd name="T31" fmla="*/ 62 h 390"/>
                <a:gd name="T32" fmla="*/ 38 w 321"/>
                <a:gd name="T33" fmla="*/ 48 h 390"/>
                <a:gd name="T34" fmla="*/ 38 w 321"/>
                <a:gd name="T35" fmla="*/ 98 h 390"/>
                <a:gd name="T36" fmla="*/ 40 w 321"/>
                <a:gd name="T37" fmla="*/ 98 h 390"/>
                <a:gd name="T38" fmla="*/ 40 w 321"/>
                <a:gd name="T39" fmla="*/ 48 h 390"/>
                <a:gd name="T40" fmla="*/ 57 w 321"/>
                <a:gd name="T41" fmla="*/ 65 h 390"/>
                <a:gd name="T42" fmla="*/ 58 w 321"/>
                <a:gd name="T43" fmla="*/ 63 h 390"/>
                <a:gd name="T44" fmla="*/ 41 w 321"/>
                <a:gd name="T45" fmla="*/ 46 h 390"/>
                <a:gd name="T46" fmla="*/ 81 w 321"/>
                <a:gd name="T47" fmla="*/ 46 h 390"/>
                <a:gd name="T48" fmla="*/ 81 w 321"/>
                <a:gd name="T49" fmla="*/ 45 h 39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1"/>
                <a:gd name="T76" fmla="*/ 0 h 390"/>
                <a:gd name="T77" fmla="*/ 321 w 321"/>
                <a:gd name="T78" fmla="*/ 390 h 39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1" h="390">
                  <a:moveTo>
                    <a:pt x="321" y="177"/>
                  </a:moveTo>
                  <a:lnTo>
                    <a:pt x="166" y="177"/>
                  </a:lnTo>
                  <a:lnTo>
                    <a:pt x="237" y="106"/>
                  </a:lnTo>
                  <a:lnTo>
                    <a:pt x="231" y="102"/>
                  </a:lnTo>
                  <a:lnTo>
                    <a:pt x="159" y="174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52" y="172"/>
                  </a:lnTo>
                  <a:lnTo>
                    <a:pt x="90" y="110"/>
                  </a:lnTo>
                  <a:lnTo>
                    <a:pt x="85" y="115"/>
                  </a:lnTo>
                  <a:lnTo>
                    <a:pt x="147" y="177"/>
                  </a:lnTo>
                  <a:lnTo>
                    <a:pt x="0" y="177"/>
                  </a:lnTo>
                  <a:lnTo>
                    <a:pt x="0" y="184"/>
                  </a:lnTo>
                  <a:lnTo>
                    <a:pt x="149" y="184"/>
                  </a:lnTo>
                  <a:lnTo>
                    <a:pt x="88" y="245"/>
                  </a:lnTo>
                  <a:lnTo>
                    <a:pt x="93" y="249"/>
                  </a:lnTo>
                  <a:lnTo>
                    <a:pt x="152" y="191"/>
                  </a:lnTo>
                  <a:lnTo>
                    <a:pt x="152" y="390"/>
                  </a:lnTo>
                  <a:lnTo>
                    <a:pt x="159" y="390"/>
                  </a:lnTo>
                  <a:lnTo>
                    <a:pt x="159" y="189"/>
                  </a:lnTo>
                  <a:lnTo>
                    <a:pt x="228" y="257"/>
                  </a:lnTo>
                  <a:lnTo>
                    <a:pt x="232" y="253"/>
                  </a:lnTo>
                  <a:lnTo>
                    <a:pt x="164" y="184"/>
                  </a:lnTo>
                  <a:lnTo>
                    <a:pt x="321" y="184"/>
                  </a:lnTo>
                  <a:lnTo>
                    <a:pt x="321" y="1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</p:grpSp>
      <p:grpSp>
        <p:nvGrpSpPr>
          <p:cNvPr id="6" name="Group 93"/>
          <p:cNvGrpSpPr>
            <a:grpSpLocks noChangeAspect="1"/>
          </p:cNvGrpSpPr>
          <p:nvPr/>
        </p:nvGrpSpPr>
        <p:grpSpPr bwMode="auto">
          <a:xfrm>
            <a:off x="3492500" y="620713"/>
            <a:ext cx="2592388" cy="1141412"/>
            <a:chOff x="4241" y="1616"/>
            <a:chExt cx="1089" cy="1147"/>
          </a:xfrm>
        </p:grpSpPr>
        <p:sp>
          <p:nvSpPr>
            <p:cNvPr id="79924" name="AutoShape 94"/>
            <p:cNvSpPr>
              <a:spLocks noChangeAspect="1" noChangeArrowheads="1" noTextEdit="1"/>
            </p:cNvSpPr>
            <p:nvPr/>
          </p:nvSpPr>
          <p:spPr bwMode="auto">
            <a:xfrm>
              <a:off x="4241" y="1616"/>
              <a:ext cx="1089" cy="1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925" name="Freeform 95"/>
            <p:cNvSpPr>
              <a:spLocks/>
            </p:cNvSpPr>
            <p:nvPr/>
          </p:nvSpPr>
          <p:spPr bwMode="auto">
            <a:xfrm>
              <a:off x="4319" y="1730"/>
              <a:ext cx="924" cy="979"/>
            </a:xfrm>
            <a:custGeom>
              <a:avLst/>
              <a:gdLst>
                <a:gd name="T0" fmla="*/ 27 w 1848"/>
                <a:gd name="T1" fmla="*/ 274 h 1958"/>
                <a:gd name="T2" fmla="*/ 22 w 1848"/>
                <a:gd name="T3" fmla="*/ 342 h 1958"/>
                <a:gd name="T4" fmla="*/ 14 w 1848"/>
                <a:gd name="T5" fmla="*/ 401 h 1958"/>
                <a:gd name="T6" fmla="*/ 9 w 1848"/>
                <a:gd name="T7" fmla="*/ 430 h 1958"/>
                <a:gd name="T8" fmla="*/ 4 w 1848"/>
                <a:gd name="T9" fmla="*/ 456 h 1958"/>
                <a:gd name="T10" fmla="*/ 5 w 1848"/>
                <a:gd name="T11" fmla="*/ 471 h 1958"/>
                <a:gd name="T12" fmla="*/ 19 w 1848"/>
                <a:gd name="T13" fmla="*/ 468 h 1958"/>
                <a:gd name="T14" fmla="*/ 35 w 1848"/>
                <a:gd name="T15" fmla="*/ 466 h 1958"/>
                <a:gd name="T16" fmla="*/ 53 w 1848"/>
                <a:gd name="T17" fmla="*/ 464 h 1958"/>
                <a:gd name="T18" fmla="*/ 73 w 1848"/>
                <a:gd name="T19" fmla="*/ 463 h 1958"/>
                <a:gd name="T20" fmla="*/ 93 w 1848"/>
                <a:gd name="T21" fmla="*/ 463 h 1958"/>
                <a:gd name="T22" fmla="*/ 115 w 1848"/>
                <a:gd name="T23" fmla="*/ 464 h 1958"/>
                <a:gd name="T24" fmla="*/ 138 w 1848"/>
                <a:gd name="T25" fmla="*/ 465 h 1958"/>
                <a:gd name="T26" fmla="*/ 162 w 1848"/>
                <a:gd name="T27" fmla="*/ 467 h 1958"/>
                <a:gd name="T28" fmla="*/ 187 w 1848"/>
                <a:gd name="T29" fmla="*/ 469 h 1958"/>
                <a:gd name="T30" fmla="*/ 212 w 1848"/>
                <a:gd name="T31" fmla="*/ 472 h 1958"/>
                <a:gd name="T32" fmla="*/ 221 w 1848"/>
                <a:gd name="T33" fmla="*/ 473 h 1958"/>
                <a:gd name="T34" fmla="*/ 224 w 1848"/>
                <a:gd name="T35" fmla="*/ 473 h 1958"/>
                <a:gd name="T36" fmla="*/ 231 w 1848"/>
                <a:gd name="T37" fmla="*/ 473 h 1958"/>
                <a:gd name="T38" fmla="*/ 240 w 1848"/>
                <a:gd name="T39" fmla="*/ 473 h 1958"/>
                <a:gd name="T40" fmla="*/ 257 w 1848"/>
                <a:gd name="T41" fmla="*/ 473 h 1958"/>
                <a:gd name="T42" fmla="*/ 278 w 1848"/>
                <a:gd name="T43" fmla="*/ 474 h 1958"/>
                <a:gd name="T44" fmla="*/ 298 w 1848"/>
                <a:gd name="T45" fmla="*/ 475 h 1958"/>
                <a:gd name="T46" fmla="*/ 318 w 1848"/>
                <a:gd name="T47" fmla="*/ 475 h 1958"/>
                <a:gd name="T48" fmla="*/ 337 w 1848"/>
                <a:gd name="T49" fmla="*/ 477 h 1958"/>
                <a:gd name="T50" fmla="*/ 356 w 1848"/>
                <a:gd name="T51" fmla="*/ 478 h 1958"/>
                <a:gd name="T52" fmla="*/ 374 w 1848"/>
                <a:gd name="T53" fmla="*/ 480 h 1958"/>
                <a:gd name="T54" fmla="*/ 391 w 1848"/>
                <a:gd name="T55" fmla="*/ 482 h 1958"/>
                <a:gd name="T56" fmla="*/ 408 w 1848"/>
                <a:gd name="T57" fmla="*/ 485 h 1958"/>
                <a:gd name="T58" fmla="*/ 423 w 1848"/>
                <a:gd name="T59" fmla="*/ 487 h 1958"/>
                <a:gd name="T60" fmla="*/ 438 w 1848"/>
                <a:gd name="T61" fmla="*/ 490 h 1958"/>
                <a:gd name="T62" fmla="*/ 430 w 1848"/>
                <a:gd name="T63" fmla="*/ 421 h 1958"/>
                <a:gd name="T64" fmla="*/ 426 w 1848"/>
                <a:gd name="T65" fmla="*/ 340 h 1958"/>
                <a:gd name="T66" fmla="*/ 427 w 1848"/>
                <a:gd name="T67" fmla="*/ 240 h 1958"/>
                <a:gd name="T68" fmla="*/ 437 w 1848"/>
                <a:gd name="T69" fmla="*/ 129 h 1958"/>
                <a:gd name="T70" fmla="*/ 455 w 1848"/>
                <a:gd name="T71" fmla="*/ 47 h 1958"/>
                <a:gd name="T72" fmla="*/ 454 w 1848"/>
                <a:gd name="T73" fmla="*/ 31 h 1958"/>
                <a:gd name="T74" fmla="*/ 439 w 1848"/>
                <a:gd name="T75" fmla="*/ 34 h 1958"/>
                <a:gd name="T76" fmla="*/ 422 w 1848"/>
                <a:gd name="T77" fmla="*/ 37 h 1958"/>
                <a:gd name="T78" fmla="*/ 404 w 1848"/>
                <a:gd name="T79" fmla="*/ 39 h 1958"/>
                <a:gd name="T80" fmla="*/ 383 w 1848"/>
                <a:gd name="T81" fmla="*/ 40 h 1958"/>
                <a:gd name="T82" fmla="*/ 360 w 1848"/>
                <a:gd name="T83" fmla="*/ 40 h 1958"/>
                <a:gd name="T84" fmla="*/ 337 w 1848"/>
                <a:gd name="T85" fmla="*/ 40 h 1958"/>
                <a:gd name="T86" fmla="*/ 312 w 1848"/>
                <a:gd name="T87" fmla="*/ 38 h 1958"/>
                <a:gd name="T88" fmla="*/ 286 w 1848"/>
                <a:gd name="T89" fmla="*/ 36 h 1958"/>
                <a:gd name="T90" fmla="*/ 259 w 1848"/>
                <a:gd name="T91" fmla="*/ 33 h 1958"/>
                <a:gd name="T92" fmla="*/ 231 w 1848"/>
                <a:gd name="T93" fmla="*/ 30 h 1958"/>
                <a:gd name="T94" fmla="*/ 220 w 1848"/>
                <a:gd name="T95" fmla="*/ 28 h 1958"/>
                <a:gd name="T96" fmla="*/ 208 w 1848"/>
                <a:gd name="T97" fmla="*/ 26 h 1958"/>
                <a:gd name="T98" fmla="*/ 186 w 1848"/>
                <a:gd name="T99" fmla="*/ 24 h 1958"/>
                <a:gd name="T100" fmla="*/ 144 w 1848"/>
                <a:gd name="T101" fmla="*/ 22 h 1958"/>
                <a:gd name="T102" fmla="*/ 106 w 1848"/>
                <a:gd name="T103" fmla="*/ 18 h 1958"/>
                <a:gd name="T104" fmla="*/ 71 w 1848"/>
                <a:gd name="T105" fmla="*/ 13 h 1958"/>
                <a:gd name="T106" fmla="*/ 40 w 1848"/>
                <a:gd name="T107" fmla="*/ 7 h 1958"/>
                <a:gd name="T108" fmla="*/ 13 w 1848"/>
                <a:gd name="T109" fmla="*/ 0 h 1958"/>
                <a:gd name="T110" fmla="*/ 24 w 1848"/>
                <a:gd name="T111" fmla="*/ 72 h 1958"/>
                <a:gd name="T112" fmla="*/ 29 w 1848"/>
                <a:gd name="T113" fmla="*/ 161 h 19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48"/>
                <a:gd name="T172" fmla="*/ 0 h 1958"/>
                <a:gd name="T173" fmla="*/ 1848 w 1848"/>
                <a:gd name="T174" fmla="*/ 1958 h 195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48" h="1958">
                  <a:moveTo>
                    <a:pt x="115" y="901"/>
                  </a:moveTo>
                  <a:lnTo>
                    <a:pt x="111" y="997"/>
                  </a:lnTo>
                  <a:lnTo>
                    <a:pt x="108" y="1093"/>
                  </a:lnTo>
                  <a:lnTo>
                    <a:pt x="101" y="1187"/>
                  </a:lnTo>
                  <a:lnTo>
                    <a:pt x="94" y="1277"/>
                  </a:lnTo>
                  <a:lnTo>
                    <a:pt x="86" y="1365"/>
                  </a:lnTo>
                  <a:lnTo>
                    <a:pt x="76" y="1449"/>
                  </a:lnTo>
                  <a:lnTo>
                    <a:pt x="64" y="1529"/>
                  </a:lnTo>
                  <a:lnTo>
                    <a:pt x="53" y="1604"/>
                  </a:lnTo>
                  <a:lnTo>
                    <a:pt x="47" y="1643"/>
                  </a:lnTo>
                  <a:lnTo>
                    <a:pt x="41" y="1683"/>
                  </a:lnTo>
                  <a:lnTo>
                    <a:pt x="34" y="1719"/>
                  </a:lnTo>
                  <a:lnTo>
                    <a:pt x="28" y="1755"/>
                  </a:lnTo>
                  <a:lnTo>
                    <a:pt x="21" y="1790"/>
                  </a:lnTo>
                  <a:lnTo>
                    <a:pt x="15" y="1823"/>
                  </a:lnTo>
                  <a:lnTo>
                    <a:pt x="8" y="1855"/>
                  </a:lnTo>
                  <a:lnTo>
                    <a:pt x="0" y="1885"/>
                  </a:lnTo>
                  <a:lnTo>
                    <a:pt x="17" y="1881"/>
                  </a:lnTo>
                  <a:lnTo>
                    <a:pt x="35" y="1877"/>
                  </a:lnTo>
                  <a:lnTo>
                    <a:pt x="55" y="1874"/>
                  </a:lnTo>
                  <a:lnTo>
                    <a:pt x="76" y="1870"/>
                  </a:lnTo>
                  <a:lnTo>
                    <a:pt x="96" y="1867"/>
                  </a:lnTo>
                  <a:lnTo>
                    <a:pt x="118" y="1863"/>
                  </a:lnTo>
                  <a:lnTo>
                    <a:pt x="140" y="1861"/>
                  </a:lnTo>
                  <a:lnTo>
                    <a:pt x="163" y="1859"/>
                  </a:lnTo>
                  <a:lnTo>
                    <a:pt x="187" y="1858"/>
                  </a:lnTo>
                  <a:lnTo>
                    <a:pt x="212" y="1855"/>
                  </a:lnTo>
                  <a:lnTo>
                    <a:pt x="237" y="1854"/>
                  </a:lnTo>
                  <a:lnTo>
                    <a:pt x="263" y="1853"/>
                  </a:lnTo>
                  <a:lnTo>
                    <a:pt x="289" y="1852"/>
                  </a:lnTo>
                  <a:lnTo>
                    <a:pt x="316" y="1852"/>
                  </a:lnTo>
                  <a:lnTo>
                    <a:pt x="344" y="1852"/>
                  </a:lnTo>
                  <a:lnTo>
                    <a:pt x="372" y="1852"/>
                  </a:lnTo>
                  <a:lnTo>
                    <a:pt x="401" y="1852"/>
                  </a:lnTo>
                  <a:lnTo>
                    <a:pt x="429" y="1853"/>
                  </a:lnTo>
                  <a:lnTo>
                    <a:pt x="459" y="1853"/>
                  </a:lnTo>
                  <a:lnTo>
                    <a:pt x="489" y="1855"/>
                  </a:lnTo>
                  <a:lnTo>
                    <a:pt x="520" y="1856"/>
                  </a:lnTo>
                  <a:lnTo>
                    <a:pt x="552" y="1858"/>
                  </a:lnTo>
                  <a:lnTo>
                    <a:pt x="583" y="1860"/>
                  </a:lnTo>
                  <a:lnTo>
                    <a:pt x="615" y="1862"/>
                  </a:lnTo>
                  <a:lnTo>
                    <a:pt x="647" y="1866"/>
                  </a:lnTo>
                  <a:lnTo>
                    <a:pt x="679" y="1868"/>
                  </a:lnTo>
                  <a:lnTo>
                    <a:pt x="713" y="1871"/>
                  </a:lnTo>
                  <a:lnTo>
                    <a:pt x="745" y="1875"/>
                  </a:lnTo>
                  <a:lnTo>
                    <a:pt x="779" y="1878"/>
                  </a:lnTo>
                  <a:lnTo>
                    <a:pt x="813" y="1883"/>
                  </a:lnTo>
                  <a:lnTo>
                    <a:pt x="847" y="1888"/>
                  </a:lnTo>
                  <a:lnTo>
                    <a:pt x="881" y="1892"/>
                  </a:lnTo>
                  <a:lnTo>
                    <a:pt x="882" y="1892"/>
                  </a:lnTo>
                  <a:lnTo>
                    <a:pt x="893" y="1892"/>
                  </a:lnTo>
                  <a:lnTo>
                    <a:pt x="904" y="1892"/>
                  </a:lnTo>
                  <a:lnTo>
                    <a:pt x="915" y="1892"/>
                  </a:lnTo>
                  <a:lnTo>
                    <a:pt x="926" y="1892"/>
                  </a:lnTo>
                  <a:lnTo>
                    <a:pt x="938" y="1892"/>
                  </a:lnTo>
                  <a:lnTo>
                    <a:pt x="948" y="1892"/>
                  </a:lnTo>
                  <a:lnTo>
                    <a:pt x="960" y="1892"/>
                  </a:lnTo>
                  <a:lnTo>
                    <a:pt x="970" y="1892"/>
                  </a:lnTo>
                  <a:lnTo>
                    <a:pt x="999" y="1892"/>
                  </a:lnTo>
                  <a:lnTo>
                    <a:pt x="1026" y="1892"/>
                  </a:lnTo>
                  <a:lnTo>
                    <a:pt x="1054" y="1893"/>
                  </a:lnTo>
                  <a:lnTo>
                    <a:pt x="1082" y="1893"/>
                  </a:lnTo>
                  <a:lnTo>
                    <a:pt x="1109" y="1894"/>
                  </a:lnTo>
                  <a:lnTo>
                    <a:pt x="1137" y="1894"/>
                  </a:lnTo>
                  <a:lnTo>
                    <a:pt x="1165" y="1896"/>
                  </a:lnTo>
                  <a:lnTo>
                    <a:pt x="1191" y="1897"/>
                  </a:lnTo>
                  <a:lnTo>
                    <a:pt x="1218" y="1898"/>
                  </a:lnTo>
                  <a:lnTo>
                    <a:pt x="1244" y="1899"/>
                  </a:lnTo>
                  <a:lnTo>
                    <a:pt x="1271" y="1900"/>
                  </a:lnTo>
                  <a:lnTo>
                    <a:pt x="1297" y="1902"/>
                  </a:lnTo>
                  <a:lnTo>
                    <a:pt x="1323" y="1904"/>
                  </a:lnTo>
                  <a:lnTo>
                    <a:pt x="1348" y="1906"/>
                  </a:lnTo>
                  <a:lnTo>
                    <a:pt x="1373" y="1908"/>
                  </a:lnTo>
                  <a:lnTo>
                    <a:pt x="1399" y="1909"/>
                  </a:lnTo>
                  <a:lnTo>
                    <a:pt x="1423" y="1912"/>
                  </a:lnTo>
                  <a:lnTo>
                    <a:pt x="1447" y="1914"/>
                  </a:lnTo>
                  <a:lnTo>
                    <a:pt x="1471" y="1916"/>
                  </a:lnTo>
                  <a:lnTo>
                    <a:pt x="1494" y="1920"/>
                  </a:lnTo>
                  <a:lnTo>
                    <a:pt x="1518" y="1922"/>
                  </a:lnTo>
                  <a:lnTo>
                    <a:pt x="1541" y="1924"/>
                  </a:lnTo>
                  <a:lnTo>
                    <a:pt x="1563" y="1928"/>
                  </a:lnTo>
                  <a:lnTo>
                    <a:pt x="1586" y="1930"/>
                  </a:lnTo>
                  <a:lnTo>
                    <a:pt x="1608" y="1934"/>
                  </a:lnTo>
                  <a:lnTo>
                    <a:pt x="1630" y="1937"/>
                  </a:lnTo>
                  <a:lnTo>
                    <a:pt x="1651" y="1940"/>
                  </a:lnTo>
                  <a:lnTo>
                    <a:pt x="1672" y="1944"/>
                  </a:lnTo>
                  <a:lnTo>
                    <a:pt x="1692" y="1947"/>
                  </a:lnTo>
                  <a:lnTo>
                    <a:pt x="1712" y="1951"/>
                  </a:lnTo>
                  <a:lnTo>
                    <a:pt x="1732" y="1954"/>
                  </a:lnTo>
                  <a:lnTo>
                    <a:pt x="1751" y="1958"/>
                  </a:lnTo>
                  <a:lnTo>
                    <a:pt x="1737" y="1873"/>
                  </a:lnTo>
                  <a:lnTo>
                    <a:pt x="1727" y="1782"/>
                  </a:lnTo>
                  <a:lnTo>
                    <a:pt x="1717" y="1683"/>
                  </a:lnTo>
                  <a:lnTo>
                    <a:pt x="1710" y="1580"/>
                  </a:lnTo>
                  <a:lnTo>
                    <a:pt x="1704" y="1472"/>
                  </a:lnTo>
                  <a:lnTo>
                    <a:pt x="1702" y="1359"/>
                  </a:lnTo>
                  <a:lnTo>
                    <a:pt x="1700" y="1244"/>
                  </a:lnTo>
                  <a:lnTo>
                    <a:pt x="1702" y="1126"/>
                  </a:lnTo>
                  <a:lnTo>
                    <a:pt x="1707" y="960"/>
                  </a:lnTo>
                  <a:lnTo>
                    <a:pt x="1717" y="803"/>
                  </a:lnTo>
                  <a:lnTo>
                    <a:pt x="1730" y="653"/>
                  </a:lnTo>
                  <a:lnTo>
                    <a:pt x="1748" y="515"/>
                  </a:lnTo>
                  <a:lnTo>
                    <a:pt x="1768" y="390"/>
                  </a:lnTo>
                  <a:lnTo>
                    <a:pt x="1793" y="280"/>
                  </a:lnTo>
                  <a:lnTo>
                    <a:pt x="1819" y="187"/>
                  </a:lnTo>
                  <a:lnTo>
                    <a:pt x="1848" y="112"/>
                  </a:lnTo>
                  <a:lnTo>
                    <a:pt x="1832" y="117"/>
                  </a:lnTo>
                  <a:lnTo>
                    <a:pt x="1815" y="122"/>
                  </a:lnTo>
                  <a:lnTo>
                    <a:pt x="1795" y="127"/>
                  </a:lnTo>
                  <a:lnTo>
                    <a:pt x="1775" y="131"/>
                  </a:lnTo>
                  <a:lnTo>
                    <a:pt x="1756" y="136"/>
                  </a:lnTo>
                  <a:lnTo>
                    <a:pt x="1734" y="139"/>
                  </a:lnTo>
                  <a:lnTo>
                    <a:pt x="1711" y="143"/>
                  </a:lnTo>
                  <a:lnTo>
                    <a:pt x="1688" y="146"/>
                  </a:lnTo>
                  <a:lnTo>
                    <a:pt x="1664" y="149"/>
                  </a:lnTo>
                  <a:lnTo>
                    <a:pt x="1638" y="151"/>
                  </a:lnTo>
                  <a:lnTo>
                    <a:pt x="1613" y="153"/>
                  </a:lnTo>
                  <a:lnTo>
                    <a:pt x="1585" y="154"/>
                  </a:lnTo>
                  <a:lnTo>
                    <a:pt x="1558" y="157"/>
                  </a:lnTo>
                  <a:lnTo>
                    <a:pt x="1530" y="157"/>
                  </a:lnTo>
                  <a:lnTo>
                    <a:pt x="1501" y="158"/>
                  </a:lnTo>
                  <a:lnTo>
                    <a:pt x="1471" y="158"/>
                  </a:lnTo>
                  <a:lnTo>
                    <a:pt x="1440" y="158"/>
                  </a:lnTo>
                  <a:lnTo>
                    <a:pt x="1409" y="158"/>
                  </a:lnTo>
                  <a:lnTo>
                    <a:pt x="1378" y="158"/>
                  </a:lnTo>
                  <a:lnTo>
                    <a:pt x="1346" y="157"/>
                  </a:lnTo>
                  <a:lnTo>
                    <a:pt x="1312" y="154"/>
                  </a:lnTo>
                  <a:lnTo>
                    <a:pt x="1280" y="153"/>
                  </a:lnTo>
                  <a:lnTo>
                    <a:pt x="1245" y="151"/>
                  </a:lnTo>
                  <a:lnTo>
                    <a:pt x="1211" y="149"/>
                  </a:lnTo>
                  <a:lnTo>
                    <a:pt x="1176" y="146"/>
                  </a:lnTo>
                  <a:lnTo>
                    <a:pt x="1142" y="143"/>
                  </a:lnTo>
                  <a:lnTo>
                    <a:pt x="1106" y="139"/>
                  </a:lnTo>
                  <a:lnTo>
                    <a:pt x="1070" y="136"/>
                  </a:lnTo>
                  <a:lnTo>
                    <a:pt x="1033" y="131"/>
                  </a:lnTo>
                  <a:lnTo>
                    <a:pt x="996" y="128"/>
                  </a:lnTo>
                  <a:lnTo>
                    <a:pt x="960" y="122"/>
                  </a:lnTo>
                  <a:lnTo>
                    <a:pt x="923" y="117"/>
                  </a:lnTo>
                  <a:lnTo>
                    <a:pt x="908" y="115"/>
                  </a:lnTo>
                  <a:lnTo>
                    <a:pt x="892" y="113"/>
                  </a:lnTo>
                  <a:lnTo>
                    <a:pt x="877" y="111"/>
                  </a:lnTo>
                  <a:lnTo>
                    <a:pt x="860" y="108"/>
                  </a:lnTo>
                  <a:lnTo>
                    <a:pt x="845" y="106"/>
                  </a:lnTo>
                  <a:lnTo>
                    <a:pt x="829" y="103"/>
                  </a:lnTo>
                  <a:lnTo>
                    <a:pt x="814" y="100"/>
                  </a:lnTo>
                  <a:lnTo>
                    <a:pt x="798" y="98"/>
                  </a:lnTo>
                  <a:lnTo>
                    <a:pt x="741" y="96"/>
                  </a:lnTo>
                  <a:lnTo>
                    <a:pt x="684" y="93"/>
                  </a:lnTo>
                  <a:lnTo>
                    <a:pt x="629" y="90"/>
                  </a:lnTo>
                  <a:lnTo>
                    <a:pt x="576" y="85"/>
                  </a:lnTo>
                  <a:lnTo>
                    <a:pt x="523" y="81"/>
                  </a:lnTo>
                  <a:lnTo>
                    <a:pt x="471" y="76"/>
                  </a:lnTo>
                  <a:lnTo>
                    <a:pt x="421" y="70"/>
                  </a:lnTo>
                  <a:lnTo>
                    <a:pt x="373" y="65"/>
                  </a:lnTo>
                  <a:lnTo>
                    <a:pt x="327" y="58"/>
                  </a:lnTo>
                  <a:lnTo>
                    <a:pt x="282" y="51"/>
                  </a:lnTo>
                  <a:lnTo>
                    <a:pt x="238" y="44"/>
                  </a:lnTo>
                  <a:lnTo>
                    <a:pt x="197" y="36"/>
                  </a:lnTo>
                  <a:lnTo>
                    <a:pt x="157" y="28"/>
                  </a:lnTo>
                  <a:lnTo>
                    <a:pt x="121" y="18"/>
                  </a:lnTo>
                  <a:lnTo>
                    <a:pt x="85" y="9"/>
                  </a:lnTo>
                  <a:lnTo>
                    <a:pt x="51" y="0"/>
                  </a:lnTo>
                  <a:lnTo>
                    <a:pt x="68" y="88"/>
                  </a:lnTo>
                  <a:lnTo>
                    <a:pt x="81" y="183"/>
                  </a:lnTo>
                  <a:lnTo>
                    <a:pt x="94" y="288"/>
                  </a:lnTo>
                  <a:lnTo>
                    <a:pt x="103" y="400"/>
                  </a:lnTo>
                  <a:lnTo>
                    <a:pt x="110" y="518"/>
                  </a:lnTo>
                  <a:lnTo>
                    <a:pt x="115" y="641"/>
                  </a:lnTo>
                  <a:lnTo>
                    <a:pt x="116" y="769"/>
                  </a:lnTo>
                  <a:lnTo>
                    <a:pt x="115" y="901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26" name="Freeform 96"/>
            <p:cNvSpPr>
              <a:spLocks/>
            </p:cNvSpPr>
            <p:nvPr/>
          </p:nvSpPr>
          <p:spPr bwMode="auto">
            <a:xfrm>
              <a:off x="4289" y="1709"/>
              <a:ext cx="79" cy="600"/>
            </a:xfrm>
            <a:custGeom>
              <a:avLst/>
              <a:gdLst>
                <a:gd name="T0" fmla="*/ 37 w 158"/>
                <a:gd name="T1" fmla="*/ 300 h 1200"/>
                <a:gd name="T2" fmla="*/ 37 w 158"/>
                <a:gd name="T3" fmla="*/ 284 h 1200"/>
                <a:gd name="T4" fmla="*/ 38 w 158"/>
                <a:gd name="T5" fmla="*/ 268 h 1200"/>
                <a:gd name="T6" fmla="*/ 39 w 158"/>
                <a:gd name="T7" fmla="*/ 251 h 1200"/>
                <a:gd name="T8" fmla="*/ 40 w 158"/>
                <a:gd name="T9" fmla="*/ 235 h 1200"/>
                <a:gd name="T10" fmla="*/ 40 w 158"/>
                <a:gd name="T11" fmla="*/ 202 h 1200"/>
                <a:gd name="T12" fmla="*/ 40 w 158"/>
                <a:gd name="T13" fmla="*/ 169 h 1200"/>
                <a:gd name="T14" fmla="*/ 38 w 158"/>
                <a:gd name="T15" fmla="*/ 139 h 1200"/>
                <a:gd name="T16" fmla="*/ 37 w 158"/>
                <a:gd name="T17" fmla="*/ 108 h 1200"/>
                <a:gd name="T18" fmla="*/ 34 w 158"/>
                <a:gd name="T19" fmla="*/ 80 h 1200"/>
                <a:gd name="T20" fmla="*/ 30 w 158"/>
                <a:gd name="T21" fmla="*/ 54 h 1200"/>
                <a:gd name="T22" fmla="*/ 27 w 158"/>
                <a:gd name="T23" fmla="*/ 30 h 1200"/>
                <a:gd name="T24" fmla="*/ 23 w 158"/>
                <a:gd name="T25" fmla="*/ 9 h 1200"/>
                <a:gd name="T26" fmla="*/ 20 w 158"/>
                <a:gd name="T27" fmla="*/ 8 h 1200"/>
                <a:gd name="T28" fmla="*/ 17 w 158"/>
                <a:gd name="T29" fmla="*/ 6 h 1200"/>
                <a:gd name="T30" fmla="*/ 13 w 158"/>
                <a:gd name="T31" fmla="*/ 5 h 1200"/>
                <a:gd name="T32" fmla="*/ 10 w 158"/>
                <a:gd name="T33" fmla="*/ 5 h 1200"/>
                <a:gd name="T34" fmla="*/ 8 w 158"/>
                <a:gd name="T35" fmla="*/ 3 h 1200"/>
                <a:gd name="T36" fmla="*/ 5 w 158"/>
                <a:gd name="T37" fmla="*/ 2 h 1200"/>
                <a:gd name="T38" fmla="*/ 2 w 158"/>
                <a:gd name="T39" fmla="*/ 1 h 1200"/>
                <a:gd name="T40" fmla="*/ 0 w 158"/>
                <a:gd name="T41" fmla="*/ 0 h 1200"/>
                <a:gd name="T42" fmla="*/ 7 w 158"/>
                <a:gd name="T43" fmla="*/ 19 h 1200"/>
                <a:gd name="T44" fmla="*/ 15 w 158"/>
                <a:gd name="T45" fmla="*/ 42 h 1200"/>
                <a:gd name="T46" fmla="*/ 21 w 158"/>
                <a:gd name="T47" fmla="*/ 70 h 1200"/>
                <a:gd name="T48" fmla="*/ 26 w 158"/>
                <a:gd name="T49" fmla="*/ 102 h 1200"/>
                <a:gd name="T50" fmla="*/ 30 w 158"/>
                <a:gd name="T51" fmla="*/ 138 h 1200"/>
                <a:gd name="T52" fmla="*/ 35 w 158"/>
                <a:gd name="T53" fmla="*/ 176 h 1200"/>
                <a:gd name="T54" fmla="*/ 37 w 158"/>
                <a:gd name="T55" fmla="*/ 217 h 1200"/>
                <a:gd name="T56" fmla="*/ 37 w 158"/>
                <a:gd name="T57" fmla="*/ 262 h 1200"/>
                <a:gd name="T58" fmla="*/ 37 w 158"/>
                <a:gd name="T59" fmla="*/ 271 h 1200"/>
                <a:gd name="T60" fmla="*/ 37 w 158"/>
                <a:gd name="T61" fmla="*/ 281 h 1200"/>
                <a:gd name="T62" fmla="*/ 37 w 158"/>
                <a:gd name="T63" fmla="*/ 291 h 1200"/>
                <a:gd name="T64" fmla="*/ 37 w 158"/>
                <a:gd name="T65" fmla="*/ 300 h 12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8"/>
                <a:gd name="T100" fmla="*/ 0 h 1200"/>
                <a:gd name="T101" fmla="*/ 158 w 158"/>
                <a:gd name="T102" fmla="*/ 1200 h 12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8" h="1200">
                  <a:moveTo>
                    <a:pt x="145" y="1200"/>
                  </a:moveTo>
                  <a:lnTo>
                    <a:pt x="148" y="1136"/>
                  </a:lnTo>
                  <a:lnTo>
                    <a:pt x="152" y="1072"/>
                  </a:lnTo>
                  <a:lnTo>
                    <a:pt x="154" y="1007"/>
                  </a:lnTo>
                  <a:lnTo>
                    <a:pt x="157" y="940"/>
                  </a:lnTo>
                  <a:lnTo>
                    <a:pt x="158" y="808"/>
                  </a:lnTo>
                  <a:lnTo>
                    <a:pt x="157" y="679"/>
                  </a:lnTo>
                  <a:lnTo>
                    <a:pt x="152" y="555"/>
                  </a:lnTo>
                  <a:lnTo>
                    <a:pt x="145" y="435"/>
                  </a:lnTo>
                  <a:lnTo>
                    <a:pt x="135" y="323"/>
                  </a:lnTo>
                  <a:lnTo>
                    <a:pt x="123" y="218"/>
                  </a:lnTo>
                  <a:lnTo>
                    <a:pt x="108" y="122"/>
                  </a:lnTo>
                  <a:lnTo>
                    <a:pt x="92" y="35"/>
                  </a:lnTo>
                  <a:lnTo>
                    <a:pt x="79" y="32"/>
                  </a:lnTo>
                  <a:lnTo>
                    <a:pt x="67" y="27"/>
                  </a:lnTo>
                  <a:lnTo>
                    <a:pt x="55" y="23"/>
                  </a:lnTo>
                  <a:lnTo>
                    <a:pt x="42" y="18"/>
                  </a:lnTo>
                  <a:lnTo>
                    <a:pt x="32" y="13"/>
                  </a:lnTo>
                  <a:lnTo>
                    <a:pt x="21" y="9"/>
                  </a:lnTo>
                  <a:lnTo>
                    <a:pt x="10" y="4"/>
                  </a:lnTo>
                  <a:lnTo>
                    <a:pt x="0" y="0"/>
                  </a:lnTo>
                  <a:lnTo>
                    <a:pt x="31" y="73"/>
                  </a:lnTo>
                  <a:lnTo>
                    <a:pt x="60" y="168"/>
                  </a:lnTo>
                  <a:lnTo>
                    <a:pt x="84" y="279"/>
                  </a:lnTo>
                  <a:lnTo>
                    <a:pt x="106" y="408"/>
                  </a:lnTo>
                  <a:lnTo>
                    <a:pt x="123" y="551"/>
                  </a:lnTo>
                  <a:lnTo>
                    <a:pt x="137" y="707"/>
                  </a:lnTo>
                  <a:lnTo>
                    <a:pt x="145" y="871"/>
                  </a:lnTo>
                  <a:lnTo>
                    <a:pt x="147" y="1045"/>
                  </a:lnTo>
                  <a:lnTo>
                    <a:pt x="147" y="1084"/>
                  </a:lnTo>
                  <a:lnTo>
                    <a:pt x="146" y="1124"/>
                  </a:lnTo>
                  <a:lnTo>
                    <a:pt x="146" y="1162"/>
                  </a:lnTo>
                  <a:lnTo>
                    <a:pt x="145" y="1200"/>
                  </a:lnTo>
                  <a:close/>
                </a:path>
              </a:pathLst>
            </a:custGeom>
            <a:solidFill>
              <a:srgbClr val="CEF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27" name="Freeform 97"/>
            <p:cNvSpPr>
              <a:spLocks/>
            </p:cNvSpPr>
            <p:nvPr/>
          </p:nvSpPr>
          <p:spPr bwMode="auto">
            <a:xfrm>
              <a:off x="4295" y="2665"/>
              <a:ext cx="410" cy="78"/>
            </a:xfrm>
            <a:custGeom>
              <a:avLst/>
              <a:gdLst>
                <a:gd name="T0" fmla="*/ 9 w 821"/>
                <a:gd name="T1" fmla="*/ 13 h 157"/>
                <a:gd name="T2" fmla="*/ 6 w 821"/>
                <a:gd name="T3" fmla="*/ 21 h 157"/>
                <a:gd name="T4" fmla="*/ 4 w 821"/>
                <a:gd name="T5" fmla="*/ 29 h 157"/>
                <a:gd name="T6" fmla="*/ 1 w 821"/>
                <a:gd name="T7" fmla="*/ 36 h 157"/>
                <a:gd name="T8" fmla="*/ 3 w 821"/>
                <a:gd name="T9" fmla="*/ 37 h 157"/>
                <a:gd name="T10" fmla="*/ 12 w 821"/>
                <a:gd name="T11" fmla="*/ 34 h 157"/>
                <a:gd name="T12" fmla="*/ 20 w 821"/>
                <a:gd name="T13" fmla="*/ 31 h 157"/>
                <a:gd name="T14" fmla="*/ 30 w 821"/>
                <a:gd name="T15" fmla="*/ 28 h 157"/>
                <a:gd name="T16" fmla="*/ 41 w 821"/>
                <a:gd name="T17" fmla="*/ 26 h 157"/>
                <a:gd name="T18" fmla="*/ 52 w 821"/>
                <a:gd name="T19" fmla="*/ 23 h 157"/>
                <a:gd name="T20" fmla="*/ 64 w 821"/>
                <a:gd name="T21" fmla="*/ 21 h 157"/>
                <a:gd name="T22" fmla="*/ 76 w 821"/>
                <a:gd name="T23" fmla="*/ 19 h 157"/>
                <a:gd name="T24" fmla="*/ 90 w 821"/>
                <a:gd name="T25" fmla="*/ 16 h 157"/>
                <a:gd name="T26" fmla="*/ 103 w 821"/>
                <a:gd name="T27" fmla="*/ 15 h 157"/>
                <a:gd name="T28" fmla="*/ 118 w 821"/>
                <a:gd name="T29" fmla="*/ 13 h 157"/>
                <a:gd name="T30" fmla="*/ 133 w 821"/>
                <a:gd name="T31" fmla="*/ 11 h 157"/>
                <a:gd name="T32" fmla="*/ 148 w 821"/>
                <a:gd name="T33" fmla="*/ 10 h 157"/>
                <a:gd name="T34" fmla="*/ 164 w 821"/>
                <a:gd name="T35" fmla="*/ 9 h 157"/>
                <a:gd name="T36" fmla="*/ 180 w 821"/>
                <a:gd name="T37" fmla="*/ 7 h 157"/>
                <a:gd name="T38" fmla="*/ 196 w 821"/>
                <a:gd name="T39" fmla="*/ 7 h 157"/>
                <a:gd name="T40" fmla="*/ 197 w 821"/>
                <a:gd name="T41" fmla="*/ 5 h 157"/>
                <a:gd name="T42" fmla="*/ 182 w 821"/>
                <a:gd name="T43" fmla="*/ 4 h 157"/>
                <a:gd name="T44" fmla="*/ 168 w 821"/>
                <a:gd name="T45" fmla="*/ 3 h 157"/>
                <a:gd name="T46" fmla="*/ 153 w 821"/>
                <a:gd name="T47" fmla="*/ 1 h 157"/>
                <a:gd name="T48" fmla="*/ 139 w 821"/>
                <a:gd name="T49" fmla="*/ 1 h 157"/>
                <a:gd name="T50" fmla="*/ 125 w 821"/>
                <a:gd name="T51" fmla="*/ 0 h 157"/>
                <a:gd name="T52" fmla="*/ 112 w 821"/>
                <a:gd name="T53" fmla="*/ 0 h 157"/>
                <a:gd name="T54" fmla="*/ 99 w 821"/>
                <a:gd name="T55" fmla="*/ 0 h 157"/>
                <a:gd name="T56" fmla="*/ 86 w 821"/>
                <a:gd name="T57" fmla="*/ 0 h 157"/>
                <a:gd name="T58" fmla="*/ 74 w 821"/>
                <a:gd name="T59" fmla="*/ 0 h 157"/>
                <a:gd name="T60" fmla="*/ 63 w 821"/>
                <a:gd name="T61" fmla="*/ 1 h 157"/>
                <a:gd name="T62" fmla="*/ 52 w 821"/>
                <a:gd name="T63" fmla="*/ 2 h 157"/>
                <a:gd name="T64" fmla="*/ 41 w 821"/>
                <a:gd name="T65" fmla="*/ 3 h 157"/>
                <a:gd name="T66" fmla="*/ 32 w 821"/>
                <a:gd name="T67" fmla="*/ 4 h 157"/>
                <a:gd name="T68" fmla="*/ 22 w 821"/>
                <a:gd name="T69" fmla="*/ 5 h 157"/>
                <a:gd name="T70" fmla="*/ 14 w 821"/>
                <a:gd name="T71" fmla="*/ 7 h 1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21"/>
                <a:gd name="T109" fmla="*/ 0 h 157"/>
                <a:gd name="T110" fmla="*/ 821 w 821"/>
                <a:gd name="T111" fmla="*/ 157 h 15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21" h="157">
                  <a:moveTo>
                    <a:pt x="43" y="35"/>
                  </a:moveTo>
                  <a:lnTo>
                    <a:pt x="37" y="52"/>
                  </a:lnTo>
                  <a:lnTo>
                    <a:pt x="33" y="69"/>
                  </a:lnTo>
                  <a:lnTo>
                    <a:pt x="27" y="85"/>
                  </a:lnTo>
                  <a:lnTo>
                    <a:pt x="22" y="100"/>
                  </a:lnTo>
                  <a:lnTo>
                    <a:pt x="16" y="116"/>
                  </a:lnTo>
                  <a:lnTo>
                    <a:pt x="12" y="130"/>
                  </a:lnTo>
                  <a:lnTo>
                    <a:pt x="6" y="144"/>
                  </a:lnTo>
                  <a:lnTo>
                    <a:pt x="0" y="157"/>
                  </a:lnTo>
                  <a:lnTo>
                    <a:pt x="15" y="151"/>
                  </a:lnTo>
                  <a:lnTo>
                    <a:pt x="31" y="144"/>
                  </a:lnTo>
                  <a:lnTo>
                    <a:pt x="48" y="138"/>
                  </a:lnTo>
                  <a:lnTo>
                    <a:pt x="65" y="133"/>
                  </a:lnTo>
                  <a:lnTo>
                    <a:pt x="83" y="127"/>
                  </a:lnTo>
                  <a:lnTo>
                    <a:pt x="103" y="121"/>
                  </a:lnTo>
                  <a:lnTo>
                    <a:pt x="122" y="115"/>
                  </a:lnTo>
                  <a:lnTo>
                    <a:pt x="143" y="109"/>
                  </a:lnTo>
                  <a:lnTo>
                    <a:pt x="165" y="105"/>
                  </a:lnTo>
                  <a:lnTo>
                    <a:pt x="187" y="99"/>
                  </a:lnTo>
                  <a:lnTo>
                    <a:pt x="209" y="95"/>
                  </a:lnTo>
                  <a:lnTo>
                    <a:pt x="233" y="89"/>
                  </a:lnTo>
                  <a:lnTo>
                    <a:pt x="257" y="84"/>
                  </a:lnTo>
                  <a:lnTo>
                    <a:pt x="282" y="80"/>
                  </a:lnTo>
                  <a:lnTo>
                    <a:pt x="307" y="76"/>
                  </a:lnTo>
                  <a:lnTo>
                    <a:pt x="333" y="71"/>
                  </a:lnTo>
                  <a:lnTo>
                    <a:pt x="360" y="67"/>
                  </a:lnTo>
                  <a:lnTo>
                    <a:pt x="388" y="63"/>
                  </a:lnTo>
                  <a:lnTo>
                    <a:pt x="415" y="60"/>
                  </a:lnTo>
                  <a:lnTo>
                    <a:pt x="443" y="55"/>
                  </a:lnTo>
                  <a:lnTo>
                    <a:pt x="472" y="52"/>
                  </a:lnTo>
                  <a:lnTo>
                    <a:pt x="502" y="50"/>
                  </a:lnTo>
                  <a:lnTo>
                    <a:pt x="532" y="46"/>
                  </a:lnTo>
                  <a:lnTo>
                    <a:pt x="562" y="43"/>
                  </a:lnTo>
                  <a:lnTo>
                    <a:pt x="593" y="40"/>
                  </a:lnTo>
                  <a:lnTo>
                    <a:pt x="624" y="38"/>
                  </a:lnTo>
                  <a:lnTo>
                    <a:pt x="656" y="36"/>
                  </a:lnTo>
                  <a:lnTo>
                    <a:pt x="688" y="33"/>
                  </a:lnTo>
                  <a:lnTo>
                    <a:pt x="721" y="31"/>
                  </a:lnTo>
                  <a:lnTo>
                    <a:pt x="754" y="30"/>
                  </a:lnTo>
                  <a:lnTo>
                    <a:pt x="787" y="28"/>
                  </a:lnTo>
                  <a:lnTo>
                    <a:pt x="821" y="27"/>
                  </a:lnTo>
                  <a:lnTo>
                    <a:pt x="791" y="23"/>
                  </a:lnTo>
                  <a:lnTo>
                    <a:pt x="761" y="20"/>
                  </a:lnTo>
                  <a:lnTo>
                    <a:pt x="731" y="17"/>
                  </a:lnTo>
                  <a:lnTo>
                    <a:pt x="701" y="14"/>
                  </a:lnTo>
                  <a:lnTo>
                    <a:pt x="672" y="12"/>
                  </a:lnTo>
                  <a:lnTo>
                    <a:pt x="642" y="9"/>
                  </a:lnTo>
                  <a:lnTo>
                    <a:pt x="613" y="7"/>
                  </a:lnTo>
                  <a:lnTo>
                    <a:pt x="586" y="6"/>
                  </a:lnTo>
                  <a:lnTo>
                    <a:pt x="557" y="5"/>
                  </a:lnTo>
                  <a:lnTo>
                    <a:pt x="529" y="4"/>
                  </a:lnTo>
                  <a:lnTo>
                    <a:pt x="502" y="2"/>
                  </a:lnTo>
                  <a:lnTo>
                    <a:pt x="475" y="1"/>
                  </a:lnTo>
                  <a:lnTo>
                    <a:pt x="449" y="0"/>
                  </a:lnTo>
                  <a:lnTo>
                    <a:pt x="422" y="0"/>
                  </a:lnTo>
                  <a:lnTo>
                    <a:pt x="397" y="0"/>
                  </a:lnTo>
                  <a:lnTo>
                    <a:pt x="371" y="0"/>
                  </a:lnTo>
                  <a:lnTo>
                    <a:pt x="346" y="1"/>
                  </a:lnTo>
                  <a:lnTo>
                    <a:pt x="322" y="1"/>
                  </a:lnTo>
                  <a:lnTo>
                    <a:pt x="298" y="2"/>
                  </a:lnTo>
                  <a:lnTo>
                    <a:pt x="275" y="4"/>
                  </a:lnTo>
                  <a:lnTo>
                    <a:pt x="252" y="5"/>
                  </a:lnTo>
                  <a:lnTo>
                    <a:pt x="230" y="6"/>
                  </a:lnTo>
                  <a:lnTo>
                    <a:pt x="208" y="8"/>
                  </a:lnTo>
                  <a:lnTo>
                    <a:pt x="187" y="10"/>
                  </a:lnTo>
                  <a:lnTo>
                    <a:pt x="166" y="13"/>
                  </a:lnTo>
                  <a:lnTo>
                    <a:pt x="147" y="15"/>
                  </a:lnTo>
                  <a:lnTo>
                    <a:pt x="128" y="17"/>
                  </a:lnTo>
                  <a:lnTo>
                    <a:pt x="110" y="21"/>
                  </a:lnTo>
                  <a:lnTo>
                    <a:pt x="91" y="23"/>
                  </a:lnTo>
                  <a:lnTo>
                    <a:pt x="75" y="27"/>
                  </a:lnTo>
                  <a:lnTo>
                    <a:pt x="58" y="31"/>
                  </a:lnTo>
                  <a:lnTo>
                    <a:pt x="43" y="35"/>
                  </a:lnTo>
                  <a:close/>
                </a:path>
              </a:pathLst>
            </a:custGeom>
            <a:solidFill>
              <a:srgbClr val="CEF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28" name="Freeform 98"/>
            <p:cNvSpPr>
              <a:spLocks/>
            </p:cNvSpPr>
            <p:nvPr/>
          </p:nvSpPr>
          <p:spPr bwMode="auto">
            <a:xfrm>
              <a:off x="4782" y="1708"/>
              <a:ext cx="548" cy="1041"/>
            </a:xfrm>
            <a:custGeom>
              <a:avLst/>
              <a:gdLst>
                <a:gd name="T0" fmla="*/ 266 w 1096"/>
                <a:gd name="T1" fmla="*/ 4 h 2083"/>
                <a:gd name="T2" fmla="*/ 250 w 1096"/>
                <a:gd name="T3" fmla="*/ 9 h 2083"/>
                <a:gd name="T4" fmla="*/ 232 w 1096"/>
                <a:gd name="T5" fmla="*/ 14 h 2083"/>
                <a:gd name="T6" fmla="*/ 211 w 1096"/>
                <a:gd name="T7" fmla="*/ 19 h 2083"/>
                <a:gd name="T8" fmla="*/ 188 w 1096"/>
                <a:gd name="T9" fmla="*/ 23 h 2083"/>
                <a:gd name="T10" fmla="*/ 163 w 1096"/>
                <a:gd name="T11" fmla="*/ 27 h 2083"/>
                <a:gd name="T12" fmla="*/ 137 w 1096"/>
                <a:gd name="T13" fmla="*/ 30 h 2083"/>
                <a:gd name="T14" fmla="*/ 107 w 1096"/>
                <a:gd name="T15" fmla="*/ 33 h 2083"/>
                <a:gd name="T16" fmla="*/ 77 w 1096"/>
                <a:gd name="T17" fmla="*/ 35 h 2083"/>
                <a:gd name="T18" fmla="*/ 45 w 1096"/>
                <a:gd name="T19" fmla="*/ 36 h 2083"/>
                <a:gd name="T20" fmla="*/ 13 w 1096"/>
                <a:gd name="T21" fmla="*/ 36 h 2083"/>
                <a:gd name="T22" fmla="*/ 8 w 1096"/>
                <a:gd name="T23" fmla="*/ 36 h 2083"/>
                <a:gd name="T24" fmla="*/ 3 w 1096"/>
                <a:gd name="T25" fmla="*/ 36 h 2083"/>
                <a:gd name="T26" fmla="*/ 9 w 1096"/>
                <a:gd name="T27" fmla="*/ 38 h 2083"/>
                <a:gd name="T28" fmla="*/ 38 w 1096"/>
                <a:gd name="T29" fmla="*/ 41 h 2083"/>
                <a:gd name="T30" fmla="*/ 66 w 1096"/>
                <a:gd name="T31" fmla="*/ 43 h 2083"/>
                <a:gd name="T32" fmla="*/ 92 w 1096"/>
                <a:gd name="T33" fmla="*/ 45 h 2083"/>
                <a:gd name="T34" fmla="*/ 117 w 1096"/>
                <a:gd name="T35" fmla="*/ 46 h 2083"/>
                <a:gd name="T36" fmla="*/ 141 w 1096"/>
                <a:gd name="T37" fmla="*/ 46 h 2083"/>
                <a:gd name="T38" fmla="*/ 162 w 1096"/>
                <a:gd name="T39" fmla="*/ 45 h 2083"/>
                <a:gd name="T40" fmla="*/ 183 w 1096"/>
                <a:gd name="T41" fmla="*/ 44 h 2083"/>
                <a:gd name="T42" fmla="*/ 201 w 1096"/>
                <a:gd name="T43" fmla="*/ 41 h 2083"/>
                <a:gd name="T44" fmla="*/ 217 w 1096"/>
                <a:gd name="T45" fmla="*/ 38 h 2083"/>
                <a:gd name="T46" fmla="*/ 230 w 1096"/>
                <a:gd name="T47" fmla="*/ 34 h 2083"/>
                <a:gd name="T48" fmla="*/ 235 w 1096"/>
                <a:gd name="T49" fmla="*/ 32 h 2083"/>
                <a:gd name="T50" fmla="*/ 236 w 1096"/>
                <a:gd name="T51" fmla="*/ 35 h 2083"/>
                <a:gd name="T52" fmla="*/ 229 w 1096"/>
                <a:gd name="T53" fmla="*/ 54 h 2083"/>
                <a:gd name="T54" fmla="*/ 210 w 1096"/>
                <a:gd name="T55" fmla="*/ 136 h 2083"/>
                <a:gd name="T56" fmla="*/ 199 w 1096"/>
                <a:gd name="T57" fmla="*/ 250 h 2083"/>
                <a:gd name="T58" fmla="*/ 198 w 1096"/>
                <a:gd name="T59" fmla="*/ 351 h 2083"/>
                <a:gd name="T60" fmla="*/ 202 w 1096"/>
                <a:gd name="T61" fmla="*/ 432 h 2083"/>
                <a:gd name="T62" fmla="*/ 210 w 1096"/>
                <a:gd name="T63" fmla="*/ 501 h 2083"/>
                <a:gd name="T64" fmla="*/ 224 w 1096"/>
                <a:gd name="T65" fmla="*/ 504 h 2083"/>
                <a:gd name="T66" fmla="*/ 238 w 1096"/>
                <a:gd name="T67" fmla="*/ 508 h 2083"/>
                <a:gd name="T68" fmla="*/ 249 w 1096"/>
                <a:gd name="T69" fmla="*/ 512 h 2083"/>
                <a:gd name="T70" fmla="*/ 261 w 1096"/>
                <a:gd name="T71" fmla="*/ 515 h 2083"/>
                <a:gd name="T72" fmla="*/ 270 w 1096"/>
                <a:gd name="T73" fmla="*/ 519 h 2083"/>
                <a:gd name="T74" fmla="*/ 258 w 1096"/>
                <a:gd name="T75" fmla="*/ 478 h 2083"/>
                <a:gd name="T76" fmla="*/ 242 w 1096"/>
                <a:gd name="T77" fmla="*/ 383 h 2083"/>
                <a:gd name="T78" fmla="*/ 236 w 1096"/>
                <a:gd name="T79" fmla="*/ 262 h 2083"/>
                <a:gd name="T80" fmla="*/ 243 w 1096"/>
                <a:gd name="T81" fmla="*/ 138 h 2083"/>
                <a:gd name="T82" fmla="*/ 259 w 1096"/>
                <a:gd name="T83" fmla="*/ 41 h 2083"/>
                <a:gd name="T84" fmla="*/ 274 w 1096"/>
                <a:gd name="T85" fmla="*/ 0 h 208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96"/>
                <a:gd name="T130" fmla="*/ 0 h 2083"/>
                <a:gd name="T131" fmla="*/ 1096 w 1096"/>
                <a:gd name="T132" fmla="*/ 2083 h 208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96" h="2083">
                  <a:moveTo>
                    <a:pt x="1096" y="0"/>
                  </a:moveTo>
                  <a:lnTo>
                    <a:pt x="1080" y="8"/>
                  </a:lnTo>
                  <a:lnTo>
                    <a:pt x="1061" y="16"/>
                  </a:lnTo>
                  <a:lnTo>
                    <a:pt x="1043" y="23"/>
                  </a:lnTo>
                  <a:lnTo>
                    <a:pt x="1022" y="31"/>
                  </a:lnTo>
                  <a:lnTo>
                    <a:pt x="1000" y="38"/>
                  </a:lnTo>
                  <a:lnTo>
                    <a:pt x="977" y="45"/>
                  </a:lnTo>
                  <a:lnTo>
                    <a:pt x="953" y="52"/>
                  </a:lnTo>
                  <a:lnTo>
                    <a:pt x="928" y="59"/>
                  </a:lnTo>
                  <a:lnTo>
                    <a:pt x="901" y="66"/>
                  </a:lnTo>
                  <a:lnTo>
                    <a:pt x="875" y="72"/>
                  </a:lnTo>
                  <a:lnTo>
                    <a:pt x="846" y="78"/>
                  </a:lnTo>
                  <a:lnTo>
                    <a:pt x="816" y="84"/>
                  </a:lnTo>
                  <a:lnTo>
                    <a:pt x="785" y="90"/>
                  </a:lnTo>
                  <a:lnTo>
                    <a:pt x="754" y="95"/>
                  </a:lnTo>
                  <a:lnTo>
                    <a:pt x="721" y="100"/>
                  </a:lnTo>
                  <a:lnTo>
                    <a:pt x="688" y="105"/>
                  </a:lnTo>
                  <a:lnTo>
                    <a:pt x="653" y="110"/>
                  </a:lnTo>
                  <a:lnTo>
                    <a:pt x="618" y="114"/>
                  </a:lnTo>
                  <a:lnTo>
                    <a:pt x="582" y="119"/>
                  </a:lnTo>
                  <a:lnTo>
                    <a:pt x="545" y="122"/>
                  </a:lnTo>
                  <a:lnTo>
                    <a:pt x="507" y="127"/>
                  </a:lnTo>
                  <a:lnTo>
                    <a:pt x="469" y="129"/>
                  </a:lnTo>
                  <a:lnTo>
                    <a:pt x="430" y="133"/>
                  </a:lnTo>
                  <a:lnTo>
                    <a:pt x="391" y="136"/>
                  </a:lnTo>
                  <a:lnTo>
                    <a:pt x="350" y="138"/>
                  </a:lnTo>
                  <a:lnTo>
                    <a:pt x="309" y="141"/>
                  </a:lnTo>
                  <a:lnTo>
                    <a:pt x="267" y="142"/>
                  </a:lnTo>
                  <a:lnTo>
                    <a:pt x="225" y="144"/>
                  </a:lnTo>
                  <a:lnTo>
                    <a:pt x="182" y="145"/>
                  </a:lnTo>
                  <a:lnTo>
                    <a:pt x="140" y="145"/>
                  </a:lnTo>
                  <a:lnTo>
                    <a:pt x="96" y="146"/>
                  </a:lnTo>
                  <a:lnTo>
                    <a:pt x="52" y="146"/>
                  </a:lnTo>
                  <a:lnTo>
                    <a:pt x="45" y="146"/>
                  </a:lnTo>
                  <a:lnTo>
                    <a:pt x="39" y="146"/>
                  </a:lnTo>
                  <a:lnTo>
                    <a:pt x="32" y="146"/>
                  </a:lnTo>
                  <a:lnTo>
                    <a:pt x="27" y="146"/>
                  </a:lnTo>
                  <a:lnTo>
                    <a:pt x="20" y="146"/>
                  </a:lnTo>
                  <a:lnTo>
                    <a:pt x="13" y="146"/>
                  </a:lnTo>
                  <a:lnTo>
                    <a:pt x="7" y="146"/>
                  </a:lnTo>
                  <a:lnTo>
                    <a:pt x="0" y="146"/>
                  </a:lnTo>
                  <a:lnTo>
                    <a:pt x="38" y="152"/>
                  </a:lnTo>
                  <a:lnTo>
                    <a:pt x="76" y="157"/>
                  </a:lnTo>
                  <a:lnTo>
                    <a:pt x="114" y="161"/>
                  </a:lnTo>
                  <a:lnTo>
                    <a:pt x="152" y="165"/>
                  </a:lnTo>
                  <a:lnTo>
                    <a:pt x="189" y="168"/>
                  </a:lnTo>
                  <a:lnTo>
                    <a:pt x="225" y="172"/>
                  </a:lnTo>
                  <a:lnTo>
                    <a:pt x="262" y="175"/>
                  </a:lnTo>
                  <a:lnTo>
                    <a:pt x="297" y="177"/>
                  </a:lnTo>
                  <a:lnTo>
                    <a:pt x="333" y="180"/>
                  </a:lnTo>
                  <a:lnTo>
                    <a:pt x="368" y="182"/>
                  </a:lnTo>
                  <a:lnTo>
                    <a:pt x="401" y="183"/>
                  </a:lnTo>
                  <a:lnTo>
                    <a:pt x="436" y="184"/>
                  </a:lnTo>
                  <a:lnTo>
                    <a:pt x="468" y="186"/>
                  </a:lnTo>
                  <a:lnTo>
                    <a:pt x="500" y="187"/>
                  </a:lnTo>
                  <a:lnTo>
                    <a:pt x="532" y="187"/>
                  </a:lnTo>
                  <a:lnTo>
                    <a:pt x="564" y="186"/>
                  </a:lnTo>
                  <a:lnTo>
                    <a:pt x="594" y="186"/>
                  </a:lnTo>
                  <a:lnTo>
                    <a:pt x="622" y="184"/>
                  </a:lnTo>
                  <a:lnTo>
                    <a:pt x="651" y="183"/>
                  </a:lnTo>
                  <a:lnTo>
                    <a:pt x="679" y="181"/>
                  </a:lnTo>
                  <a:lnTo>
                    <a:pt x="706" y="180"/>
                  </a:lnTo>
                  <a:lnTo>
                    <a:pt x="732" y="177"/>
                  </a:lnTo>
                  <a:lnTo>
                    <a:pt x="757" y="174"/>
                  </a:lnTo>
                  <a:lnTo>
                    <a:pt x="781" y="171"/>
                  </a:lnTo>
                  <a:lnTo>
                    <a:pt x="804" y="167"/>
                  </a:lnTo>
                  <a:lnTo>
                    <a:pt x="826" y="164"/>
                  </a:lnTo>
                  <a:lnTo>
                    <a:pt x="847" y="159"/>
                  </a:lnTo>
                  <a:lnTo>
                    <a:pt x="868" y="154"/>
                  </a:lnTo>
                  <a:lnTo>
                    <a:pt x="886" y="150"/>
                  </a:lnTo>
                  <a:lnTo>
                    <a:pt x="904" y="144"/>
                  </a:lnTo>
                  <a:lnTo>
                    <a:pt x="921" y="138"/>
                  </a:lnTo>
                  <a:lnTo>
                    <a:pt x="936" y="133"/>
                  </a:lnTo>
                  <a:lnTo>
                    <a:pt x="938" y="131"/>
                  </a:lnTo>
                  <a:lnTo>
                    <a:pt x="943" y="130"/>
                  </a:lnTo>
                  <a:lnTo>
                    <a:pt x="946" y="129"/>
                  </a:lnTo>
                  <a:lnTo>
                    <a:pt x="948" y="129"/>
                  </a:lnTo>
                  <a:lnTo>
                    <a:pt x="947" y="142"/>
                  </a:lnTo>
                  <a:lnTo>
                    <a:pt x="947" y="144"/>
                  </a:lnTo>
                  <a:lnTo>
                    <a:pt x="946" y="145"/>
                  </a:lnTo>
                  <a:lnTo>
                    <a:pt x="916" y="217"/>
                  </a:lnTo>
                  <a:lnTo>
                    <a:pt x="889" y="308"/>
                  </a:lnTo>
                  <a:lnTo>
                    <a:pt x="863" y="418"/>
                  </a:lnTo>
                  <a:lnTo>
                    <a:pt x="841" y="545"/>
                  </a:lnTo>
                  <a:lnTo>
                    <a:pt x="823" y="685"/>
                  </a:lnTo>
                  <a:lnTo>
                    <a:pt x="808" y="838"/>
                  </a:lnTo>
                  <a:lnTo>
                    <a:pt x="798" y="1001"/>
                  </a:lnTo>
                  <a:lnTo>
                    <a:pt x="792" y="1171"/>
                  </a:lnTo>
                  <a:lnTo>
                    <a:pt x="791" y="1290"/>
                  </a:lnTo>
                  <a:lnTo>
                    <a:pt x="792" y="1406"/>
                  </a:lnTo>
                  <a:lnTo>
                    <a:pt x="795" y="1519"/>
                  </a:lnTo>
                  <a:lnTo>
                    <a:pt x="801" y="1627"/>
                  </a:lnTo>
                  <a:lnTo>
                    <a:pt x="808" y="1731"/>
                  </a:lnTo>
                  <a:lnTo>
                    <a:pt x="818" y="1830"/>
                  </a:lnTo>
                  <a:lnTo>
                    <a:pt x="829" y="1922"/>
                  </a:lnTo>
                  <a:lnTo>
                    <a:pt x="842" y="2006"/>
                  </a:lnTo>
                  <a:lnTo>
                    <a:pt x="862" y="2011"/>
                  </a:lnTo>
                  <a:lnTo>
                    <a:pt x="881" y="2014"/>
                  </a:lnTo>
                  <a:lnTo>
                    <a:pt x="899" y="2019"/>
                  </a:lnTo>
                  <a:lnTo>
                    <a:pt x="917" y="2023"/>
                  </a:lnTo>
                  <a:lnTo>
                    <a:pt x="935" y="2028"/>
                  </a:lnTo>
                  <a:lnTo>
                    <a:pt x="952" y="2033"/>
                  </a:lnTo>
                  <a:lnTo>
                    <a:pt x="968" y="2037"/>
                  </a:lnTo>
                  <a:lnTo>
                    <a:pt x="983" y="2042"/>
                  </a:lnTo>
                  <a:lnTo>
                    <a:pt x="999" y="2048"/>
                  </a:lnTo>
                  <a:lnTo>
                    <a:pt x="1013" y="2052"/>
                  </a:lnTo>
                  <a:lnTo>
                    <a:pt x="1028" y="2057"/>
                  </a:lnTo>
                  <a:lnTo>
                    <a:pt x="1041" y="2063"/>
                  </a:lnTo>
                  <a:lnTo>
                    <a:pt x="1053" y="2067"/>
                  </a:lnTo>
                  <a:lnTo>
                    <a:pt x="1066" y="2073"/>
                  </a:lnTo>
                  <a:lnTo>
                    <a:pt x="1078" y="2078"/>
                  </a:lnTo>
                  <a:lnTo>
                    <a:pt x="1089" y="2083"/>
                  </a:lnTo>
                  <a:lnTo>
                    <a:pt x="1059" y="2009"/>
                  </a:lnTo>
                  <a:lnTo>
                    <a:pt x="1031" y="1914"/>
                  </a:lnTo>
                  <a:lnTo>
                    <a:pt x="1007" y="1802"/>
                  </a:lnTo>
                  <a:lnTo>
                    <a:pt x="987" y="1675"/>
                  </a:lnTo>
                  <a:lnTo>
                    <a:pt x="970" y="1534"/>
                  </a:lnTo>
                  <a:lnTo>
                    <a:pt x="958" y="1382"/>
                  </a:lnTo>
                  <a:lnTo>
                    <a:pt x="950" y="1220"/>
                  </a:lnTo>
                  <a:lnTo>
                    <a:pt x="947" y="1049"/>
                  </a:lnTo>
                  <a:lnTo>
                    <a:pt x="950" y="874"/>
                  </a:lnTo>
                  <a:lnTo>
                    <a:pt x="958" y="708"/>
                  </a:lnTo>
                  <a:lnTo>
                    <a:pt x="972" y="552"/>
                  </a:lnTo>
                  <a:lnTo>
                    <a:pt x="989" y="409"/>
                  </a:lnTo>
                  <a:lnTo>
                    <a:pt x="1011" y="280"/>
                  </a:lnTo>
                  <a:lnTo>
                    <a:pt x="1036" y="167"/>
                  </a:lnTo>
                  <a:lnTo>
                    <a:pt x="1065" y="74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CEF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29" name="Freeform 99"/>
            <p:cNvSpPr>
              <a:spLocks/>
            </p:cNvSpPr>
            <p:nvPr/>
          </p:nvSpPr>
          <p:spPr bwMode="auto">
            <a:xfrm>
              <a:off x="4241" y="1617"/>
              <a:ext cx="1040" cy="1146"/>
            </a:xfrm>
            <a:custGeom>
              <a:avLst/>
              <a:gdLst>
                <a:gd name="T0" fmla="*/ 492 w 2080"/>
                <a:gd name="T1" fmla="*/ 13 h 2293"/>
                <a:gd name="T2" fmla="*/ 454 w 2080"/>
                <a:gd name="T3" fmla="*/ 26 h 2293"/>
                <a:gd name="T4" fmla="*/ 407 w 2080"/>
                <a:gd name="T5" fmla="*/ 37 h 2293"/>
                <a:gd name="T6" fmla="*/ 353 w 2080"/>
                <a:gd name="T7" fmla="*/ 46 h 2293"/>
                <a:gd name="T8" fmla="*/ 293 w 2080"/>
                <a:gd name="T9" fmla="*/ 53 h 2293"/>
                <a:gd name="T10" fmla="*/ 232 w 2080"/>
                <a:gd name="T11" fmla="*/ 57 h 2293"/>
                <a:gd name="T12" fmla="*/ 173 w 2080"/>
                <a:gd name="T13" fmla="*/ 58 h 2293"/>
                <a:gd name="T14" fmla="*/ 120 w 2080"/>
                <a:gd name="T15" fmla="*/ 56 h 2293"/>
                <a:gd name="T16" fmla="*/ 73 w 2080"/>
                <a:gd name="T17" fmla="*/ 51 h 2293"/>
                <a:gd name="T18" fmla="*/ 35 w 2080"/>
                <a:gd name="T19" fmla="*/ 44 h 2293"/>
                <a:gd name="T20" fmla="*/ 6 w 2080"/>
                <a:gd name="T21" fmla="*/ 34 h 2293"/>
                <a:gd name="T22" fmla="*/ 36 w 2080"/>
                <a:gd name="T23" fmla="*/ 180 h 2293"/>
                <a:gd name="T24" fmla="*/ 38 w 2080"/>
                <a:gd name="T25" fmla="*/ 356 h 2293"/>
                <a:gd name="T26" fmla="*/ 44 w 2080"/>
                <a:gd name="T27" fmla="*/ 304 h 2293"/>
                <a:gd name="T28" fmla="*/ 28 w 2080"/>
                <a:gd name="T29" fmla="*/ 86 h 2293"/>
                <a:gd name="T30" fmla="*/ 34 w 2080"/>
                <a:gd name="T31" fmla="*/ 48 h 2293"/>
                <a:gd name="T32" fmla="*/ 71 w 2080"/>
                <a:gd name="T33" fmla="*/ 56 h 2293"/>
                <a:gd name="T34" fmla="*/ 116 w 2080"/>
                <a:gd name="T35" fmla="*/ 60 h 2293"/>
                <a:gd name="T36" fmla="*/ 167 w 2080"/>
                <a:gd name="T37" fmla="*/ 62 h 2293"/>
                <a:gd name="T38" fmla="*/ 223 w 2080"/>
                <a:gd name="T39" fmla="*/ 62 h 2293"/>
                <a:gd name="T40" fmla="*/ 283 w 2080"/>
                <a:gd name="T41" fmla="*/ 58 h 2293"/>
                <a:gd name="T42" fmla="*/ 340 w 2080"/>
                <a:gd name="T43" fmla="*/ 52 h 2293"/>
                <a:gd name="T44" fmla="*/ 394 w 2080"/>
                <a:gd name="T45" fmla="*/ 44 h 2293"/>
                <a:gd name="T46" fmla="*/ 442 w 2080"/>
                <a:gd name="T47" fmla="*/ 33 h 2293"/>
                <a:gd name="T48" fmla="*/ 482 w 2080"/>
                <a:gd name="T49" fmla="*/ 22 h 2293"/>
                <a:gd name="T50" fmla="*/ 513 w 2080"/>
                <a:gd name="T51" fmla="*/ 8 h 2293"/>
                <a:gd name="T52" fmla="*/ 478 w 2080"/>
                <a:gd name="T53" fmla="*/ 192 h 2293"/>
                <a:gd name="T54" fmla="*/ 480 w 2080"/>
                <a:gd name="T55" fmla="*/ 429 h 2293"/>
                <a:gd name="T56" fmla="*/ 493 w 2080"/>
                <a:gd name="T57" fmla="*/ 531 h 2293"/>
                <a:gd name="T58" fmla="*/ 459 w 2080"/>
                <a:gd name="T59" fmla="*/ 523 h 2293"/>
                <a:gd name="T60" fmla="*/ 417 w 2080"/>
                <a:gd name="T61" fmla="*/ 517 h 2293"/>
                <a:gd name="T62" fmla="*/ 367 w 2080"/>
                <a:gd name="T63" fmla="*/ 514 h 2293"/>
                <a:gd name="T64" fmla="*/ 312 w 2080"/>
                <a:gd name="T65" fmla="*/ 513 h 2293"/>
                <a:gd name="T66" fmla="*/ 253 w 2080"/>
                <a:gd name="T67" fmla="*/ 516 h 2293"/>
                <a:gd name="T68" fmla="*/ 196 w 2080"/>
                <a:gd name="T69" fmla="*/ 520 h 2293"/>
                <a:gd name="T70" fmla="*/ 143 w 2080"/>
                <a:gd name="T71" fmla="*/ 528 h 2293"/>
                <a:gd name="T72" fmla="*/ 94 w 2080"/>
                <a:gd name="T73" fmla="*/ 537 h 2293"/>
                <a:gd name="T74" fmla="*/ 52 w 2080"/>
                <a:gd name="T75" fmla="*/ 548 h 2293"/>
                <a:gd name="T76" fmla="*/ 17 w 2080"/>
                <a:gd name="T77" fmla="*/ 560 h 2293"/>
                <a:gd name="T78" fmla="*/ 28 w 2080"/>
                <a:gd name="T79" fmla="*/ 483 h 2293"/>
                <a:gd name="T80" fmla="*/ 34 w 2080"/>
                <a:gd name="T81" fmla="*/ 403 h 2293"/>
                <a:gd name="T82" fmla="*/ 8 w 2080"/>
                <a:gd name="T83" fmla="*/ 552 h 2293"/>
                <a:gd name="T84" fmla="*/ 19 w 2080"/>
                <a:gd name="T85" fmla="*/ 564 h 2293"/>
                <a:gd name="T86" fmla="*/ 55 w 2080"/>
                <a:gd name="T87" fmla="*/ 551 h 2293"/>
                <a:gd name="T88" fmla="*/ 99 w 2080"/>
                <a:gd name="T89" fmla="*/ 540 h 2293"/>
                <a:gd name="T90" fmla="*/ 149 w 2080"/>
                <a:gd name="T91" fmla="*/ 531 h 2293"/>
                <a:gd name="T92" fmla="*/ 204 w 2080"/>
                <a:gd name="T93" fmla="*/ 524 h 2293"/>
                <a:gd name="T94" fmla="*/ 263 w 2080"/>
                <a:gd name="T95" fmla="*/ 519 h 2293"/>
                <a:gd name="T96" fmla="*/ 324 w 2080"/>
                <a:gd name="T97" fmla="*/ 517 h 2293"/>
                <a:gd name="T98" fmla="*/ 380 w 2080"/>
                <a:gd name="T99" fmla="*/ 518 h 2293"/>
                <a:gd name="T100" fmla="*/ 429 w 2080"/>
                <a:gd name="T101" fmla="*/ 522 h 2293"/>
                <a:gd name="T102" fmla="*/ 470 w 2080"/>
                <a:gd name="T103" fmla="*/ 529 h 2293"/>
                <a:gd name="T104" fmla="*/ 501 w 2080"/>
                <a:gd name="T105" fmla="*/ 539 h 2293"/>
                <a:gd name="T106" fmla="*/ 489 w 2080"/>
                <a:gd name="T107" fmla="*/ 465 h 2293"/>
                <a:gd name="T108" fmla="*/ 480 w 2080"/>
                <a:gd name="T109" fmla="*/ 231 h 2293"/>
                <a:gd name="T110" fmla="*/ 511 w 2080"/>
                <a:gd name="T111" fmla="*/ 24 h 2293"/>
                <a:gd name="T112" fmla="*/ 519 w 2080"/>
                <a:gd name="T113" fmla="*/ 1 h 22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80"/>
                <a:gd name="T172" fmla="*/ 0 h 2293"/>
                <a:gd name="T173" fmla="*/ 2080 w 2080"/>
                <a:gd name="T174" fmla="*/ 2293 h 229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80" h="2293">
                  <a:moveTo>
                    <a:pt x="2066" y="7"/>
                  </a:moveTo>
                  <a:lnTo>
                    <a:pt x="2050" y="16"/>
                  </a:lnTo>
                  <a:lnTo>
                    <a:pt x="2032" y="27"/>
                  </a:lnTo>
                  <a:lnTo>
                    <a:pt x="2012" y="36"/>
                  </a:lnTo>
                  <a:lnTo>
                    <a:pt x="1992" y="45"/>
                  </a:lnTo>
                  <a:lnTo>
                    <a:pt x="1971" y="53"/>
                  </a:lnTo>
                  <a:lnTo>
                    <a:pt x="1948" y="62"/>
                  </a:lnTo>
                  <a:lnTo>
                    <a:pt x="1923" y="72"/>
                  </a:lnTo>
                  <a:lnTo>
                    <a:pt x="1898" y="80"/>
                  </a:lnTo>
                  <a:lnTo>
                    <a:pt x="1873" y="89"/>
                  </a:lnTo>
                  <a:lnTo>
                    <a:pt x="1845" y="97"/>
                  </a:lnTo>
                  <a:lnTo>
                    <a:pt x="1817" y="105"/>
                  </a:lnTo>
                  <a:lnTo>
                    <a:pt x="1787" y="113"/>
                  </a:lnTo>
                  <a:lnTo>
                    <a:pt x="1757" y="121"/>
                  </a:lnTo>
                  <a:lnTo>
                    <a:pt x="1726" y="128"/>
                  </a:lnTo>
                  <a:lnTo>
                    <a:pt x="1694" y="136"/>
                  </a:lnTo>
                  <a:lnTo>
                    <a:pt x="1662" y="143"/>
                  </a:lnTo>
                  <a:lnTo>
                    <a:pt x="1628" y="150"/>
                  </a:lnTo>
                  <a:lnTo>
                    <a:pt x="1594" y="157"/>
                  </a:lnTo>
                  <a:lnTo>
                    <a:pt x="1559" y="164"/>
                  </a:lnTo>
                  <a:lnTo>
                    <a:pt x="1523" y="169"/>
                  </a:lnTo>
                  <a:lnTo>
                    <a:pt x="1487" y="175"/>
                  </a:lnTo>
                  <a:lnTo>
                    <a:pt x="1450" y="181"/>
                  </a:lnTo>
                  <a:lnTo>
                    <a:pt x="1412" y="187"/>
                  </a:lnTo>
                  <a:lnTo>
                    <a:pt x="1374" y="192"/>
                  </a:lnTo>
                  <a:lnTo>
                    <a:pt x="1334" y="197"/>
                  </a:lnTo>
                  <a:lnTo>
                    <a:pt x="1295" y="202"/>
                  </a:lnTo>
                  <a:lnTo>
                    <a:pt x="1255" y="206"/>
                  </a:lnTo>
                  <a:lnTo>
                    <a:pt x="1215" y="210"/>
                  </a:lnTo>
                  <a:lnTo>
                    <a:pt x="1174" y="214"/>
                  </a:lnTo>
                  <a:lnTo>
                    <a:pt x="1133" y="218"/>
                  </a:lnTo>
                  <a:lnTo>
                    <a:pt x="1091" y="221"/>
                  </a:lnTo>
                  <a:lnTo>
                    <a:pt x="1050" y="224"/>
                  </a:lnTo>
                  <a:lnTo>
                    <a:pt x="1009" y="226"/>
                  </a:lnTo>
                  <a:lnTo>
                    <a:pt x="968" y="228"/>
                  </a:lnTo>
                  <a:lnTo>
                    <a:pt x="929" y="230"/>
                  </a:lnTo>
                  <a:lnTo>
                    <a:pt x="888" y="232"/>
                  </a:lnTo>
                  <a:lnTo>
                    <a:pt x="849" y="233"/>
                  </a:lnTo>
                  <a:lnTo>
                    <a:pt x="810" y="234"/>
                  </a:lnTo>
                  <a:lnTo>
                    <a:pt x="771" y="234"/>
                  </a:lnTo>
                  <a:lnTo>
                    <a:pt x="733" y="234"/>
                  </a:lnTo>
                  <a:lnTo>
                    <a:pt x="695" y="234"/>
                  </a:lnTo>
                  <a:lnTo>
                    <a:pt x="658" y="234"/>
                  </a:lnTo>
                  <a:lnTo>
                    <a:pt x="622" y="233"/>
                  </a:lnTo>
                  <a:lnTo>
                    <a:pt x="585" y="232"/>
                  </a:lnTo>
                  <a:lnTo>
                    <a:pt x="551" y="230"/>
                  </a:lnTo>
                  <a:lnTo>
                    <a:pt x="516" y="228"/>
                  </a:lnTo>
                  <a:lnTo>
                    <a:pt x="482" y="227"/>
                  </a:lnTo>
                  <a:lnTo>
                    <a:pt x="449" y="224"/>
                  </a:lnTo>
                  <a:lnTo>
                    <a:pt x="417" y="221"/>
                  </a:lnTo>
                  <a:lnTo>
                    <a:pt x="385" y="219"/>
                  </a:lnTo>
                  <a:lnTo>
                    <a:pt x="354" y="216"/>
                  </a:lnTo>
                  <a:lnTo>
                    <a:pt x="325" y="212"/>
                  </a:lnTo>
                  <a:lnTo>
                    <a:pt x="295" y="207"/>
                  </a:lnTo>
                  <a:lnTo>
                    <a:pt x="267" y="203"/>
                  </a:lnTo>
                  <a:lnTo>
                    <a:pt x="241" y="199"/>
                  </a:lnTo>
                  <a:lnTo>
                    <a:pt x="214" y="194"/>
                  </a:lnTo>
                  <a:lnTo>
                    <a:pt x="189" y="189"/>
                  </a:lnTo>
                  <a:lnTo>
                    <a:pt x="166" y="183"/>
                  </a:lnTo>
                  <a:lnTo>
                    <a:pt x="143" y="177"/>
                  </a:lnTo>
                  <a:lnTo>
                    <a:pt x="121" y="172"/>
                  </a:lnTo>
                  <a:lnTo>
                    <a:pt x="100" y="166"/>
                  </a:lnTo>
                  <a:lnTo>
                    <a:pt x="81" y="159"/>
                  </a:lnTo>
                  <a:lnTo>
                    <a:pt x="63" y="152"/>
                  </a:lnTo>
                  <a:lnTo>
                    <a:pt x="46" y="145"/>
                  </a:lnTo>
                  <a:lnTo>
                    <a:pt x="25" y="136"/>
                  </a:lnTo>
                  <a:lnTo>
                    <a:pt x="36" y="157"/>
                  </a:lnTo>
                  <a:lnTo>
                    <a:pt x="66" y="233"/>
                  </a:lnTo>
                  <a:lnTo>
                    <a:pt x="91" y="328"/>
                  </a:lnTo>
                  <a:lnTo>
                    <a:pt x="114" y="444"/>
                  </a:lnTo>
                  <a:lnTo>
                    <a:pt x="133" y="575"/>
                  </a:lnTo>
                  <a:lnTo>
                    <a:pt x="146" y="720"/>
                  </a:lnTo>
                  <a:lnTo>
                    <a:pt x="156" y="877"/>
                  </a:lnTo>
                  <a:lnTo>
                    <a:pt x="160" y="1044"/>
                  </a:lnTo>
                  <a:lnTo>
                    <a:pt x="159" y="1217"/>
                  </a:lnTo>
                  <a:lnTo>
                    <a:pt x="158" y="1286"/>
                  </a:lnTo>
                  <a:lnTo>
                    <a:pt x="156" y="1356"/>
                  </a:lnTo>
                  <a:lnTo>
                    <a:pt x="152" y="1424"/>
                  </a:lnTo>
                  <a:lnTo>
                    <a:pt x="149" y="1491"/>
                  </a:lnTo>
                  <a:lnTo>
                    <a:pt x="165" y="1491"/>
                  </a:lnTo>
                  <a:lnTo>
                    <a:pt x="169" y="1424"/>
                  </a:lnTo>
                  <a:lnTo>
                    <a:pt x="173" y="1356"/>
                  </a:lnTo>
                  <a:lnTo>
                    <a:pt x="175" y="1286"/>
                  </a:lnTo>
                  <a:lnTo>
                    <a:pt x="176" y="1217"/>
                  </a:lnTo>
                  <a:lnTo>
                    <a:pt x="176" y="1048"/>
                  </a:lnTo>
                  <a:lnTo>
                    <a:pt x="173" y="887"/>
                  </a:lnTo>
                  <a:lnTo>
                    <a:pt x="164" y="734"/>
                  </a:lnTo>
                  <a:lnTo>
                    <a:pt x="151" y="591"/>
                  </a:lnTo>
                  <a:lnTo>
                    <a:pt x="134" y="462"/>
                  </a:lnTo>
                  <a:lnTo>
                    <a:pt x="112" y="347"/>
                  </a:lnTo>
                  <a:lnTo>
                    <a:pt x="88" y="249"/>
                  </a:lnTo>
                  <a:lnTo>
                    <a:pt x="60" y="169"/>
                  </a:lnTo>
                  <a:lnTo>
                    <a:pt x="77" y="176"/>
                  </a:lnTo>
                  <a:lnTo>
                    <a:pt x="97" y="182"/>
                  </a:lnTo>
                  <a:lnTo>
                    <a:pt x="116" y="188"/>
                  </a:lnTo>
                  <a:lnTo>
                    <a:pt x="138" y="194"/>
                  </a:lnTo>
                  <a:lnTo>
                    <a:pt x="160" y="199"/>
                  </a:lnTo>
                  <a:lnTo>
                    <a:pt x="183" y="205"/>
                  </a:lnTo>
                  <a:lnTo>
                    <a:pt x="207" y="210"/>
                  </a:lnTo>
                  <a:lnTo>
                    <a:pt x="233" y="214"/>
                  </a:lnTo>
                  <a:lnTo>
                    <a:pt x="258" y="219"/>
                  </a:lnTo>
                  <a:lnTo>
                    <a:pt x="286" y="224"/>
                  </a:lnTo>
                  <a:lnTo>
                    <a:pt x="313" y="227"/>
                  </a:lnTo>
                  <a:lnTo>
                    <a:pt x="342" y="230"/>
                  </a:lnTo>
                  <a:lnTo>
                    <a:pt x="372" y="234"/>
                  </a:lnTo>
                  <a:lnTo>
                    <a:pt x="402" y="237"/>
                  </a:lnTo>
                  <a:lnTo>
                    <a:pt x="433" y="240"/>
                  </a:lnTo>
                  <a:lnTo>
                    <a:pt x="466" y="242"/>
                  </a:lnTo>
                  <a:lnTo>
                    <a:pt x="498" y="244"/>
                  </a:lnTo>
                  <a:lnTo>
                    <a:pt x="531" y="247"/>
                  </a:lnTo>
                  <a:lnTo>
                    <a:pt x="565" y="248"/>
                  </a:lnTo>
                  <a:lnTo>
                    <a:pt x="599" y="249"/>
                  </a:lnTo>
                  <a:lnTo>
                    <a:pt x="635" y="250"/>
                  </a:lnTo>
                  <a:lnTo>
                    <a:pt x="670" y="251"/>
                  </a:lnTo>
                  <a:lnTo>
                    <a:pt x="706" y="251"/>
                  </a:lnTo>
                  <a:lnTo>
                    <a:pt x="743" y="251"/>
                  </a:lnTo>
                  <a:lnTo>
                    <a:pt x="780" y="251"/>
                  </a:lnTo>
                  <a:lnTo>
                    <a:pt x="818" y="251"/>
                  </a:lnTo>
                  <a:lnTo>
                    <a:pt x="856" y="250"/>
                  </a:lnTo>
                  <a:lnTo>
                    <a:pt x="894" y="249"/>
                  </a:lnTo>
                  <a:lnTo>
                    <a:pt x="933" y="247"/>
                  </a:lnTo>
                  <a:lnTo>
                    <a:pt x="971" y="245"/>
                  </a:lnTo>
                  <a:lnTo>
                    <a:pt x="1012" y="243"/>
                  </a:lnTo>
                  <a:lnTo>
                    <a:pt x="1051" y="241"/>
                  </a:lnTo>
                  <a:lnTo>
                    <a:pt x="1091" y="239"/>
                  </a:lnTo>
                  <a:lnTo>
                    <a:pt x="1132" y="235"/>
                  </a:lnTo>
                  <a:lnTo>
                    <a:pt x="1171" y="232"/>
                  </a:lnTo>
                  <a:lnTo>
                    <a:pt x="1210" y="228"/>
                  </a:lnTo>
                  <a:lnTo>
                    <a:pt x="1249" y="224"/>
                  </a:lnTo>
                  <a:lnTo>
                    <a:pt x="1287" y="219"/>
                  </a:lnTo>
                  <a:lnTo>
                    <a:pt x="1326" y="216"/>
                  </a:lnTo>
                  <a:lnTo>
                    <a:pt x="1363" y="210"/>
                  </a:lnTo>
                  <a:lnTo>
                    <a:pt x="1400" y="205"/>
                  </a:lnTo>
                  <a:lnTo>
                    <a:pt x="1437" y="201"/>
                  </a:lnTo>
                  <a:lnTo>
                    <a:pt x="1474" y="195"/>
                  </a:lnTo>
                  <a:lnTo>
                    <a:pt x="1508" y="189"/>
                  </a:lnTo>
                  <a:lnTo>
                    <a:pt x="1544" y="183"/>
                  </a:lnTo>
                  <a:lnTo>
                    <a:pt x="1578" y="176"/>
                  </a:lnTo>
                  <a:lnTo>
                    <a:pt x="1612" y="171"/>
                  </a:lnTo>
                  <a:lnTo>
                    <a:pt x="1644" y="164"/>
                  </a:lnTo>
                  <a:lnTo>
                    <a:pt x="1677" y="157"/>
                  </a:lnTo>
                  <a:lnTo>
                    <a:pt x="1708" y="150"/>
                  </a:lnTo>
                  <a:lnTo>
                    <a:pt x="1739" y="143"/>
                  </a:lnTo>
                  <a:lnTo>
                    <a:pt x="1769" y="135"/>
                  </a:lnTo>
                  <a:lnTo>
                    <a:pt x="1798" y="128"/>
                  </a:lnTo>
                  <a:lnTo>
                    <a:pt x="1825" y="120"/>
                  </a:lnTo>
                  <a:lnTo>
                    <a:pt x="1853" y="112"/>
                  </a:lnTo>
                  <a:lnTo>
                    <a:pt x="1880" y="104"/>
                  </a:lnTo>
                  <a:lnTo>
                    <a:pt x="1905" y="96"/>
                  </a:lnTo>
                  <a:lnTo>
                    <a:pt x="1929" y="88"/>
                  </a:lnTo>
                  <a:lnTo>
                    <a:pt x="1952" y="80"/>
                  </a:lnTo>
                  <a:lnTo>
                    <a:pt x="1974" y="70"/>
                  </a:lnTo>
                  <a:lnTo>
                    <a:pt x="1996" y="61"/>
                  </a:lnTo>
                  <a:lnTo>
                    <a:pt x="2016" y="53"/>
                  </a:lnTo>
                  <a:lnTo>
                    <a:pt x="2035" y="44"/>
                  </a:lnTo>
                  <a:lnTo>
                    <a:pt x="2052" y="35"/>
                  </a:lnTo>
                  <a:lnTo>
                    <a:pt x="2021" y="118"/>
                  </a:lnTo>
                  <a:lnTo>
                    <a:pt x="1994" y="219"/>
                  </a:lnTo>
                  <a:lnTo>
                    <a:pt x="1968" y="336"/>
                  </a:lnTo>
                  <a:lnTo>
                    <a:pt x="1946" y="469"/>
                  </a:lnTo>
                  <a:lnTo>
                    <a:pt x="1929" y="613"/>
                  </a:lnTo>
                  <a:lnTo>
                    <a:pt x="1914" y="768"/>
                  </a:lnTo>
                  <a:lnTo>
                    <a:pt x="1905" y="932"/>
                  </a:lnTo>
                  <a:lnTo>
                    <a:pt x="1899" y="1102"/>
                  </a:lnTo>
                  <a:lnTo>
                    <a:pt x="1898" y="1267"/>
                  </a:lnTo>
                  <a:lnTo>
                    <a:pt x="1903" y="1426"/>
                  </a:lnTo>
                  <a:lnTo>
                    <a:pt x="1911" y="1577"/>
                  </a:lnTo>
                  <a:lnTo>
                    <a:pt x="1923" y="1717"/>
                  </a:lnTo>
                  <a:lnTo>
                    <a:pt x="1939" y="1845"/>
                  </a:lnTo>
                  <a:lnTo>
                    <a:pt x="1960" y="1960"/>
                  </a:lnTo>
                  <a:lnTo>
                    <a:pt x="1984" y="2059"/>
                  </a:lnTo>
                  <a:lnTo>
                    <a:pt x="2011" y="2140"/>
                  </a:lnTo>
                  <a:lnTo>
                    <a:pt x="1994" y="2133"/>
                  </a:lnTo>
                  <a:lnTo>
                    <a:pt x="1975" y="2126"/>
                  </a:lnTo>
                  <a:lnTo>
                    <a:pt x="1954" y="2120"/>
                  </a:lnTo>
                  <a:lnTo>
                    <a:pt x="1934" y="2113"/>
                  </a:lnTo>
                  <a:lnTo>
                    <a:pt x="1912" y="2108"/>
                  </a:lnTo>
                  <a:lnTo>
                    <a:pt x="1889" y="2103"/>
                  </a:lnTo>
                  <a:lnTo>
                    <a:pt x="1865" y="2097"/>
                  </a:lnTo>
                  <a:lnTo>
                    <a:pt x="1839" y="2093"/>
                  </a:lnTo>
                  <a:lnTo>
                    <a:pt x="1814" y="2088"/>
                  </a:lnTo>
                  <a:lnTo>
                    <a:pt x="1786" y="2083"/>
                  </a:lnTo>
                  <a:lnTo>
                    <a:pt x="1759" y="2079"/>
                  </a:lnTo>
                  <a:lnTo>
                    <a:pt x="1730" y="2075"/>
                  </a:lnTo>
                  <a:lnTo>
                    <a:pt x="1700" y="2072"/>
                  </a:lnTo>
                  <a:lnTo>
                    <a:pt x="1670" y="2068"/>
                  </a:lnTo>
                  <a:lnTo>
                    <a:pt x="1638" y="2066"/>
                  </a:lnTo>
                  <a:lnTo>
                    <a:pt x="1606" y="2063"/>
                  </a:lnTo>
                  <a:lnTo>
                    <a:pt x="1573" y="2060"/>
                  </a:lnTo>
                  <a:lnTo>
                    <a:pt x="1540" y="2058"/>
                  </a:lnTo>
                  <a:lnTo>
                    <a:pt x="1505" y="2057"/>
                  </a:lnTo>
                  <a:lnTo>
                    <a:pt x="1470" y="2056"/>
                  </a:lnTo>
                  <a:lnTo>
                    <a:pt x="1435" y="2055"/>
                  </a:lnTo>
                  <a:lnTo>
                    <a:pt x="1399" y="2053"/>
                  </a:lnTo>
                  <a:lnTo>
                    <a:pt x="1362" y="2053"/>
                  </a:lnTo>
                  <a:lnTo>
                    <a:pt x="1325" y="2053"/>
                  </a:lnTo>
                  <a:lnTo>
                    <a:pt x="1287" y="2053"/>
                  </a:lnTo>
                  <a:lnTo>
                    <a:pt x="1249" y="2053"/>
                  </a:lnTo>
                  <a:lnTo>
                    <a:pt x="1210" y="2055"/>
                  </a:lnTo>
                  <a:lnTo>
                    <a:pt x="1172" y="2056"/>
                  </a:lnTo>
                  <a:lnTo>
                    <a:pt x="1132" y="2057"/>
                  </a:lnTo>
                  <a:lnTo>
                    <a:pt x="1092" y="2059"/>
                  </a:lnTo>
                  <a:lnTo>
                    <a:pt x="1052" y="2062"/>
                  </a:lnTo>
                  <a:lnTo>
                    <a:pt x="1012" y="2064"/>
                  </a:lnTo>
                  <a:lnTo>
                    <a:pt x="973" y="2066"/>
                  </a:lnTo>
                  <a:lnTo>
                    <a:pt x="935" y="2070"/>
                  </a:lnTo>
                  <a:lnTo>
                    <a:pt x="897" y="2073"/>
                  </a:lnTo>
                  <a:lnTo>
                    <a:pt x="859" y="2075"/>
                  </a:lnTo>
                  <a:lnTo>
                    <a:pt x="822" y="2080"/>
                  </a:lnTo>
                  <a:lnTo>
                    <a:pt x="785" y="2083"/>
                  </a:lnTo>
                  <a:lnTo>
                    <a:pt x="748" y="2088"/>
                  </a:lnTo>
                  <a:lnTo>
                    <a:pt x="712" y="2093"/>
                  </a:lnTo>
                  <a:lnTo>
                    <a:pt x="676" y="2097"/>
                  </a:lnTo>
                  <a:lnTo>
                    <a:pt x="641" y="2102"/>
                  </a:lnTo>
                  <a:lnTo>
                    <a:pt x="606" y="2106"/>
                  </a:lnTo>
                  <a:lnTo>
                    <a:pt x="572" y="2112"/>
                  </a:lnTo>
                  <a:lnTo>
                    <a:pt x="538" y="2118"/>
                  </a:lnTo>
                  <a:lnTo>
                    <a:pt x="505" y="2124"/>
                  </a:lnTo>
                  <a:lnTo>
                    <a:pt x="472" y="2129"/>
                  </a:lnTo>
                  <a:lnTo>
                    <a:pt x="440" y="2135"/>
                  </a:lnTo>
                  <a:lnTo>
                    <a:pt x="409" y="2142"/>
                  </a:lnTo>
                  <a:lnTo>
                    <a:pt x="379" y="2148"/>
                  </a:lnTo>
                  <a:lnTo>
                    <a:pt x="349" y="2155"/>
                  </a:lnTo>
                  <a:lnTo>
                    <a:pt x="319" y="2162"/>
                  </a:lnTo>
                  <a:lnTo>
                    <a:pt x="292" y="2169"/>
                  </a:lnTo>
                  <a:lnTo>
                    <a:pt x="263" y="2177"/>
                  </a:lnTo>
                  <a:lnTo>
                    <a:pt x="236" y="2184"/>
                  </a:lnTo>
                  <a:lnTo>
                    <a:pt x="210" y="2192"/>
                  </a:lnTo>
                  <a:lnTo>
                    <a:pt x="186" y="2200"/>
                  </a:lnTo>
                  <a:lnTo>
                    <a:pt x="160" y="2207"/>
                  </a:lnTo>
                  <a:lnTo>
                    <a:pt x="137" y="2215"/>
                  </a:lnTo>
                  <a:lnTo>
                    <a:pt x="114" y="2223"/>
                  </a:lnTo>
                  <a:lnTo>
                    <a:pt x="92" y="2232"/>
                  </a:lnTo>
                  <a:lnTo>
                    <a:pt x="71" y="2240"/>
                  </a:lnTo>
                  <a:lnTo>
                    <a:pt x="52" y="2248"/>
                  </a:lnTo>
                  <a:lnTo>
                    <a:pt x="33" y="2257"/>
                  </a:lnTo>
                  <a:lnTo>
                    <a:pt x="56" y="2192"/>
                  </a:lnTo>
                  <a:lnTo>
                    <a:pt x="77" y="2116"/>
                  </a:lnTo>
                  <a:lnTo>
                    <a:pt x="97" y="2029"/>
                  </a:lnTo>
                  <a:lnTo>
                    <a:pt x="114" y="1934"/>
                  </a:lnTo>
                  <a:lnTo>
                    <a:pt x="130" y="1831"/>
                  </a:lnTo>
                  <a:lnTo>
                    <a:pt x="144" y="1723"/>
                  </a:lnTo>
                  <a:lnTo>
                    <a:pt x="156" y="1609"/>
                  </a:lnTo>
                  <a:lnTo>
                    <a:pt x="165" y="1491"/>
                  </a:lnTo>
                  <a:lnTo>
                    <a:pt x="149" y="1491"/>
                  </a:lnTo>
                  <a:lnTo>
                    <a:pt x="138" y="1614"/>
                  </a:lnTo>
                  <a:lnTo>
                    <a:pt x="127" y="1731"/>
                  </a:lnTo>
                  <a:lnTo>
                    <a:pt x="112" y="1843"/>
                  </a:lnTo>
                  <a:lnTo>
                    <a:pt x="94" y="1948"/>
                  </a:lnTo>
                  <a:lnTo>
                    <a:pt x="76" y="2044"/>
                  </a:lnTo>
                  <a:lnTo>
                    <a:pt x="55" y="2132"/>
                  </a:lnTo>
                  <a:lnTo>
                    <a:pt x="33" y="2208"/>
                  </a:lnTo>
                  <a:lnTo>
                    <a:pt x="9" y="2271"/>
                  </a:lnTo>
                  <a:lnTo>
                    <a:pt x="0" y="2293"/>
                  </a:lnTo>
                  <a:lnTo>
                    <a:pt x="21" y="2283"/>
                  </a:lnTo>
                  <a:lnTo>
                    <a:pt x="38" y="2273"/>
                  </a:lnTo>
                  <a:lnTo>
                    <a:pt x="58" y="2265"/>
                  </a:lnTo>
                  <a:lnTo>
                    <a:pt x="77" y="2256"/>
                  </a:lnTo>
                  <a:lnTo>
                    <a:pt x="99" y="2248"/>
                  </a:lnTo>
                  <a:lnTo>
                    <a:pt x="121" y="2239"/>
                  </a:lnTo>
                  <a:lnTo>
                    <a:pt x="144" y="2231"/>
                  </a:lnTo>
                  <a:lnTo>
                    <a:pt x="168" y="2223"/>
                  </a:lnTo>
                  <a:lnTo>
                    <a:pt x="194" y="2215"/>
                  </a:lnTo>
                  <a:lnTo>
                    <a:pt x="220" y="2207"/>
                  </a:lnTo>
                  <a:lnTo>
                    <a:pt x="248" y="2199"/>
                  </a:lnTo>
                  <a:lnTo>
                    <a:pt x="275" y="2192"/>
                  </a:lnTo>
                  <a:lnTo>
                    <a:pt x="304" y="2184"/>
                  </a:lnTo>
                  <a:lnTo>
                    <a:pt x="334" y="2177"/>
                  </a:lnTo>
                  <a:lnTo>
                    <a:pt x="365" y="2170"/>
                  </a:lnTo>
                  <a:lnTo>
                    <a:pt x="396" y="2163"/>
                  </a:lnTo>
                  <a:lnTo>
                    <a:pt x="429" y="2156"/>
                  </a:lnTo>
                  <a:lnTo>
                    <a:pt x="461" y="2150"/>
                  </a:lnTo>
                  <a:lnTo>
                    <a:pt x="494" y="2143"/>
                  </a:lnTo>
                  <a:lnTo>
                    <a:pt x="528" y="2138"/>
                  </a:lnTo>
                  <a:lnTo>
                    <a:pt x="562" y="2132"/>
                  </a:lnTo>
                  <a:lnTo>
                    <a:pt x="598" y="2126"/>
                  </a:lnTo>
                  <a:lnTo>
                    <a:pt x="634" y="2121"/>
                  </a:lnTo>
                  <a:lnTo>
                    <a:pt x="670" y="2116"/>
                  </a:lnTo>
                  <a:lnTo>
                    <a:pt x="706" y="2111"/>
                  </a:lnTo>
                  <a:lnTo>
                    <a:pt x="743" y="2106"/>
                  </a:lnTo>
                  <a:lnTo>
                    <a:pt x="780" y="2102"/>
                  </a:lnTo>
                  <a:lnTo>
                    <a:pt x="818" y="2097"/>
                  </a:lnTo>
                  <a:lnTo>
                    <a:pt x="856" y="2094"/>
                  </a:lnTo>
                  <a:lnTo>
                    <a:pt x="895" y="2090"/>
                  </a:lnTo>
                  <a:lnTo>
                    <a:pt x="933" y="2087"/>
                  </a:lnTo>
                  <a:lnTo>
                    <a:pt x="973" y="2083"/>
                  </a:lnTo>
                  <a:lnTo>
                    <a:pt x="1012" y="2081"/>
                  </a:lnTo>
                  <a:lnTo>
                    <a:pt x="1053" y="2079"/>
                  </a:lnTo>
                  <a:lnTo>
                    <a:pt x="1095" y="2076"/>
                  </a:lnTo>
                  <a:lnTo>
                    <a:pt x="1136" y="2074"/>
                  </a:lnTo>
                  <a:lnTo>
                    <a:pt x="1177" y="2073"/>
                  </a:lnTo>
                  <a:lnTo>
                    <a:pt x="1217" y="2072"/>
                  </a:lnTo>
                  <a:lnTo>
                    <a:pt x="1257" y="2071"/>
                  </a:lnTo>
                  <a:lnTo>
                    <a:pt x="1296" y="2071"/>
                  </a:lnTo>
                  <a:lnTo>
                    <a:pt x="1334" y="2070"/>
                  </a:lnTo>
                  <a:lnTo>
                    <a:pt x="1374" y="2071"/>
                  </a:lnTo>
                  <a:lnTo>
                    <a:pt x="1411" y="2071"/>
                  </a:lnTo>
                  <a:lnTo>
                    <a:pt x="1449" y="2072"/>
                  </a:lnTo>
                  <a:lnTo>
                    <a:pt x="1484" y="2073"/>
                  </a:lnTo>
                  <a:lnTo>
                    <a:pt x="1520" y="2074"/>
                  </a:lnTo>
                  <a:lnTo>
                    <a:pt x="1555" y="2076"/>
                  </a:lnTo>
                  <a:lnTo>
                    <a:pt x="1589" y="2079"/>
                  </a:lnTo>
                  <a:lnTo>
                    <a:pt x="1623" y="2081"/>
                  </a:lnTo>
                  <a:lnTo>
                    <a:pt x="1655" y="2083"/>
                  </a:lnTo>
                  <a:lnTo>
                    <a:pt x="1687" y="2087"/>
                  </a:lnTo>
                  <a:lnTo>
                    <a:pt x="1718" y="2090"/>
                  </a:lnTo>
                  <a:lnTo>
                    <a:pt x="1748" y="2094"/>
                  </a:lnTo>
                  <a:lnTo>
                    <a:pt x="1777" y="2098"/>
                  </a:lnTo>
                  <a:lnTo>
                    <a:pt x="1805" y="2103"/>
                  </a:lnTo>
                  <a:lnTo>
                    <a:pt x="1832" y="2108"/>
                  </a:lnTo>
                  <a:lnTo>
                    <a:pt x="1858" y="2112"/>
                  </a:lnTo>
                  <a:lnTo>
                    <a:pt x="1883" y="2118"/>
                  </a:lnTo>
                  <a:lnTo>
                    <a:pt x="1906" y="2124"/>
                  </a:lnTo>
                  <a:lnTo>
                    <a:pt x="1929" y="2129"/>
                  </a:lnTo>
                  <a:lnTo>
                    <a:pt x="1951" y="2135"/>
                  </a:lnTo>
                  <a:lnTo>
                    <a:pt x="1971" y="2142"/>
                  </a:lnTo>
                  <a:lnTo>
                    <a:pt x="1990" y="2149"/>
                  </a:lnTo>
                  <a:lnTo>
                    <a:pt x="2007" y="2156"/>
                  </a:lnTo>
                  <a:lnTo>
                    <a:pt x="2024" y="2163"/>
                  </a:lnTo>
                  <a:lnTo>
                    <a:pt x="2044" y="2173"/>
                  </a:lnTo>
                  <a:lnTo>
                    <a:pt x="2035" y="2153"/>
                  </a:lnTo>
                  <a:lnTo>
                    <a:pt x="2006" y="2075"/>
                  </a:lnTo>
                  <a:lnTo>
                    <a:pt x="1981" y="1979"/>
                  </a:lnTo>
                  <a:lnTo>
                    <a:pt x="1959" y="1863"/>
                  </a:lnTo>
                  <a:lnTo>
                    <a:pt x="1942" y="1733"/>
                  </a:lnTo>
                  <a:lnTo>
                    <a:pt x="1928" y="1589"/>
                  </a:lnTo>
                  <a:lnTo>
                    <a:pt x="1919" y="1435"/>
                  </a:lnTo>
                  <a:lnTo>
                    <a:pt x="1915" y="1272"/>
                  </a:lnTo>
                  <a:lnTo>
                    <a:pt x="1915" y="1102"/>
                  </a:lnTo>
                  <a:lnTo>
                    <a:pt x="1921" y="926"/>
                  </a:lnTo>
                  <a:lnTo>
                    <a:pt x="1931" y="758"/>
                  </a:lnTo>
                  <a:lnTo>
                    <a:pt x="1946" y="598"/>
                  </a:lnTo>
                  <a:lnTo>
                    <a:pt x="1966" y="449"/>
                  </a:lnTo>
                  <a:lnTo>
                    <a:pt x="1989" y="316"/>
                  </a:lnTo>
                  <a:lnTo>
                    <a:pt x="2016" y="197"/>
                  </a:lnTo>
                  <a:lnTo>
                    <a:pt x="2047" y="98"/>
                  </a:lnTo>
                  <a:lnTo>
                    <a:pt x="2079" y="19"/>
                  </a:lnTo>
                  <a:lnTo>
                    <a:pt x="2079" y="17"/>
                  </a:lnTo>
                  <a:lnTo>
                    <a:pt x="2080" y="15"/>
                  </a:lnTo>
                  <a:lnTo>
                    <a:pt x="2080" y="0"/>
                  </a:lnTo>
                  <a:lnTo>
                    <a:pt x="2078" y="1"/>
                  </a:lnTo>
                  <a:lnTo>
                    <a:pt x="2073" y="4"/>
                  </a:lnTo>
                  <a:lnTo>
                    <a:pt x="2069" y="6"/>
                  </a:lnTo>
                  <a:lnTo>
                    <a:pt x="2066" y="7"/>
                  </a:lnTo>
                  <a:close/>
                </a:path>
              </a:pathLst>
            </a:custGeom>
            <a:solidFill>
              <a:srgbClr val="7F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30" name="Freeform 100"/>
            <p:cNvSpPr>
              <a:spLocks/>
            </p:cNvSpPr>
            <p:nvPr/>
          </p:nvSpPr>
          <p:spPr bwMode="auto">
            <a:xfrm>
              <a:off x="4423" y="1819"/>
              <a:ext cx="228" cy="277"/>
            </a:xfrm>
            <a:custGeom>
              <a:avLst/>
              <a:gdLst>
                <a:gd name="T0" fmla="*/ 114 w 457"/>
                <a:gd name="T1" fmla="*/ 62 h 554"/>
                <a:gd name="T2" fmla="*/ 59 w 457"/>
                <a:gd name="T3" fmla="*/ 62 h 554"/>
                <a:gd name="T4" fmla="*/ 84 w 457"/>
                <a:gd name="T5" fmla="*/ 37 h 554"/>
                <a:gd name="T6" fmla="*/ 82 w 457"/>
                <a:gd name="T7" fmla="*/ 35 h 554"/>
                <a:gd name="T8" fmla="*/ 56 w 457"/>
                <a:gd name="T9" fmla="*/ 61 h 554"/>
                <a:gd name="T10" fmla="*/ 56 w 457"/>
                <a:gd name="T11" fmla="*/ 0 h 554"/>
                <a:gd name="T12" fmla="*/ 54 w 457"/>
                <a:gd name="T13" fmla="*/ 0 h 554"/>
                <a:gd name="T14" fmla="*/ 54 w 457"/>
                <a:gd name="T15" fmla="*/ 61 h 554"/>
                <a:gd name="T16" fmla="*/ 32 w 457"/>
                <a:gd name="T17" fmla="*/ 38 h 554"/>
                <a:gd name="T18" fmla="*/ 30 w 457"/>
                <a:gd name="T19" fmla="*/ 40 h 554"/>
                <a:gd name="T20" fmla="*/ 52 w 457"/>
                <a:gd name="T21" fmla="*/ 62 h 554"/>
                <a:gd name="T22" fmla="*/ 0 w 457"/>
                <a:gd name="T23" fmla="*/ 62 h 554"/>
                <a:gd name="T24" fmla="*/ 0 w 457"/>
                <a:gd name="T25" fmla="*/ 66 h 554"/>
                <a:gd name="T26" fmla="*/ 53 w 457"/>
                <a:gd name="T27" fmla="*/ 66 h 554"/>
                <a:gd name="T28" fmla="*/ 31 w 457"/>
                <a:gd name="T29" fmla="*/ 87 h 554"/>
                <a:gd name="T30" fmla="*/ 33 w 457"/>
                <a:gd name="T31" fmla="*/ 88 h 554"/>
                <a:gd name="T32" fmla="*/ 54 w 457"/>
                <a:gd name="T33" fmla="*/ 68 h 554"/>
                <a:gd name="T34" fmla="*/ 54 w 457"/>
                <a:gd name="T35" fmla="*/ 139 h 554"/>
                <a:gd name="T36" fmla="*/ 56 w 457"/>
                <a:gd name="T37" fmla="*/ 139 h 554"/>
                <a:gd name="T38" fmla="*/ 56 w 457"/>
                <a:gd name="T39" fmla="*/ 68 h 554"/>
                <a:gd name="T40" fmla="*/ 81 w 457"/>
                <a:gd name="T41" fmla="*/ 91 h 554"/>
                <a:gd name="T42" fmla="*/ 83 w 457"/>
                <a:gd name="T43" fmla="*/ 90 h 554"/>
                <a:gd name="T44" fmla="*/ 58 w 457"/>
                <a:gd name="T45" fmla="*/ 66 h 554"/>
                <a:gd name="T46" fmla="*/ 114 w 457"/>
                <a:gd name="T47" fmla="*/ 66 h 554"/>
                <a:gd name="T48" fmla="*/ 114 w 457"/>
                <a:gd name="T49" fmla="*/ 62 h 5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57"/>
                <a:gd name="T76" fmla="*/ 0 h 554"/>
                <a:gd name="T77" fmla="*/ 457 w 457"/>
                <a:gd name="T78" fmla="*/ 554 h 5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57" h="554">
                  <a:moveTo>
                    <a:pt x="457" y="251"/>
                  </a:moveTo>
                  <a:lnTo>
                    <a:pt x="236" y="251"/>
                  </a:lnTo>
                  <a:lnTo>
                    <a:pt x="338" y="150"/>
                  </a:lnTo>
                  <a:lnTo>
                    <a:pt x="331" y="143"/>
                  </a:lnTo>
                  <a:lnTo>
                    <a:pt x="227" y="247"/>
                  </a:lnTo>
                  <a:lnTo>
                    <a:pt x="227" y="0"/>
                  </a:lnTo>
                  <a:lnTo>
                    <a:pt x="217" y="0"/>
                  </a:lnTo>
                  <a:lnTo>
                    <a:pt x="217" y="245"/>
                  </a:lnTo>
                  <a:lnTo>
                    <a:pt x="128" y="155"/>
                  </a:lnTo>
                  <a:lnTo>
                    <a:pt x="121" y="162"/>
                  </a:lnTo>
                  <a:lnTo>
                    <a:pt x="210" y="251"/>
                  </a:lnTo>
                  <a:lnTo>
                    <a:pt x="0" y="251"/>
                  </a:lnTo>
                  <a:lnTo>
                    <a:pt x="0" y="262"/>
                  </a:lnTo>
                  <a:lnTo>
                    <a:pt x="213" y="262"/>
                  </a:lnTo>
                  <a:lnTo>
                    <a:pt x="126" y="348"/>
                  </a:lnTo>
                  <a:lnTo>
                    <a:pt x="133" y="355"/>
                  </a:lnTo>
                  <a:lnTo>
                    <a:pt x="217" y="271"/>
                  </a:lnTo>
                  <a:lnTo>
                    <a:pt x="217" y="554"/>
                  </a:lnTo>
                  <a:lnTo>
                    <a:pt x="227" y="554"/>
                  </a:lnTo>
                  <a:lnTo>
                    <a:pt x="227" y="269"/>
                  </a:lnTo>
                  <a:lnTo>
                    <a:pt x="325" y="367"/>
                  </a:lnTo>
                  <a:lnTo>
                    <a:pt x="332" y="360"/>
                  </a:lnTo>
                  <a:lnTo>
                    <a:pt x="234" y="262"/>
                  </a:lnTo>
                  <a:lnTo>
                    <a:pt x="457" y="262"/>
                  </a:lnTo>
                  <a:lnTo>
                    <a:pt x="457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Arial" pitchFamily="34" charset="0"/>
              </a:endParaRPr>
            </a:p>
          </p:txBody>
        </p:sp>
        <p:sp>
          <p:nvSpPr>
            <p:cNvPr id="79931" name="Freeform 101"/>
            <p:cNvSpPr>
              <a:spLocks/>
            </p:cNvSpPr>
            <p:nvPr/>
          </p:nvSpPr>
          <p:spPr bwMode="auto">
            <a:xfrm>
              <a:off x="4973" y="2419"/>
              <a:ext cx="161" cy="195"/>
            </a:xfrm>
            <a:custGeom>
              <a:avLst/>
              <a:gdLst>
                <a:gd name="T0" fmla="*/ 81 w 321"/>
                <a:gd name="T1" fmla="*/ 45 h 390"/>
                <a:gd name="T2" fmla="*/ 42 w 321"/>
                <a:gd name="T3" fmla="*/ 45 h 390"/>
                <a:gd name="T4" fmla="*/ 60 w 321"/>
                <a:gd name="T5" fmla="*/ 26 h 390"/>
                <a:gd name="T6" fmla="*/ 58 w 321"/>
                <a:gd name="T7" fmla="*/ 25 h 390"/>
                <a:gd name="T8" fmla="*/ 40 w 321"/>
                <a:gd name="T9" fmla="*/ 44 h 390"/>
                <a:gd name="T10" fmla="*/ 40 w 321"/>
                <a:gd name="T11" fmla="*/ 0 h 390"/>
                <a:gd name="T12" fmla="*/ 38 w 321"/>
                <a:gd name="T13" fmla="*/ 0 h 390"/>
                <a:gd name="T14" fmla="*/ 38 w 321"/>
                <a:gd name="T15" fmla="*/ 43 h 390"/>
                <a:gd name="T16" fmla="*/ 23 w 321"/>
                <a:gd name="T17" fmla="*/ 27 h 390"/>
                <a:gd name="T18" fmla="*/ 22 w 321"/>
                <a:gd name="T19" fmla="*/ 28 h 390"/>
                <a:gd name="T20" fmla="*/ 37 w 321"/>
                <a:gd name="T21" fmla="*/ 45 h 390"/>
                <a:gd name="T22" fmla="*/ 0 w 321"/>
                <a:gd name="T23" fmla="*/ 45 h 390"/>
                <a:gd name="T24" fmla="*/ 0 w 321"/>
                <a:gd name="T25" fmla="*/ 46 h 390"/>
                <a:gd name="T26" fmla="*/ 38 w 321"/>
                <a:gd name="T27" fmla="*/ 46 h 390"/>
                <a:gd name="T28" fmla="*/ 22 w 321"/>
                <a:gd name="T29" fmla="*/ 61 h 390"/>
                <a:gd name="T30" fmla="*/ 24 w 321"/>
                <a:gd name="T31" fmla="*/ 62 h 390"/>
                <a:gd name="T32" fmla="*/ 38 w 321"/>
                <a:gd name="T33" fmla="*/ 48 h 390"/>
                <a:gd name="T34" fmla="*/ 38 w 321"/>
                <a:gd name="T35" fmla="*/ 98 h 390"/>
                <a:gd name="T36" fmla="*/ 40 w 321"/>
                <a:gd name="T37" fmla="*/ 98 h 390"/>
                <a:gd name="T38" fmla="*/ 40 w 321"/>
                <a:gd name="T39" fmla="*/ 48 h 390"/>
                <a:gd name="T40" fmla="*/ 57 w 321"/>
                <a:gd name="T41" fmla="*/ 65 h 390"/>
                <a:gd name="T42" fmla="*/ 58 w 321"/>
                <a:gd name="T43" fmla="*/ 63 h 390"/>
                <a:gd name="T44" fmla="*/ 41 w 321"/>
                <a:gd name="T45" fmla="*/ 46 h 390"/>
                <a:gd name="T46" fmla="*/ 81 w 321"/>
                <a:gd name="T47" fmla="*/ 46 h 390"/>
                <a:gd name="T48" fmla="*/ 81 w 321"/>
                <a:gd name="T49" fmla="*/ 45 h 39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1"/>
                <a:gd name="T76" fmla="*/ 0 h 390"/>
                <a:gd name="T77" fmla="*/ 321 w 321"/>
                <a:gd name="T78" fmla="*/ 390 h 39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1" h="390">
                  <a:moveTo>
                    <a:pt x="321" y="177"/>
                  </a:moveTo>
                  <a:lnTo>
                    <a:pt x="166" y="177"/>
                  </a:lnTo>
                  <a:lnTo>
                    <a:pt x="237" y="106"/>
                  </a:lnTo>
                  <a:lnTo>
                    <a:pt x="231" y="102"/>
                  </a:lnTo>
                  <a:lnTo>
                    <a:pt x="159" y="174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52" y="172"/>
                  </a:lnTo>
                  <a:lnTo>
                    <a:pt x="90" y="110"/>
                  </a:lnTo>
                  <a:lnTo>
                    <a:pt x="85" y="115"/>
                  </a:lnTo>
                  <a:lnTo>
                    <a:pt x="147" y="177"/>
                  </a:lnTo>
                  <a:lnTo>
                    <a:pt x="0" y="177"/>
                  </a:lnTo>
                  <a:lnTo>
                    <a:pt x="0" y="184"/>
                  </a:lnTo>
                  <a:lnTo>
                    <a:pt x="149" y="184"/>
                  </a:lnTo>
                  <a:lnTo>
                    <a:pt x="88" y="245"/>
                  </a:lnTo>
                  <a:lnTo>
                    <a:pt x="93" y="249"/>
                  </a:lnTo>
                  <a:lnTo>
                    <a:pt x="152" y="191"/>
                  </a:lnTo>
                  <a:lnTo>
                    <a:pt x="152" y="390"/>
                  </a:lnTo>
                  <a:lnTo>
                    <a:pt x="159" y="390"/>
                  </a:lnTo>
                  <a:lnTo>
                    <a:pt x="159" y="189"/>
                  </a:lnTo>
                  <a:lnTo>
                    <a:pt x="228" y="257"/>
                  </a:lnTo>
                  <a:lnTo>
                    <a:pt x="232" y="253"/>
                  </a:lnTo>
                  <a:lnTo>
                    <a:pt x="164" y="184"/>
                  </a:lnTo>
                  <a:lnTo>
                    <a:pt x="321" y="184"/>
                  </a:lnTo>
                  <a:lnTo>
                    <a:pt x="321" y="1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</p:grpSp>
      <p:grpSp>
        <p:nvGrpSpPr>
          <p:cNvPr id="7" name="Group 93"/>
          <p:cNvGrpSpPr>
            <a:grpSpLocks noChangeAspect="1"/>
          </p:cNvGrpSpPr>
          <p:nvPr/>
        </p:nvGrpSpPr>
        <p:grpSpPr bwMode="auto">
          <a:xfrm>
            <a:off x="3348038" y="5516563"/>
            <a:ext cx="2592387" cy="1141412"/>
            <a:chOff x="4241" y="1616"/>
            <a:chExt cx="1089" cy="1147"/>
          </a:xfrm>
        </p:grpSpPr>
        <p:sp>
          <p:nvSpPr>
            <p:cNvPr id="79916" name="AutoShape 94"/>
            <p:cNvSpPr>
              <a:spLocks noChangeAspect="1" noChangeArrowheads="1" noTextEdit="1"/>
            </p:cNvSpPr>
            <p:nvPr/>
          </p:nvSpPr>
          <p:spPr bwMode="auto">
            <a:xfrm>
              <a:off x="4241" y="1616"/>
              <a:ext cx="1089" cy="1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917" name="Freeform 95"/>
            <p:cNvSpPr>
              <a:spLocks/>
            </p:cNvSpPr>
            <p:nvPr/>
          </p:nvSpPr>
          <p:spPr bwMode="auto">
            <a:xfrm>
              <a:off x="4319" y="1730"/>
              <a:ext cx="924" cy="979"/>
            </a:xfrm>
            <a:custGeom>
              <a:avLst/>
              <a:gdLst>
                <a:gd name="T0" fmla="*/ 27 w 1848"/>
                <a:gd name="T1" fmla="*/ 274 h 1958"/>
                <a:gd name="T2" fmla="*/ 22 w 1848"/>
                <a:gd name="T3" fmla="*/ 342 h 1958"/>
                <a:gd name="T4" fmla="*/ 14 w 1848"/>
                <a:gd name="T5" fmla="*/ 401 h 1958"/>
                <a:gd name="T6" fmla="*/ 9 w 1848"/>
                <a:gd name="T7" fmla="*/ 430 h 1958"/>
                <a:gd name="T8" fmla="*/ 4 w 1848"/>
                <a:gd name="T9" fmla="*/ 456 h 1958"/>
                <a:gd name="T10" fmla="*/ 5 w 1848"/>
                <a:gd name="T11" fmla="*/ 471 h 1958"/>
                <a:gd name="T12" fmla="*/ 19 w 1848"/>
                <a:gd name="T13" fmla="*/ 468 h 1958"/>
                <a:gd name="T14" fmla="*/ 35 w 1848"/>
                <a:gd name="T15" fmla="*/ 466 h 1958"/>
                <a:gd name="T16" fmla="*/ 53 w 1848"/>
                <a:gd name="T17" fmla="*/ 464 h 1958"/>
                <a:gd name="T18" fmla="*/ 73 w 1848"/>
                <a:gd name="T19" fmla="*/ 463 h 1958"/>
                <a:gd name="T20" fmla="*/ 93 w 1848"/>
                <a:gd name="T21" fmla="*/ 463 h 1958"/>
                <a:gd name="T22" fmla="*/ 115 w 1848"/>
                <a:gd name="T23" fmla="*/ 464 h 1958"/>
                <a:gd name="T24" fmla="*/ 138 w 1848"/>
                <a:gd name="T25" fmla="*/ 465 h 1958"/>
                <a:gd name="T26" fmla="*/ 162 w 1848"/>
                <a:gd name="T27" fmla="*/ 467 h 1958"/>
                <a:gd name="T28" fmla="*/ 187 w 1848"/>
                <a:gd name="T29" fmla="*/ 469 h 1958"/>
                <a:gd name="T30" fmla="*/ 212 w 1848"/>
                <a:gd name="T31" fmla="*/ 472 h 1958"/>
                <a:gd name="T32" fmla="*/ 221 w 1848"/>
                <a:gd name="T33" fmla="*/ 473 h 1958"/>
                <a:gd name="T34" fmla="*/ 224 w 1848"/>
                <a:gd name="T35" fmla="*/ 473 h 1958"/>
                <a:gd name="T36" fmla="*/ 231 w 1848"/>
                <a:gd name="T37" fmla="*/ 473 h 1958"/>
                <a:gd name="T38" fmla="*/ 240 w 1848"/>
                <a:gd name="T39" fmla="*/ 473 h 1958"/>
                <a:gd name="T40" fmla="*/ 257 w 1848"/>
                <a:gd name="T41" fmla="*/ 473 h 1958"/>
                <a:gd name="T42" fmla="*/ 278 w 1848"/>
                <a:gd name="T43" fmla="*/ 474 h 1958"/>
                <a:gd name="T44" fmla="*/ 298 w 1848"/>
                <a:gd name="T45" fmla="*/ 475 h 1958"/>
                <a:gd name="T46" fmla="*/ 318 w 1848"/>
                <a:gd name="T47" fmla="*/ 475 h 1958"/>
                <a:gd name="T48" fmla="*/ 337 w 1848"/>
                <a:gd name="T49" fmla="*/ 477 h 1958"/>
                <a:gd name="T50" fmla="*/ 356 w 1848"/>
                <a:gd name="T51" fmla="*/ 478 h 1958"/>
                <a:gd name="T52" fmla="*/ 374 w 1848"/>
                <a:gd name="T53" fmla="*/ 480 h 1958"/>
                <a:gd name="T54" fmla="*/ 391 w 1848"/>
                <a:gd name="T55" fmla="*/ 482 h 1958"/>
                <a:gd name="T56" fmla="*/ 408 w 1848"/>
                <a:gd name="T57" fmla="*/ 485 h 1958"/>
                <a:gd name="T58" fmla="*/ 423 w 1848"/>
                <a:gd name="T59" fmla="*/ 487 h 1958"/>
                <a:gd name="T60" fmla="*/ 438 w 1848"/>
                <a:gd name="T61" fmla="*/ 490 h 1958"/>
                <a:gd name="T62" fmla="*/ 430 w 1848"/>
                <a:gd name="T63" fmla="*/ 421 h 1958"/>
                <a:gd name="T64" fmla="*/ 426 w 1848"/>
                <a:gd name="T65" fmla="*/ 340 h 1958"/>
                <a:gd name="T66" fmla="*/ 427 w 1848"/>
                <a:gd name="T67" fmla="*/ 240 h 1958"/>
                <a:gd name="T68" fmla="*/ 437 w 1848"/>
                <a:gd name="T69" fmla="*/ 129 h 1958"/>
                <a:gd name="T70" fmla="*/ 455 w 1848"/>
                <a:gd name="T71" fmla="*/ 47 h 1958"/>
                <a:gd name="T72" fmla="*/ 454 w 1848"/>
                <a:gd name="T73" fmla="*/ 31 h 1958"/>
                <a:gd name="T74" fmla="*/ 439 w 1848"/>
                <a:gd name="T75" fmla="*/ 34 h 1958"/>
                <a:gd name="T76" fmla="*/ 422 w 1848"/>
                <a:gd name="T77" fmla="*/ 37 h 1958"/>
                <a:gd name="T78" fmla="*/ 404 w 1848"/>
                <a:gd name="T79" fmla="*/ 39 h 1958"/>
                <a:gd name="T80" fmla="*/ 383 w 1848"/>
                <a:gd name="T81" fmla="*/ 40 h 1958"/>
                <a:gd name="T82" fmla="*/ 360 w 1848"/>
                <a:gd name="T83" fmla="*/ 40 h 1958"/>
                <a:gd name="T84" fmla="*/ 337 w 1848"/>
                <a:gd name="T85" fmla="*/ 40 h 1958"/>
                <a:gd name="T86" fmla="*/ 312 w 1848"/>
                <a:gd name="T87" fmla="*/ 38 h 1958"/>
                <a:gd name="T88" fmla="*/ 286 w 1848"/>
                <a:gd name="T89" fmla="*/ 36 h 1958"/>
                <a:gd name="T90" fmla="*/ 259 w 1848"/>
                <a:gd name="T91" fmla="*/ 33 h 1958"/>
                <a:gd name="T92" fmla="*/ 231 w 1848"/>
                <a:gd name="T93" fmla="*/ 30 h 1958"/>
                <a:gd name="T94" fmla="*/ 220 w 1848"/>
                <a:gd name="T95" fmla="*/ 28 h 1958"/>
                <a:gd name="T96" fmla="*/ 208 w 1848"/>
                <a:gd name="T97" fmla="*/ 26 h 1958"/>
                <a:gd name="T98" fmla="*/ 186 w 1848"/>
                <a:gd name="T99" fmla="*/ 24 h 1958"/>
                <a:gd name="T100" fmla="*/ 144 w 1848"/>
                <a:gd name="T101" fmla="*/ 22 h 1958"/>
                <a:gd name="T102" fmla="*/ 106 w 1848"/>
                <a:gd name="T103" fmla="*/ 18 h 1958"/>
                <a:gd name="T104" fmla="*/ 71 w 1848"/>
                <a:gd name="T105" fmla="*/ 13 h 1958"/>
                <a:gd name="T106" fmla="*/ 40 w 1848"/>
                <a:gd name="T107" fmla="*/ 7 h 1958"/>
                <a:gd name="T108" fmla="*/ 13 w 1848"/>
                <a:gd name="T109" fmla="*/ 0 h 1958"/>
                <a:gd name="T110" fmla="*/ 24 w 1848"/>
                <a:gd name="T111" fmla="*/ 72 h 1958"/>
                <a:gd name="T112" fmla="*/ 29 w 1848"/>
                <a:gd name="T113" fmla="*/ 161 h 19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48"/>
                <a:gd name="T172" fmla="*/ 0 h 1958"/>
                <a:gd name="T173" fmla="*/ 1848 w 1848"/>
                <a:gd name="T174" fmla="*/ 1958 h 195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48" h="1958">
                  <a:moveTo>
                    <a:pt x="115" y="901"/>
                  </a:moveTo>
                  <a:lnTo>
                    <a:pt x="111" y="997"/>
                  </a:lnTo>
                  <a:lnTo>
                    <a:pt x="108" y="1093"/>
                  </a:lnTo>
                  <a:lnTo>
                    <a:pt x="101" y="1187"/>
                  </a:lnTo>
                  <a:lnTo>
                    <a:pt x="94" y="1277"/>
                  </a:lnTo>
                  <a:lnTo>
                    <a:pt x="86" y="1365"/>
                  </a:lnTo>
                  <a:lnTo>
                    <a:pt x="76" y="1449"/>
                  </a:lnTo>
                  <a:lnTo>
                    <a:pt x="64" y="1529"/>
                  </a:lnTo>
                  <a:lnTo>
                    <a:pt x="53" y="1604"/>
                  </a:lnTo>
                  <a:lnTo>
                    <a:pt x="47" y="1643"/>
                  </a:lnTo>
                  <a:lnTo>
                    <a:pt x="41" y="1683"/>
                  </a:lnTo>
                  <a:lnTo>
                    <a:pt x="34" y="1719"/>
                  </a:lnTo>
                  <a:lnTo>
                    <a:pt x="28" y="1755"/>
                  </a:lnTo>
                  <a:lnTo>
                    <a:pt x="21" y="1790"/>
                  </a:lnTo>
                  <a:lnTo>
                    <a:pt x="15" y="1823"/>
                  </a:lnTo>
                  <a:lnTo>
                    <a:pt x="8" y="1855"/>
                  </a:lnTo>
                  <a:lnTo>
                    <a:pt x="0" y="1885"/>
                  </a:lnTo>
                  <a:lnTo>
                    <a:pt x="17" y="1881"/>
                  </a:lnTo>
                  <a:lnTo>
                    <a:pt x="35" y="1877"/>
                  </a:lnTo>
                  <a:lnTo>
                    <a:pt x="55" y="1874"/>
                  </a:lnTo>
                  <a:lnTo>
                    <a:pt x="76" y="1870"/>
                  </a:lnTo>
                  <a:lnTo>
                    <a:pt x="96" y="1867"/>
                  </a:lnTo>
                  <a:lnTo>
                    <a:pt x="118" y="1863"/>
                  </a:lnTo>
                  <a:lnTo>
                    <a:pt x="140" y="1861"/>
                  </a:lnTo>
                  <a:lnTo>
                    <a:pt x="163" y="1859"/>
                  </a:lnTo>
                  <a:lnTo>
                    <a:pt x="187" y="1858"/>
                  </a:lnTo>
                  <a:lnTo>
                    <a:pt x="212" y="1855"/>
                  </a:lnTo>
                  <a:lnTo>
                    <a:pt x="237" y="1854"/>
                  </a:lnTo>
                  <a:lnTo>
                    <a:pt x="263" y="1853"/>
                  </a:lnTo>
                  <a:lnTo>
                    <a:pt x="289" y="1852"/>
                  </a:lnTo>
                  <a:lnTo>
                    <a:pt x="316" y="1852"/>
                  </a:lnTo>
                  <a:lnTo>
                    <a:pt x="344" y="1852"/>
                  </a:lnTo>
                  <a:lnTo>
                    <a:pt x="372" y="1852"/>
                  </a:lnTo>
                  <a:lnTo>
                    <a:pt x="401" y="1852"/>
                  </a:lnTo>
                  <a:lnTo>
                    <a:pt x="429" y="1853"/>
                  </a:lnTo>
                  <a:lnTo>
                    <a:pt x="459" y="1853"/>
                  </a:lnTo>
                  <a:lnTo>
                    <a:pt x="489" y="1855"/>
                  </a:lnTo>
                  <a:lnTo>
                    <a:pt x="520" y="1856"/>
                  </a:lnTo>
                  <a:lnTo>
                    <a:pt x="552" y="1858"/>
                  </a:lnTo>
                  <a:lnTo>
                    <a:pt x="583" y="1860"/>
                  </a:lnTo>
                  <a:lnTo>
                    <a:pt x="615" y="1862"/>
                  </a:lnTo>
                  <a:lnTo>
                    <a:pt x="647" y="1866"/>
                  </a:lnTo>
                  <a:lnTo>
                    <a:pt x="679" y="1868"/>
                  </a:lnTo>
                  <a:lnTo>
                    <a:pt x="713" y="1871"/>
                  </a:lnTo>
                  <a:lnTo>
                    <a:pt x="745" y="1875"/>
                  </a:lnTo>
                  <a:lnTo>
                    <a:pt x="779" y="1878"/>
                  </a:lnTo>
                  <a:lnTo>
                    <a:pt x="813" y="1883"/>
                  </a:lnTo>
                  <a:lnTo>
                    <a:pt x="847" y="1888"/>
                  </a:lnTo>
                  <a:lnTo>
                    <a:pt x="881" y="1892"/>
                  </a:lnTo>
                  <a:lnTo>
                    <a:pt x="882" y="1892"/>
                  </a:lnTo>
                  <a:lnTo>
                    <a:pt x="893" y="1892"/>
                  </a:lnTo>
                  <a:lnTo>
                    <a:pt x="904" y="1892"/>
                  </a:lnTo>
                  <a:lnTo>
                    <a:pt x="915" y="1892"/>
                  </a:lnTo>
                  <a:lnTo>
                    <a:pt x="926" y="1892"/>
                  </a:lnTo>
                  <a:lnTo>
                    <a:pt x="938" y="1892"/>
                  </a:lnTo>
                  <a:lnTo>
                    <a:pt x="948" y="1892"/>
                  </a:lnTo>
                  <a:lnTo>
                    <a:pt x="960" y="1892"/>
                  </a:lnTo>
                  <a:lnTo>
                    <a:pt x="970" y="1892"/>
                  </a:lnTo>
                  <a:lnTo>
                    <a:pt x="999" y="1892"/>
                  </a:lnTo>
                  <a:lnTo>
                    <a:pt x="1026" y="1892"/>
                  </a:lnTo>
                  <a:lnTo>
                    <a:pt x="1054" y="1893"/>
                  </a:lnTo>
                  <a:lnTo>
                    <a:pt x="1082" y="1893"/>
                  </a:lnTo>
                  <a:lnTo>
                    <a:pt x="1109" y="1894"/>
                  </a:lnTo>
                  <a:lnTo>
                    <a:pt x="1137" y="1894"/>
                  </a:lnTo>
                  <a:lnTo>
                    <a:pt x="1165" y="1896"/>
                  </a:lnTo>
                  <a:lnTo>
                    <a:pt x="1191" y="1897"/>
                  </a:lnTo>
                  <a:lnTo>
                    <a:pt x="1218" y="1898"/>
                  </a:lnTo>
                  <a:lnTo>
                    <a:pt x="1244" y="1899"/>
                  </a:lnTo>
                  <a:lnTo>
                    <a:pt x="1271" y="1900"/>
                  </a:lnTo>
                  <a:lnTo>
                    <a:pt x="1297" y="1902"/>
                  </a:lnTo>
                  <a:lnTo>
                    <a:pt x="1323" y="1904"/>
                  </a:lnTo>
                  <a:lnTo>
                    <a:pt x="1348" y="1906"/>
                  </a:lnTo>
                  <a:lnTo>
                    <a:pt x="1373" y="1908"/>
                  </a:lnTo>
                  <a:lnTo>
                    <a:pt x="1399" y="1909"/>
                  </a:lnTo>
                  <a:lnTo>
                    <a:pt x="1423" y="1912"/>
                  </a:lnTo>
                  <a:lnTo>
                    <a:pt x="1447" y="1914"/>
                  </a:lnTo>
                  <a:lnTo>
                    <a:pt x="1471" y="1916"/>
                  </a:lnTo>
                  <a:lnTo>
                    <a:pt x="1494" y="1920"/>
                  </a:lnTo>
                  <a:lnTo>
                    <a:pt x="1518" y="1922"/>
                  </a:lnTo>
                  <a:lnTo>
                    <a:pt x="1541" y="1924"/>
                  </a:lnTo>
                  <a:lnTo>
                    <a:pt x="1563" y="1928"/>
                  </a:lnTo>
                  <a:lnTo>
                    <a:pt x="1586" y="1930"/>
                  </a:lnTo>
                  <a:lnTo>
                    <a:pt x="1608" y="1934"/>
                  </a:lnTo>
                  <a:lnTo>
                    <a:pt x="1630" y="1937"/>
                  </a:lnTo>
                  <a:lnTo>
                    <a:pt x="1651" y="1940"/>
                  </a:lnTo>
                  <a:lnTo>
                    <a:pt x="1672" y="1944"/>
                  </a:lnTo>
                  <a:lnTo>
                    <a:pt x="1692" y="1947"/>
                  </a:lnTo>
                  <a:lnTo>
                    <a:pt x="1712" y="1951"/>
                  </a:lnTo>
                  <a:lnTo>
                    <a:pt x="1732" y="1954"/>
                  </a:lnTo>
                  <a:lnTo>
                    <a:pt x="1751" y="1958"/>
                  </a:lnTo>
                  <a:lnTo>
                    <a:pt x="1737" y="1873"/>
                  </a:lnTo>
                  <a:lnTo>
                    <a:pt x="1727" y="1782"/>
                  </a:lnTo>
                  <a:lnTo>
                    <a:pt x="1717" y="1683"/>
                  </a:lnTo>
                  <a:lnTo>
                    <a:pt x="1710" y="1580"/>
                  </a:lnTo>
                  <a:lnTo>
                    <a:pt x="1704" y="1472"/>
                  </a:lnTo>
                  <a:lnTo>
                    <a:pt x="1702" y="1359"/>
                  </a:lnTo>
                  <a:lnTo>
                    <a:pt x="1700" y="1244"/>
                  </a:lnTo>
                  <a:lnTo>
                    <a:pt x="1702" y="1126"/>
                  </a:lnTo>
                  <a:lnTo>
                    <a:pt x="1707" y="960"/>
                  </a:lnTo>
                  <a:lnTo>
                    <a:pt x="1717" y="803"/>
                  </a:lnTo>
                  <a:lnTo>
                    <a:pt x="1730" y="653"/>
                  </a:lnTo>
                  <a:lnTo>
                    <a:pt x="1748" y="515"/>
                  </a:lnTo>
                  <a:lnTo>
                    <a:pt x="1768" y="390"/>
                  </a:lnTo>
                  <a:lnTo>
                    <a:pt x="1793" y="280"/>
                  </a:lnTo>
                  <a:lnTo>
                    <a:pt x="1819" y="187"/>
                  </a:lnTo>
                  <a:lnTo>
                    <a:pt x="1848" y="112"/>
                  </a:lnTo>
                  <a:lnTo>
                    <a:pt x="1832" y="117"/>
                  </a:lnTo>
                  <a:lnTo>
                    <a:pt x="1815" y="122"/>
                  </a:lnTo>
                  <a:lnTo>
                    <a:pt x="1795" y="127"/>
                  </a:lnTo>
                  <a:lnTo>
                    <a:pt x="1775" y="131"/>
                  </a:lnTo>
                  <a:lnTo>
                    <a:pt x="1756" y="136"/>
                  </a:lnTo>
                  <a:lnTo>
                    <a:pt x="1734" y="139"/>
                  </a:lnTo>
                  <a:lnTo>
                    <a:pt x="1711" y="143"/>
                  </a:lnTo>
                  <a:lnTo>
                    <a:pt x="1688" y="146"/>
                  </a:lnTo>
                  <a:lnTo>
                    <a:pt x="1664" y="149"/>
                  </a:lnTo>
                  <a:lnTo>
                    <a:pt x="1638" y="151"/>
                  </a:lnTo>
                  <a:lnTo>
                    <a:pt x="1613" y="153"/>
                  </a:lnTo>
                  <a:lnTo>
                    <a:pt x="1585" y="154"/>
                  </a:lnTo>
                  <a:lnTo>
                    <a:pt x="1558" y="157"/>
                  </a:lnTo>
                  <a:lnTo>
                    <a:pt x="1530" y="157"/>
                  </a:lnTo>
                  <a:lnTo>
                    <a:pt x="1501" y="158"/>
                  </a:lnTo>
                  <a:lnTo>
                    <a:pt x="1471" y="158"/>
                  </a:lnTo>
                  <a:lnTo>
                    <a:pt x="1440" y="158"/>
                  </a:lnTo>
                  <a:lnTo>
                    <a:pt x="1409" y="158"/>
                  </a:lnTo>
                  <a:lnTo>
                    <a:pt x="1378" y="158"/>
                  </a:lnTo>
                  <a:lnTo>
                    <a:pt x="1346" y="157"/>
                  </a:lnTo>
                  <a:lnTo>
                    <a:pt x="1312" y="154"/>
                  </a:lnTo>
                  <a:lnTo>
                    <a:pt x="1280" y="153"/>
                  </a:lnTo>
                  <a:lnTo>
                    <a:pt x="1245" y="151"/>
                  </a:lnTo>
                  <a:lnTo>
                    <a:pt x="1211" y="149"/>
                  </a:lnTo>
                  <a:lnTo>
                    <a:pt x="1176" y="146"/>
                  </a:lnTo>
                  <a:lnTo>
                    <a:pt x="1142" y="143"/>
                  </a:lnTo>
                  <a:lnTo>
                    <a:pt x="1106" y="139"/>
                  </a:lnTo>
                  <a:lnTo>
                    <a:pt x="1070" y="136"/>
                  </a:lnTo>
                  <a:lnTo>
                    <a:pt x="1033" y="131"/>
                  </a:lnTo>
                  <a:lnTo>
                    <a:pt x="996" y="128"/>
                  </a:lnTo>
                  <a:lnTo>
                    <a:pt x="960" y="122"/>
                  </a:lnTo>
                  <a:lnTo>
                    <a:pt x="923" y="117"/>
                  </a:lnTo>
                  <a:lnTo>
                    <a:pt x="908" y="115"/>
                  </a:lnTo>
                  <a:lnTo>
                    <a:pt x="892" y="113"/>
                  </a:lnTo>
                  <a:lnTo>
                    <a:pt x="877" y="111"/>
                  </a:lnTo>
                  <a:lnTo>
                    <a:pt x="860" y="108"/>
                  </a:lnTo>
                  <a:lnTo>
                    <a:pt x="845" y="106"/>
                  </a:lnTo>
                  <a:lnTo>
                    <a:pt x="829" y="103"/>
                  </a:lnTo>
                  <a:lnTo>
                    <a:pt x="814" y="100"/>
                  </a:lnTo>
                  <a:lnTo>
                    <a:pt x="798" y="98"/>
                  </a:lnTo>
                  <a:lnTo>
                    <a:pt x="741" y="96"/>
                  </a:lnTo>
                  <a:lnTo>
                    <a:pt x="684" y="93"/>
                  </a:lnTo>
                  <a:lnTo>
                    <a:pt x="629" y="90"/>
                  </a:lnTo>
                  <a:lnTo>
                    <a:pt x="576" y="85"/>
                  </a:lnTo>
                  <a:lnTo>
                    <a:pt x="523" y="81"/>
                  </a:lnTo>
                  <a:lnTo>
                    <a:pt x="471" y="76"/>
                  </a:lnTo>
                  <a:lnTo>
                    <a:pt x="421" y="70"/>
                  </a:lnTo>
                  <a:lnTo>
                    <a:pt x="373" y="65"/>
                  </a:lnTo>
                  <a:lnTo>
                    <a:pt x="327" y="58"/>
                  </a:lnTo>
                  <a:lnTo>
                    <a:pt x="282" y="51"/>
                  </a:lnTo>
                  <a:lnTo>
                    <a:pt x="238" y="44"/>
                  </a:lnTo>
                  <a:lnTo>
                    <a:pt x="197" y="36"/>
                  </a:lnTo>
                  <a:lnTo>
                    <a:pt x="157" y="28"/>
                  </a:lnTo>
                  <a:lnTo>
                    <a:pt x="121" y="18"/>
                  </a:lnTo>
                  <a:lnTo>
                    <a:pt x="85" y="9"/>
                  </a:lnTo>
                  <a:lnTo>
                    <a:pt x="51" y="0"/>
                  </a:lnTo>
                  <a:lnTo>
                    <a:pt x="68" y="88"/>
                  </a:lnTo>
                  <a:lnTo>
                    <a:pt x="81" y="183"/>
                  </a:lnTo>
                  <a:lnTo>
                    <a:pt x="94" y="288"/>
                  </a:lnTo>
                  <a:lnTo>
                    <a:pt x="103" y="400"/>
                  </a:lnTo>
                  <a:lnTo>
                    <a:pt x="110" y="518"/>
                  </a:lnTo>
                  <a:lnTo>
                    <a:pt x="115" y="641"/>
                  </a:lnTo>
                  <a:lnTo>
                    <a:pt x="116" y="769"/>
                  </a:lnTo>
                  <a:lnTo>
                    <a:pt x="115" y="901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18" name="Freeform 96"/>
            <p:cNvSpPr>
              <a:spLocks/>
            </p:cNvSpPr>
            <p:nvPr/>
          </p:nvSpPr>
          <p:spPr bwMode="auto">
            <a:xfrm>
              <a:off x="4289" y="1709"/>
              <a:ext cx="79" cy="600"/>
            </a:xfrm>
            <a:custGeom>
              <a:avLst/>
              <a:gdLst>
                <a:gd name="T0" fmla="*/ 37 w 158"/>
                <a:gd name="T1" fmla="*/ 300 h 1200"/>
                <a:gd name="T2" fmla="*/ 37 w 158"/>
                <a:gd name="T3" fmla="*/ 284 h 1200"/>
                <a:gd name="T4" fmla="*/ 38 w 158"/>
                <a:gd name="T5" fmla="*/ 268 h 1200"/>
                <a:gd name="T6" fmla="*/ 39 w 158"/>
                <a:gd name="T7" fmla="*/ 251 h 1200"/>
                <a:gd name="T8" fmla="*/ 40 w 158"/>
                <a:gd name="T9" fmla="*/ 235 h 1200"/>
                <a:gd name="T10" fmla="*/ 40 w 158"/>
                <a:gd name="T11" fmla="*/ 202 h 1200"/>
                <a:gd name="T12" fmla="*/ 40 w 158"/>
                <a:gd name="T13" fmla="*/ 169 h 1200"/>
                <a:gd name="T14" fmla="*/ 38 w 158"/>
                <a:gd name="T15" fmla="*/ 139 h 1200"/>
                <a:gd name="T16" fmla="*/ 37 w 158"/>
                <a:gd name="T17" fmla="*/ 108 h 1200"/>
                <a:gd name="T18" fmla="*/ 34 w 158"/>
                <a:gd name="T19" fmla="*/ 80 h 1200"/>
                <a:gd name="T20" fmla="*/ 30 w 158"/>
                <a:gd name="T21" fmla="*/ 54 h 1200"/>
                <a:gd name="T22" fmla="*/ 27 w 158"/>
                <a:gd name="T23" fmla="*/ 30 h 1200"/>
                <a:gd name="T24" fmla="*/ 23 w 158"/>
                <a:gd name="T25" fmla="*/ 9 h 1200"/>
                <a:gd name="T26" fmla="*/ 20 w 158"/>
                <a:gd name="T27" fmla="*/ 8 h 1200"/>
                <a:gd name="T28" fmla="*/ 17 w 158"/>
                <a:gd name="T29" fmla="*/ 6 h 1200"/>
                <a:gd name="T30" fmla="*/ 13 w 158"/>
                <a:gd name="T31" fmla="*/ 5 h 1200"/>
                <a:gd name="T32" fmla="*/ 10 w 158"/>
                <a:gd name="T33" fmla="*/ 5 h 1200"/>
                <a:gd name="T34" fmla="*/ 8 w 158"/>
                <a:gd name="T35" fmla="*/ 3 h 1200"/>
                <a:gd name="T36" fmla="*/ 5 w 158"/>
                <a:gd name="T37" fmla="*/ 2 h 1200"/>
                <a:gd name="T38" fmla="*/ 2 w 158"/>
                <a:gd name="T39" fmla="*/ 1 h 1200"/>
                <a:gd name="T40" fmla="*/ 0 w 158"/>
                <a:gd name="T41" fmla="*/ 0 h 1200"/>
                <a:gd name="T42" fmla="*/ 7 w 158"/>
                <a:gd name="T43" fmla="*/ 19 h 1200"/>
                <a:gd name="T44" fmla="*/ 15 w 158"/>
                <a:gd name="T45" fmla="*/ 42 h 1200"/>
                <a:gd name="T46" fmla="*/ 21 w 158"/>
                <a:gd name="T47" fmla="*/ 70 h 1200"/>
                <a:gd name="T48" fmla="*/ 26 w 158"/>
                <a:gd name="T49" fmla="*/ 102 h 1200"/>
                <a:gd name="T50" fmla="*/ 30 w 158"/>
                <a:gd name="T51" fmla="*/ 138 h 1200"/>
                <a:gd name="T52" fmla="*/ 35 w 158"/>
                <a:gd name="T53" fmla="*/ 176 h 1200"/>
                <a:gd name="T54" fmla="*/ 37 w 158"/>
                <a:gd name="T55" fmla="*/ 217 h 1200"/>
                <a:gd name="T56" fmla="*/ 37 w 158"/>
                <a:gd name="T57" fmla="*/ 262 h 1200"/>
                <a:gd name="T58" fmla="*/ 37 w 158"/>
                <a:gd name="T59" fmla="*/ 271 h 1200"/>
                <a:gd name="T60" fmla="*/ 37 w 158"/>
                <a:gd name="T61" fmla="*/ 281 h 1200"/>
                <a:gd name="T62" fmla="*/ 37 w 158"/>
                <a:gd name="T63" fmla="*/ 291 h 1200"/>
                <a:gd name="T64" fmla="*/ 37 w 158"/>
                <a:gd name="T65" fmla="*/ 300 h 12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8"/>
                <a:gd name="T100" fmla="*/ 0 h 1200"/>
                <a:gd name="T101" fmla="*/ 158 w 158"/>
                <a:gd name="T102" fmla="*/ 1200 h 12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8" h="1200">
                  <a:moveTo>
                    <a:pt x="145" y="1200"/>
                  </a:moveTo>
                  <a:lnTo>
                    <a:pt x="148" y="1136"/>
                  </a:lnTo>
                  <a:lnTo>
                    <a:pt x="152" y="1072"/>
                  </a:lnTo>
                  <a:lnTo>
                    <a:pt x="154" y="1007"/>
                  </a:lnTo>
                  <a:lnTo>
                    <a:pt x="157" y="940"/>
                  </a:lnTo>
                  <a:lnTo>
                    <a:pt x="158" y="808"/>
                  </a:lnTo>
                  <a:lnTo>
                    <a:pt x="157" y="679"/>
                  </a:lnTo>
                  <a:lnTo>
                    <a:pt x="152" y="555"/>
                  </a:lnTo>
                  <a:lnTo>
                    <a:pt x="145" y="435"/>
                  </a:lnTo>
                  <a:lnTo>
                    <a:pt x="135" y="323"/>
                  </a:lnTo>
                  <a:lnTo>
                    <a:pt x="123" y="218"/>
                  </a:lnTo>
                  <a:lnTo>
                    <a:pt x="108" y="122"/>
                  </a:lnTo>
                  <a:lnTo>
                    <a:pt x="92" y="35"/>
                  </a:lnTo>
                  <a:lnTo>
                    <a:pt x="79" y="32"/>
                  </a:lnTo>
                  <a:lnTo>
                    <a:pt x="67" y="27"/>
                  </a:lnTo>
                  <a:lnTo>
                    <a:pt x="55" y="23"/>
                  </a:lnTo>
                  <a:lnTo>
                    <a:pt x="42" y="18"/>
                  </a:lnTo>
                  <a:lnTo>
                    <a:pt x="32" y="13"/>
                  </a:lnTo>
                  <a:lnTo>
                    <a:pt x="21" y="9"/>
                  </a:lnTo>
                  <a:lnTo>
                    <a:pt x="10" y="4"/>
                  </a:lnTo>
                  <a:lnTo>
                    <a:pt x="0" y="0"/>
                  </a:lnTo>
                  <a:lnTo>
                    <a:pt x="31" y="73"/>
                  </a:lnTo>
                  <a:lnTo>
                    <a:pt x="60" y="168"/>
                  </a:lnTo>
                  <a:lnTo>
                    <a:pt x="84" y="279"/>
                  </a:lnTo>
                  <a:lnTo>
                    <a:pt x="106" y="408"/>
                  </a:lnTo>
                  <a:lnTo>
                    <a:pt x="123" y="551"/>
                  </a:lnTo>
                  <a:lnTo>
                    <a:pt x="137" y="707"/>
                  </a:lnTo>
                  <a:lnTo>
                    <a:pt x="145" y="871"/>
                  </a:lnTo>
                  <a:lnTo>
                    <a:pt x="147" y="1045"/>
                  </a:lnTo>
                  <a:lnTo>
                    <a:pt x="147" y="1084"/>
                  </a:lnTo>
                  <a:lnTo>
                    <a:pt x="146" y="1124"/>
                  </a:lnTo>
                  <a:lnTo>
                    <a:pt x="146" y="1162"/>
                  </a:lnTo>
                  <a:lnTo>
                    <a:pt x="145" y="1200"/>
                  </a:lnTo>
                  <a:close/>
                </a:path>
              </a:pathLst>
            </a:custGeom>
            <a:solidFill>
              <a:srgbClr val="CEF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19" name="Freeform 97"/>
            <p:cNvSpPr>
              <a:spLocks/>
            </p:cNvSpPr>
            <p:nvPr/>
          </p:nvSpPr>
          <p:spPr bwMode="auto">
            <a:xfrm>
              <a:off x="4295" y="2665"/>
              <a:ext cx="410" cy="78"/>
            </a:xfrm>
            <a:custGeom>
              <a:avLst/>
              <a:gdLst>
                <a:gd name="T0" fmla="*/ 9 w 821"/>
                <a:gd name="T1" fmla="*/ 13 h 157"/>
                <a:gd name="T2" fmla="*/ 6 w 821"/>
                <a:gd name="T3" fmla="*/ 21 h 157"/>
                <a:gd name="T4" fmla="*/ 4 w 821"/>
                <a:gd name="T5" fmla="*/ 29 h 157"/>
                <a:gd name="T6" fmla="*/ 1 w 821"/>
                <a:gd name="T7" fmla="*/ 36 h 157"/>
                <a:gd name="T8" fmla="*/ 3 w 821"/>
                <a:gd name="T9" fmla="*/ 37 h 157"/>
                <a:gd name="T10" fmla="*/ 12 w 821"/>
                <a:gd name="T11" fmla="*/ 34 h 157"/>
                <a:gd name="T12" fmla="*/ 20 w 821"/>
                <a:gd name="T13" fmla="*/ 31 h 157"/>
                <a:gd name="T14" fmla="*/ 30 w 821"/>
                <a:gd name="T15" fmla="*/ 28 h 157"/>
                <a:gd name="T16" fmla="*/ 41 w 821"/>
                <a:gd name="T17" fmla="*/ 26 h 157"/>
                <a:gd name="T18" fmla="*/ 52 w 821"/>
                <a:gd name="T19" fmla="*/ 23 h 157"/>
                <a:gd name="T20" fmla="*/ 64 w 821"/>
                <a:gd name="T21" fmla="*/ 21 h 157"/>
                <a:gd name="T22" fmla="*/ 76 w 821"/>
                <a:gd name="T23" fmla="*/ 19 h 157"/>
                <a:gd name="T24" fmla="*/ 90 w 821"/>
                <a:gd name="T25" fmla="*/ 16 h 157"/>
                <a:gd name="T26" fmla="*/ 103 w 821"/>
                <a:gd name="T27" fmla="*/ 15 h 157"/>
                <a:gd name="T28" fmla="*/ 118 w 821"/>
                <a:gd name="T29" fmla="*/ 13 h 157"/>
                <a:gd name="T30" fmla="*/ 133 w 821"/>
                <a:gd name="T31" fmla="*/ 11 h 157"/>
                <a:gd name="T32" fmla="*/ 148 w 821"/>
                <a:gd name="T33" fmla="*/ 10 h 157"/>
                <a:gd name="T34" fmla="*/ 164 w 821"/>
                <a:gd name="T35" fmla="*/ 9 h 157"/>
                <a:gd name="T36" fmla="*/ 180 w 821"/>
                <a:gd name="T37" fmla="*/ 7 h 157"/>
                <a:gd name="T38" fmla="*/ 196 w 821"/>
                <a:gd name="T39" fmla="*/ 7 h 157"/>
                <a:gd name="T40" fmla="*/ 197 w 821"/>
                <a:gd name="T41" fmla="*/ 5 h 157"/>
                <a:gd name="T42" fmla="*/ 182 w 821"/>
                <a:gd name="T43" fmla="*/ 4 h 157"/>
                <a:gd name="T44" fmla="*/ 168 w 821"/>
                <a:gd name="T45" fmla="*/ 3 h 157"/>
                <a:gd name="T46" fmla="*/ 153 w 821"/>
                <a:gd name="T47" fmla="*/ 1 h 157"/>
                <a:gd name="T48" fmla="*/ 139 w 821"/>
                <a:gd name="T49" fmla="*/ 1 h 157"/>
                <a:gd name="T50" fmla="*/ 125 w 821"/>
                <a:gd name="T51" fmla="*/ 0 h 157"/>
                <a:gd name="T52" fmla="*/ 112 w 821"/>
                <a:gd name="T53" fmla="*/ 0 h 157"/>
                <a:gd name="T54" fmla="*/ 99 w 821"/>
                <a:gd name="T55" fmla="*/ 0 h 157"/>
                <a:gd name="T56" fmla="*/ 86 w 821"/>
                <a:gd name="T57" fmla="*/ 0 h 157"/>
                <a:gd name="T58" fmla="*/ 74 w 821"/>
                <a:gd name="T59" fmla="*/ 0 h 157"/>
                <a:gd name="T60" fmla="*/ 63 w 821"/>
                <a:gd name="T61" fmla="*/ 1 h 157"/>
                <a:gd name="T62" fmla="*/ 52 w 821"/>
                <a:gd name="T63" fmla="*/ 2 h 157"/>
                <a:gd name="T64" fmla="*/ 41 w 821"/>
                <a:gd name="T65" fmla="*/ 3 h 157"/>
                <a:gd name="T66" fmla="*/ 32 w 821"/>
                <a:gd name="T67" fmla="*/ 4 h 157"/>
                <a:gd name="T68" fmla="*/ 22 w 821"/>
                <a:gd name="T69" fmla="*/ 5 h 157"/>
                <a:gd name="T70" fmla="*/ 14 w 821"/>
                <a:gd name="T71" fmla="*/ 7 h 1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21"/>
                <a:gd name="T109" fmla="*/ 0 h 157"/>
                <a:gd name="T110" fmla="*/ 821 w 821"/>
                <a:gd name="T111" fmla="*/ 157 h 15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21" h="157">
                  <a:moveTo>
                    <a:pt x="43" y="35"/>
                  </a:moveTo>
                  <a:lnTo>
                    <a:pt x="37" y="52"/>
                  </a:lnTo>
                  <a:lnTo>
                    <a:pt x="33" y="69"/>
                  </a:lnTo>
                  <a:lnTo>
                    <a:pt x="27" y="85"/>
                  </a:lnTo>
                  <a:lnTo>
                    <a:pt x="22" y="100"/>
                  </a:lnTo>
                  <a:lnTo>
                    <a:pt x="16" y="116"/>
                  </a:lnTo>
                  <a:lnTo>
                    <a:pt x="12" y="130"/>
                  </a:lnTo>
                  <a:lnTo>
                    <a:pt x="6" y="144"/>
                  </a:lnTo>
                  <a:lnTo>
                    <a:pt x="0" y="157"/>
                  </a:lnTo>
                  <a:lnTo>
                    <a:pt x="15" y="151"/>
                  </a:lnTo>
                  <a:lnTo>
                    <a:pt x="31" y="144"/>
                  </a:lnTo>
                  <a:lnTo>
                    <a:pt x="48" y="138"/>
                  </a:lnTo>
                  <a:lnTo>
                    <a:pt x="65" y="133"/>
                  </a:lnTo>
                  <a:lnTo>
                    <a:pt x="83" y="127"/>
                  </a:lnTo>
                  <a:lnTo>
                    <a:pt x="103" y="121"/>
                  </a:lnTo>
                  <a:lnTo>
                    <a:pt x="122" y="115"/>
                  </a:lnTo>
                  <a:lnTo>
                    <a:pt x="143" y="109"/>
                  </a:lnTo>
                  <a:lnTo>
                    <a:pt x="165" y="105"/>
                  </a:lnTo>
                  <a:lnTo>
                    <a:pt x="187" y="99"/>
                  </a:lnTo>
                  <a:lnTo>
                    <a:pt x="209" y="95"/>
                  </a:lnTo>
                  <a:lnTo>
                    <a:pt x="233" y="89"/>
                  </a:lnTo>
                  <a:lnTo>
                    <a:pt x="257" y="84"/>
                  </a:lnTo>
                  <a:lnTo>
                    <a:pt x="282" y="80"/>
                  </a:lnTo>
                  <a:lnTo>
                    <a:pt x="307" y="76"/>
                  </a:lnTo>
                  <a:lnTo>
                    <a:pt x="333" y="71"/>
                  </a:lnTo>
                  <a:lnTo>
                    <a:pt x="360" y="67"/>
                  </a:lnTo>
                  <a:lnTo>
                    <a:pt x="388" y="63"/>
                  </a:lnTo>
                  <a:lnTo>
                    <a:pt x="415" y="60"/>
                  </a:lnTo>
                  <a:lnTo>
                    <a:pt x="443" y="55"/>
                  </a:lnTo>
                  <a:lnTo>
                    <a:pt x="472" y="52"/>
                  </a:lnTo>
                  <a:lnTo>
                    <a:pt x="502" y="50"/>
                  </a:lnTo>
                  <a:lnTo>
                    <a:pt x="532" y="46"/>
                  </a:lnTo>
                  <a:lnTo>
                    <a:pt x="562" y="43"/>
                  </a:lnTo>
                  <a:lnTo>
                    <a:pt x="593" y="40"/>
                  </a:lnTo>
                  <a:lnTo>
                    <a:pt x="624" y="38"/>
                  </a:lnTo>
                  <a:lnTo>
                    <a:pt x="656" y="36"/>
                  </a:lnTo>
                  <a:lnTo>
                    <a:pt x="688" y="33"/>
                  </a:lnTo>
                  <a:lnTo>
                    <a:pt x="721" y="31"/>
                  </a:lnTo>
                  <a:lnTo>
                    <a:pt x="754" y="30"/>
                  </a:lnTo>
                  <a:lnTo>
                    <a:pt x="787" y="28"/>
                  </a:lnTo>
                  <a:lnTo>
                    <a:pt x="821" y="27"/>
                  </a:lnTo>
                  <a:lnTo>
                    <a:pt x="791" y="23"/>
                  </a:lnTo>
                  <a:lnTo>
                    <a:pt x="761" y="20"/>
                  </a:lnTo>
                  <a:lnTo>
                    <a:pt x="731" y="17"/>
                  </a:lnTo>
                  <a:lnTo>
                    <a:pt x="701" y="14"/>
                  </a:lnTo>
                  <a:lnTo>
                    <a:pt x="672" y="12"/>
                  </a:lnTo>
                  <a:lnTo>
                    <a:pt x="642" y="9"/>
                  </a:lnTo>
                  <a:lnTo>
                    <a:pt x="613" y="7"/>
                  </a:lnTo>
                  <a:lnTo>
                    <a:pt x="586" y="6"/>
                  </a:lnTo>
                  <a:lnTo>
                    <a:pt x="557" y="5"/>
                  </a:lnTo>
                  <a:lnTo>
                    <a:pt x="529" y="4"/>
                  </a:lnTo>
                  <a:lnTo>
                    <a:pt x="502" y="2"/>
                  </a:lnTo>
                  <a:lnTo>
                    <a:pt x="475" y="1"/>
                  </a:lnTo>
                  <a:lnTo>
                    <a:pt x="449" y="0"/>
                  </a:lnTo>
                  <a:lnTo>
                    <a:pt x="422" y="0"/>
                  </a:lnTo>
                  <a:lnTo>
                    <a:pt x="397" y="0"/>
                  </a:lnTo>
                  <a:lnTo>
                    <a:pt x="371" y="0"/>
                  </a:lnTo>
                  <a:lnTo>
                    <a:pt x="346" y="1"/>
                  </a:lnTo>
                  <a:lnTo>
                    <a:pt x="322" y="1"/>
                  </a:lnTo>
                  <a:lnTo>
                    <a:pt x="298" y="2"/>
                  </a:lnTo>
                  <a:lnTo>
                    <a:pt x="275" y="4"/>
                  </a:lnTo>
                  <a:lnTo>
                    <a:pt x="252" y="5"/>
                  </a:lnTo>
                  <a:lnTo>
                    <a:pt x="230" y="6"/>
                  </a:lnTo>
                  <a:lnTo>
                    <a:pt x="208" y="8"/>
                  </a:lnTo>
                  <a:lnTo>
                    <a:pt x="187" y="10"/>
                  </a:lnTo>
                  <a:lnTo>
                    <a:pt x="166" y="13"/>
                  </a:lnTo>
                  <a:lnTo>
                    <a:pt x="147" y="15"/>
                  </a:lnTo>
                  <a:lnTo>
                    <a:pt x="128" y="17"/>
                  </a:lnTo>
                  <a:lnTo>
                    <a:pt x="110" y="21"/>
                  </a:lnTo>
                  <a:lnTo>
                    <a:pt x="91" y="23"/>
                  </a:lnTo>
                  <a:lnTo>
                    <a:pt x="75" y="27"/>
                  </a:lnTo>
                  <a:lnTo>
                    <a:pt x="58" y="31"/>
                  </a:lnTo>
                  <a:lnTo>
                    <a:pt x="43" y="35"/>
                  </a:lnTo>
                  <a:close/>
                </a:path>
              </a:pathLst>
            </a:custGeom>
            <a:solidFill>
              <a:srgbClr val="CEF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20" name="Freeform 98"/>
            <p:cNvSpPr>
              <a:spLocks/>
            </p:cNvSpPr>
            <p:nvPr/>
          </p:nvSpPr>
          <p:spPr bwMode="auto">
            <a:xfrm>
              <a:off x="4782" y="1708"/>
              <a:ext cx="548" cy="1041"/>
            </a:xfrm>
            <a:custGeom>
              <a:avLst/>
              <a:gdLst>
                <a:gd name="T0" fmla="*/ 266 w 1096"/>
                <a:gd name="T1" fmla="*/ 4 h 2083"/>
                <a:gd name="T2" fmla="*/ 250 w 1096"/>
                <a:gd name="T3" fmla="*/ 9 h 2083"/>
                <a:gd name="T4" fmla="*/ 232 w 1096"/>
                <a:gd name="T5" fmla="*/ 14 h 2083"/>
                <a:gd name="T6" fmla="*/ 211 w 1096"/>
                <a:gd name="T7" fmla="*/ 19 h 2083"/>
                <a:gd name="T8" fmla="*/ 188 w 1096"/>
                <a:gd name="T9" fmla="*/ 23 h 2083"/>
                <a:gd name="T10" fmla="*/ 163 w 1096"/>
                <a:gd name="T11" fmla="*/ 27 h 2083"/>
                <a:gd name="T12" fmla="*/ 137 w 1096"/>
                <a:gd name="T13" fmla="*/ 30 h 2083"/>
                <a:gd name="T14" fmla="*/ 107 w 1096"/>
                <a:gd name="T15" fmla="*/ 33 h 2083"/>
                <a:gd name="T16" fmla="*/ 77 w 1096"/>
                <a:gd name="T17" fmla="*/ 35 h 2083"/>
                <a:gd name="T18" fmla="*/ 45 w 1096"/>
                <a:gd name="T19" fmla="*/ 36 h 2083"/>
                <a:gd name="T20" fmla="*/ 13 w 1096"/>
                <a:gd name="T21" fmla="*/ 36 h 2083"/>
                <a:gd name="T22" fmla="*/ 8 w 1096"/>
                <a:gd name="T23" fmla="*/ 36 h 2083"/>
                <a:gd name="T24" fmla="*/ 3 w 1096"/>
                <a:gd name="T25" fmla="*/ 36 h 2083"/>
                <a:gd name="T26" fmla="*/ 9 w 1096"/>
                <a:gd name="T27" fmla="*/ 38 h 2083"/>
                <a:gd name="T28" fmla="*/ 38 w 1096"/>
                <a:gd name="T29" fmla="*/ 41 h 2083"/>
                <a:gd name="T30" fmla="*/ 66 w 1096"/>
                <a:gd name="T31" fmla="*/ 43 h 2083"/>
                <a:gd name="T32" fmla="*/ 92 w 1096"/>
                <a:gd name="T33" fmla="*/ 45 h 2083"/>
                <a:gd name="T34" fmla="*/ 117 w 1096"/>
                <a:gd name="T35" fmla="*/ 46 h 2083"/>
                <a:gd name="T36" fmla="*/ 141 w 1096"/>
                <a:gd name="T37" fmla="*/ 46 h 2083"/>
                <a:gd name="T38" fmla="*/ 162 w 1096"/>
                <a:gd name="T39" fmla="*/ 45 h 2083"/>
                <a:gd name="T40" fmla="*/ 183 w 1096"/>
                <a:gd name="T41" fmla="*/ 44 h 2083"/>
                <a:gd name="T42" fmla="*/ 201 w 1096"/>
                <a:gd name="T43" fmla="*/ 41 h 2083"/>
                <a:gd name="T44" fmla="*/ 217 w 1096"/>
                <a:gd name="T45" fmla="*/ 38 h 2083"/>
                <a:gd name="T46" fmla="*/ 230 w 1096"/>
                <a:gd name="T47" fmla="*/ 34 h 2083"/>
                <a:gd name="T48" fmla="*/ 235 w 1096"/>
                <a:gd name="T49" fmla="*/ 32 h 2083"/>
                <a:gd name="T50" fmla="*/ 236 w 1096"/>
                <a:gd name="T51" fmla="*/ 35 h 2083"/>
                <a:gd name="T52" fmla="*/ 229 w 1096"/>
                <a:gd name="T53" fmla="*/ 54 h 2083"/>
                <a:gd name="T54" fmla="*/ 210 w 1096"/>
                <a:gd name="T55" fmla="*/ 136 h 2083"/>
                <a:gd name="T56" fmla="*/ 199 w 1096"/>
                <a:gd name="T57" fmla="*/ 250 h 2083"/>
                <a:gd name="T58" fmla="*/ 198 w 1096"/>
                <a:gd name="T59" fmla="*/ 351 h 2083"/>
                <a:gd name="T60" fmla="*/ 202 w 1096"/>
                <a:gd name="T61" fmla="*/ 432 h 2083"/>
                <a:gd name="T62" fmla="*/ 210 w 1096"/>
                <a:gd name="T63" fmla="*/ 501 h 2083"/>
                <a:gd name="T64" fmla="*/ 224 w 1096"/>
                <a:gd name="T65" fmla="*/ 504 h 2083"/>
                <a:gd name="T66" fmla="*/ 238 w 1096"/>
                <a:gd name="T67" fmla="*/ 508 h 2083"/>
                <a:gd name="T68" fmla="*/ 249 w 1096"/>
                <a:gd name="T69" fmla="*/ 512 h 2083"/>
                <a:gd name="T70" fmla="*/ 261 w 1096"/>
                <a:gd name="T71" fmla="*/ 515 h 2083"/>
                <a:gd name="T72" fmla="*/ 270 w 1096"/>
                <a:gd name="T73" fmla="*/ 519 h 2083"/>
                <a:gd name="T74" fmla="*/ 258 w 1096"/>
                <a:gd name="T75" fmla="*/ 478 h 2083"/>
                <a:gd name="T76" fmla="*/ 242 w 1096"/>
                <a:gd name="T77" fmla="*/ 383 h 2083"/>
                <a:gd name="T78" fmla="*/ 236 w 1096"/>
                <a:gd name="T79" fmla="*/ 262 h 2083"/>
                <a:gd name="T80" fmla="*/ 243 w 1096"/>
                <a:gd name="T81" fmla="*/ 138 h 2083"/>
                <a:gd name="T82" fmla="*/ 259 w 1096"/>
                <a:gd name="T83" fmla="*/ 41 h 2083"/>
                <a:gd name="T84" fmla="*/ 274 w 1096"/>
                <a:gd name="T85" fmla="*/ 0 h 208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96"/>
                <a:gd name="T130" fmla="*/ 0 h 2083"/>
                <a:gd name="T131" fmla="*/ 1096 w 1096"/>
                <a:gd name="T132" fmla="*/ 2083 h 208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96" h="2083">
                  <a:moveTo>
                    <a:pt x="1096" y="0"/>
                  </a:moveTo>
                  <a:lnTo>
                    <a:pt x="1080" y="8"/>
                  </a:lnTo>
                  <a:lnTo>
                    <a:pt x="1061" y="16"/>
                  </a:lnTo>
                  <a:lnTo>
                    <a:pt x="1043" y="23"/>
                  </a:lnTo>
                  <a:lnTo>
                    <a:pt x="1022" y="31"/>
                  </a:lnTo>
                  <a:lnTo>
                    <a:pt x="1000" y="38"/>
                  </a:lnTo>
                  <a:lnTo>
                    <a:pt x="977" y="45"/>
                  </a:lnTo>
                  <a:lnTo>
                    <a:pt x="953" y="52"/>
                  </a:lnTo>
                  <a:lnTo>
                    <a:pt x="928" y="59"/>
                  </a:lnTo>
                  <a:lnTo>
                    <a:pt x="901" y="66"/>
                  </a:lnTo>
                  <a:lnTo>
                    <a:pt x="875" y="72"/>
                  </a:lnTo>
                  <a:lnTo>
                    <a:pt x="846" y="78"/>
                  </a:lnTo>
                  <a:lnTo>
                    <a:pt x="816" y="84"/>
                  </a:lnTo>
                  <a:lnTo>
                    <a:pt x="785" y="90"/>
                  </a:lnTo>
                  <a:lnTo>
                    <a:pt x="754" y="95"/>
                  </a:lnTo>
                  <a:lnTo>
                    <a:pt x="721" y="100"/>
                  </a:lnTo>
                  <a:lnTo>
                    <a:pt x="688" y="105"/>
                  </a:lnTo>
                  <a:lnTo>
                    <a:pt x="653" y="110"/>
                  </a:lnTo>
                  <a:lnTo>
                    <a:pt x="618" y="114"/>
                  </a:lnTo>
                  <a:lnTo>
                    <a:pt x="582" y="119"/>
                  </a:lnTo>
                  <a:lnTo>
                    <a:pt x="545" y="122"/>
                  </a:lnTo>
                  <a:lnTo>
                    <a:pt x="507" y="127"/>
                  </a:lnTo>
                  <a:lnTo>
                    <a:pt x="469" y="129"/>
                  </a:lnTo>
                  <a:lnTo>
                    <a:pt x="430" y="133"/>
                  </a:lnTo>
                  <a:lnTo>
                    <a:pt x="391" y="136"/>
                  </a:lnTo>
                  <a:lnTo>
                    <a:pt x="350" y="138"/>
                  </a:lnTo>
                  <a:lnTo>
                    <a:pt x="309" y="141"/>
                  </a:lnTo>
                  <a:lnTo>
                    <a:pt x="267" y="142"/>
                  </a:lnTo>
                  <a:lnTo>
                    <a:pt x="225" y="144"/>
                  </a:lnTo>
                  <a:lnTo>
                    <a:pt x="182" y="145"/>
                  </a:lnTo>
                  <a:lnTo>
                    <a:pt x="140" y="145"/>
                  </a:lnTo>
                  <a:lnTo>
                    <a:pt x="96" y="146"/>
                  </a:lnTo>
                  <a:lnTo>
                    <a:pt x="52" y="146"/>
                  </a:lnTo>
                  <a:lnTo>
                    <a:pt x="45" y="146"/>
                  </a:lnTo>
                  <a:lnTo>
                    <a:pt x="39" y="146"/>
                  </a:lnTo>
                  <a:lnTo>
                    <a:pt x="32" y="146"/>
                  </a:lnTo>
                  <a:lnTo>
                    <a:pt x="27" y="146"/>
                  </a:lnTo>
                  <a:lnTo>
                    <a:pt x="20" y="146"/>
                  </a:lnTo>
                  <a:lnTo>
                    <a:pt x="13" y="146"/>
                  </a:lnTo>
                  <a:lnTo>
                    <a:pt x="7" y="146"/>
                  </a:lnTo>
                  <a:lnTo>
                    <a:pt x="0" y="146"/>
                  </a:lnTo>
                  <a:lnTo>
                    <a:pt x="38" y="152"/>
                  </a:lnTo>
                  <a:lnTo>
                    <a:pt x="76" y="157"/>
                  </a:lnTo>
                  <a:lnTo>
                    <a:pt x="114" y="161"/>
                  </a:lnTo>
                  <a:lnTo>
                    <a:pt x="152" y="165"/>
                  </a:lnTo>
                  <a:lnTo>
                    <a:pt x="189" y="168"/>
                  </a:lnTo>
                  <a:lnTo>
                    <a:pt x="225" y="172"/>
                  </a:lnTo>
                  <a:lnTo>
                    <a:pt x="262" y="175"/>
                  </a:lnTo>
                  <a:lnTo>
                    <a:pt x="297" y="177"/>
                  </a:lnTo>
                  <a:lnTo>
                    <a:pt x="333" y="180"/>
                  </a:lnTo>
                  <a:lnTo>
                    <a:pt x="368" y="182"/>
                  </a:lnTo>
                  <a:lnTo>
                    <a:pt x="401" y="183"/>
                  </a:lnTo>
                  <a:lnTo>
                    <a:pt x="436" y="184"/>
                  </a:lnTo>
                  <a:lnTo>
                    <a:pt x="468" y="186"/>
                  </a:lnTo>
                  <a:lnTo>
                    <a:pt x="500" y="187"/>
                  </a:lnTo>
                  <a:lnTo>
                    <a:pt x="532" y="187"/>
                  </a:lnTo>
                  <a:lnTo>
                    <a:pt x="564" y="186"/>
                  </a:lnTo>
                  <a:lnTo>
                    <a:pt x="594" y="186"/>
                  </a:lnTo>
                  <a:lnTo>
                    <a:pt x="622" y="184"/>
                  </a:lnTo>
                  <a:lnTo>
                    <a:pt x="651" y="183"/>
                  </a:lnTo>
                  <a:lnTo>
                    <a:pt x="679" y="181"/>
                  </a:lnTo>
                  <a:lnTo>
                    <a:pt x="706" y="180"/>
                  </a:lnTo>
                  <a:lnTo>
                    <a:pt x="732" y="177"/>
                  </a:lnTo>
                  <a:lnTo>
                    <a:pt x="757" y="174"/>
                  </a:lnTo>
                  <a:lnTo>
                    <a:pt x="781" y="171"/>
                  </a:lnTo>
                  <a:lnTo>
                    <a:pt x="804" y="167"/>
                  </a:lnTo>
                  <a:lnTo>
                    <a:pt x="826" y="164"/>
                  </a:lnTo>
                  <a:lnTo>
                    <a:pt x="847" y="159"/>
                  </a:lnTo>
                  <a:lnTo>
                    <a:pt x="868" y="154"/>
                  </a:lnTo>
                  <a:lnTo>
                    <a:pt x="886" y="150"/>
                  </a:lnTo>
                  <a:lnTo>
                    <a:pt x="904" y="144"/>
                  </a:lnTo>
                  <a:lnTo>
                    <a:pt x="921" y="138"/>
                  </a:lnTo>
                  <a:lnTo>
                    <a:pt x="936" y="133"/>
                  </a:lnTo>
                  <a:lnTo>
                    <a:pt x="938" y="131"/>
                  </a:lnTo>
                  <a:lnTo>
                    <a:pt x="943" y="130"/>
                  </a:lnTo>
                  <a:lnTo>
                    <a:pt x="946" y="129"/>
                  </a:lnTo>
                  <a:lnTo>
                    <a:pt x="948" y="129"/>
                  </a:lnTo>
                  <a:lnTo>
                    <a:pt x="947" y="142"/>
                  </a:lnTo>
                  <a:lnTo>
                    <a:pt x="947" y="144"/>
                  </a:lnTo>
                  <a:lnTo>
                    <a:pt x="946" y="145"/>
                  </a:lnTo>
                  <a:lnTo>
                    <a:pt x="916" y="217"/>
                  </a:lnTo>
                  <a:lnTo>
                    <a:pt x="889" y="308"/>
                  </a:lnTo>
                  <a:lnTo>
                    <a:pt x="863" y="418"/>
                  </a:lnTo>
                  <a:lnTo>
                    <a:pt x="841" y="545"/>
                  </a:lnTo>
                  <a:lnTo>
                    <a:pt x="823" y="685"/>
                  </a:lnTo>
                  <a:lnTo>
                    <a:pt x="808" y="838"/>
                  </a:lnTo>
                  <a:lnTo>
                    <a:pt x="798" y="1001"/>
                  </a:lnTo>
                  <a:lnTo>
                    <a:pt x="792" y="1171"/>
                  </a:lnTo>
                  <a:lnTo>
                    <a:pt x="791" y="1290"/>
                  </a:lnTo>
                  <a:lnTo>
                    <a:pt x="792" y="1406"/>
                  </a:lnTo>
                  <a:lnTo>
                    <a:pt x="795" y="1519"/>
                  </a:lnTo>
                  <a:lnTo>
                    <a:pt x="801" y="1627"/>
                  </a:lnTo>
                  <a:lnTo>
                    <a:pt x="808" y="1731"/>
                  </a:lnTo>
                  <a:lnTo>
                    <a:pt x="818" y="1830"/>
                  </a:lnTo>
                  <a:lnTo>
                    <a:pt x="829" y="1922"/>
                  </a:lnTo>
                  <a:lnTo>
                    <a:pt x="842" y="2006"/>
                  </a:lnTo>
                  <a:lnTo>
                    <a:pt x="862" y="2011"/>
                  </a:lnTo>
                  <a:lnTo>
                    <a:pt x="881" y="2014"/>
                  </a:lnTo>
                  <a:lnTo>
                    <a:pt x="899" y="2019"/>
                  </a:lnTo>
                  <a:lnTo>
                    <a:pt x="917" y="2023"/>
                  </a:lnTo>
                  <a:lnTo>
                    <a:pt x="935" y="2028"/>
                  </a:lnTo>
                  <a:lnTo>
                    <a:pt x="952" y="2033"/>
                  </a:lnTo>
                  <a:lnTo>
                    <a:pt x="968" y="2037"/>
                  </a:lnTo>
                  <a:lnTo>
                    <a:pt x="983" y="2042"/>
                  </a:lnTo>
                  <a:lnTo>
                    <a:pt x="999" y="2048"/>
                  </a:lnTo>
                  <a:lnTo>
                    <a:pt x="1013" y="2052"/>
                  </a:lnTo>
                  <a:lnTo>
                    <a:pt x="1028" y="2057"/>
                  </a:lnTo>
                  <a:lnTo>
                    <a:pt x="1041" y="2063"/>
                  </a:lnTo>
                  <a:lnTo>
                    <a:pt x="1053" y="2067"/>
                  </a:lnTo>
                  <a:lnTo>
                    <a:pt x="1066" y="2073"/>
                  </a:lnTo>
                  <a:lnTo>
                    <a:pt x="1078" y="2078"/>
                  </a:lnTo>
                  <a:lnTo>
                    <a:pt x="1089" y="2083"/>
                  </a:lnTo>
                  <a:lnTo>
                    <a:pt x="1059" y="2009"/>
                  </a:lnTo>
                  <a:lnTo>
                    <a:pt x="1031" y="1914"/>
                  </a:lnTo>
                  <a:lnTo>
                    <a:pt x="1007" y="1802"/>
                  </a:lnTo>
                  <a:lnTo>
                    <a:pt x="987" y="1675"/>
                  </a:lnTo>
                  <a:lnTo>
                    <a:pt x="970" y="1534"/>
                  </a:lnTo>
                  <a:lnTo>
                    <a:pt x="958" y="1382"/>
                  </a:lnTo>
                  <a:lnTo>
                    <a:pt x="950" y="1220"/>
                  </a:lnTo>
                  <a:lnTo>
                    <a:pt x="947" y="1049"/>
                  </a:lnTo>
                  <a:lnTo>
                    <a:pt x="950" y="874"/>
                  </a:lnTo>
                  <a:lnTo>
                    <a:pt x="958" y="708"/>
                  </a:lnTo>
                  <a:lnTo>
                    <a:pt x="972" y="552"/>
                  </a:lnTo>
                  <a:lnTo>
                    <a:pt x="989" y="409"/>
                  </a:lnTo>
                  <a:lnTo>
                    <a:pt x="1011" y="280"/>
                  </a:lnTo>
                  <a:lnTo>
                    <a:pt x="1036" y="167"/>
                  </a:lnTo>
                  <a:lnTo>
                    <a:pt x="1065" y="74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CEF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21" name="Freeform 99"/>
            <p:cNvSpPr>
              <a:spLocks/>
            </p:cNvSpPr>
            <p:nvPr/>
          </p:nvSpPr>
          <p:spPr bwMode="auto">
            <a:xfrm>
              <a:off x="4241" y="1617"/>
              <a:ext cx="1040" cy="1146"/>
            </a:xfrm>
            <a:custGeom>
              <a:avLst/>
              <a:gdLst>
                <a:gd name="T0" fmla="*/ 492 w 2080"/>
                <a:gd name="T1" fmla="*/ 13 h 2293"/>
                <a:gd name="T2" fmla="*/ 454 w 2080"/>
                <a:gd name="T3" fmla="*/ 26 h 2293"/>
                <a:gd name="T4" fmla="*/ 407 w 2080"/>
                <a:gd name="T5" fmla="*/ 37 h 2293"/>
                <a:gd name="T6" fmla="*/ 353 w 2080"/>
                <a:gd name="T7" fmla="*/ 46 h 2293"/>
                <a:gd name="T8" fmla="*/ 293 w 2080"/>
                <a:gd name="T9" fmla="*/ 53 h 2293"/>
                <a:gd name="T10" fmla="*/ 232 w 2080"/>
                <a:gd name="T11" fmla="*/ 57 h 2293"/>
                <a:gd name="T12" fmla="*/ 173 w 2080"/>
                <a:gd name="T13" fmla="*/ 58 h 2293"/>
                <a:gd name="T14" fmla="*/ 120 w 2080"/>
                <a:gd name="T15" fmla="*/ 56 h 2293"/>
                <a:gd name="T16" fmla="*/ 73 w 2080"/>
                <a:gd name="T17" fmla="*/ 51 h 2293"/>
                <a:gd name="T18" fmla="*/ 35 w 2080"/>
                <a:gd name="T19" fmla="*/ 44 h 2293"/>
                <a:gd name="T20" fmla="*/ 6 w 2080"/>
                <a:gd name="T21" fmla="*/ 34 h 2293"/>
                <a:gd name="T22" fmla="*/ 36 w 2080"/>
                <a:gd name="T23" fmla="*/ 180 h 2293"/>
                <a:gd name="T24" fmla="*/ 38 w 2080"/>
                <a:gd name="T25" fmla="*/ 356 h 2293"/>
                <a:gd name="T26" fmla="*/ 44 w 2080"/>
                <a:gd name="T27" fmla="*/ 304 h 2293"/>
                <a:gd name="T28" fmla="*/ 28 w 2080"/>
                <a:gd name="T29" fmla="*/ 86 h 2293"/>
                <a:gd name="T30" fmla="*/ 34 w 2080"/>
                <a:gd name="T31" fmla="*/ 48 h 2293"/>
                <a:gd name="T32" fmla="*/ 71 w 2080"/>
                <a:gd name="T33" fmla="*/ 56 h 2293"/>
                <a:gd name="T34" fmla="*/ 116 w 2080"/>
                <a:gd name="T35" fmla="*/ 60 h 2293"/>
                <a:gd name="T36" fmla="*/ 167 w 2080"/>
                <a:gd name="T37" fmla="*/ 62 h 2293"/>
                <a:gd name="T38" fmla="*/ 223 w 2080"/>
                <a:gd name="T39" fmla="*/ 62 h 2293"/>
                <a:gd name="T40" fmla="*/ 283 w 2080"/>
                <a:gd name="T41" fmla="*/ 58 h 2293"/>
                <a:gd name="T42" fmla="*/ 340 w 2080"/>
                <a:gd name="T43" fmla="*/ 52 h 2293"/>
                <a:gd name="T44" fmla="*/ 394 w 2080"/>
                <a:gd name="T45" fmla="*/ 44 h 2293"/>
                <a:gd name="T46" fmla="*/ 442 w 2080"/>
                <a:gd name="T47" fmla="*/ 33 h 2293"/>
                <a:gd name="T48" fmla="*/ 482 w 2080"/>
                <a:gd name="T49" fmla="*/ 22 h 2293"/>
                <a:gd name="T50" fmla="*/ 513 w 2080"/>
                <a:gd name="T51" fmla="*/ 8 h 2293"/>
                <a:gd name="T52" fmla="*/ 478 w 2080"/>
                <a:gd name="T53" fmla="*/ 192 h 2293"/>
                <a:gd name="T54" fmla="*/ 480 w 2080"/>
                <a:gd name="T55" fmla="*/ 429 h 2293"/>
                <a:gd name="T56" fmla="*/ 493 w 2080"/>
                <a:gd name="T57" fmla="*/ 531 h 2293"/>
                <a:gd name="T58" fmla="*/ 459 w 2080"/>
                <a:gd name="T59" fmla="*/ 523 h 2293"/>
                <a:gd name="T60" fmla="*/ 417 w 2080"/>
                <a:gd name="T61" fmla="*/ 517 h 2293"/>
                <a:gd name="T62" fmla="*/ 367 w 2080"/>
                <a:gd name="T63" fmla="*/ 514 h 2293"/>
                <a:gd name="T64" fmla="*/ 312 w 2080"/>
                <a:gd name="T65" fmla="*/ 513 h 2293"/>
                <a:gd name="T66" fmla="*/ 253 w 2080"/>
                <a:gd name="T67" fmla="*/ 516 h 2293"/>
                <a:gd name="T68" fmla="*/ 196 w 2080"/>
                <a:gd name="T69" fmla="*/ 520 h 2293"/>
                <a:gd name="T70" fmla="*/ 143 w 2080"/>
                <a:gd name="T71" fmla="*/ 528 h 2293"/>
                <a:gd name="T72" fmla="*/ 94 w 2080"/>
                <a:gd name="T73" fmla="*/ 537 h 2293"/>
                <a:gd name="T74" fmla="*/ 52 w 2080"/>
                <a:gd name="T75" fmla="*/ 548 h 2293"/>
                <a:gd name="T76" fmla="*/ 17 w 2080"/>
                <a:gd name="T77" fmla="*/ 560 h 2293"/>
                <a:gd name="T78" fmla="*/ 28 w 2080"/>
                <a:gd name="T79" fmla="*/ 483 h 2293"/>
                <a:gd name="T80" fmla="*/ 34 w 2080"/>
                <a:gd name="T81" fmla="*/ 403 h 2293"/>
                <a:gd name="T82" fmla="*/ 8 w 2080"/>
                <a:gd name="T83" fmla="*/ 552 h 2293"/>
                <a:gd name="T84" fmla="*/ 19 w 2080"/>
                <a:gd name="T85" fmla="*/ 564 h 2293"/>
                <a:gd name="T86" fmla="*/ 55 w 2080"/>
                <a:gd name="T87" fmla="*/ 551 h 2293"/>
                <a:gd name="T88" fmla="*/ 99 w 2080"/>
                <a:gd name="T89" fmla="*/ 540 h 2293"/>
                <a:gd name="T90" fmla="*/ 149 w 2080"/>
                <a:gd name="T91" fmla="*/ 531 h 2293"/>
                <a:gd name="T92" fmla="*/ 204 w 2080"/>
                <a:gd name="T93" fmla="*/ 524 h 2293"/>
                <a:gd name="T94" fmla="*/ 263 w 2080"/>
                <a:gd name="T95" fmla="*/ 519 h 2293"/>
                <a:gd name="T96" fmla="*/ 324 w 2080"/>
                <a:gd name="T97" fmla="*/ 517 h 2293"/>
                <a:gd name="T98" fmla="*/ 380 w 2080"/>
                <a:gd name="T99" fmla="*/ 518 h 2293"/>
                <a:gd name="T100" fmla="*/ 429 w 2080"/>
                <a:gd name="T101" fmla="*/ 522 h 2293"/>
                <a:gd name="T102" fmla="*/ 470 w 2080"/>
                <a:gd name="T103" fmla="*/ 529 h 2293"/>
                <a:gd name="T104" fmla="*/ 501 w 2080"/>
                <a:gd name="T105" fmla="*/ 539 h 2293"/>
                <a:gd name="T106" fmla="*/ 489 w 2080"/>
                <a:gd name="T107" fmla="*/ 465 h 2293"/>
                <a:gd name="T108" fmla="*/ 480 w 2080"/>
                <a:gd name="T109" fmla="*/ 231 h 2293"/>
                <a:gd name="T110" fmla="*/ 511 w 2080"/>
                <a:gd name="T111" fmla="*/ 24 h 2293"/>
                <a:gd name="T112" fmla="*/ 519 w 2080"/>
                <a:gd name="T113" fmla="*/ 1 h 22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80"/>
                <a:gd name="T172" fmla="*/ 0 h 2293"/>
                <a:gd name="T173" fmla="*/ 2080 w 2080"/>
                <a:gd name="T174" fmla="*/ 2293 h 229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80" h="2293">
                  <a:moveTo>
                    <a:pt x="2066" y="7"/>
                  </a:moveTo>
                  <a:lnTo>
                    <a:pt x="2050" y="16"/>
                  </a:lnTo>
                  <a:lnTo>
                    <a:pt x="2032" y="27"/>
                  </a:lnTo>
                  <a:lnTo>
                    <a:pt x="2012" y="36"/>
                  </a:lnTo>
                  <a:lnTo>
                    <a:pt x="1992" y="45"/>
                  </a:lnTo>
                  <a:lnTo>
                    <a:pt x="1971" y="53"/>
                  </a:lnTo>
                  <a:lnTo>
                    <a:pt x="1948" y="62"/>
                  </a:lnTo>
                  <a:lnTo>
                    <a:pt x="1923" y="72"/>
                  </a:lnTo>
                  <a:lnTo>
                    <a:pt x="1898" y="80"/>
                  </a:lnTo>
                  <a:lnTo>
                    <a:pt x="1873" y="89"/>
                  </a:lnTo>
                  <a:lnTo>
                    <a:pt x="1845" y="97"/>
                  </a:lnTo>
                  <a:lnTo>
                    <a:pt x="1817" y="105"/>
                  </a:lnTo>
                  <a:lnTo>
                    <a:pt x="1787" y="113"/>
                  </a:lnTo>
                  <a:lnTo>
                    <a:pt x="1757" y="121"/>
                  </a:lnTo>
                  <a:lnTo>
                    <a:pt x="1726" y="128"/>
                  </a:lnTo>
                  <a:lnTo>
                    <a:pt x="1694" y="136"/>
                  </a:lnTo>
                  <a:lnTo>
                    <a:pt x="1662" y="143"/>
                  </a:lnTo>
                  <a:lnTo>
                    <a:pt x="1628" y="150"/>
                  </a:lnTo>
                  <a:lnTo>
                    <a:pt x="1594" y="157"/>
                  </a:lnTo>
                  <a:lnTo>
                    <a:pt x="1559" y="164"/>
                  </a:lnTo>
                  <a:lnTo>
                    <a:pt x="1523" y="169"/>
                  </a:lnTo>
                  <a:lnTo>
                    <a:pt x="1487" y="175"/>
                  </a:lnTo>
                  <a:lnTo>
                    <a:pt x="1450" y="181"/>
                  </a:lnTo>
                  <a:lnTo>
                    <a:pt x="1412" y="187"/>
                  </a:lnTo>
                  <a:lnTo>
                    <a:pt x="1374" y="192"/>
                  </a:lnTo>
                  <a:lnTo>
                    <a:pt x="1334" y="197"/>
                  </a:lnTo>
                  <a:lnTo>
                    <a:pt x="1295" y="202"/>
                  </a:lnTo>
                  <a:lnTo>
                    <a:pt x="1255" y="206"/>
                  </a:lnTo>
                  <a:lnTo>
                    <a:pt x="1215" y="210"/>
                  </a:lnTo>
                  <a:lnTo>
                    <a:pt x="1174" y="214"/>
                  </a:lnTo>
                  <a:lnTo>
                    <a:pt x="1133" y="218"/>
                  </a:lnTo>
                  <a:lnTo>
                    <a:pt x="1091" y="221"/>
                  </a:lnTo>
                  <a:lnTo>
                    <a:pt x="1050" y="224"/>
                  </a:lnTo>
                  <a:lnTo>
                    <a:pt x="1009" y="226"/>
                  </a:lnTo>
                  <a:lnTo>
                    <a:pt x="968" y="228"/>
                  </a:lnTo>
                  <a:lnTo>
                    <a:pt x="929" y="230"/>
                  </a:lnTo>
                  <a:lnTo>
                    <a:pt x="888" y="232"/>
                  </a:lnTo>
                  <a:lnTo>
                    <a:pt x="849" y="233"/>
                  </a:lnTo>
                  <a:lnTo>
                    <a:pt x="810" y="234"/>
                  </a:lnTo>
                  <a:lnTo>
                    <a:pt x="771" y="234"/>
                  </a:lnTo>
                  <a:lnTo>
                    <a:pt x="733" y="234"/>
                  </a:lnTo>
                  <a:lnTo>
                    <a:pt x="695" y="234"/>
                  </a:lnTo>
                  <a:lnTo>
                    <a:pt x="658" y="234"/>
                  </a:lnTo>
                  <a:lnTo>
                    <a:pt x="622" y="233"/>
                  </a:lnTo>
                  <a:lnTo>
                    <a:pt x="585" y="232"/>
                  </a:lnTo>
                  <a:lnTo>
                    <a:pt x="551" y="230"/>
                  </a:lnTo>
                  <a:lnTo>
                    <a:pt x="516" y="228"/>
                  </a:lnTo>
                  <a:lnTo>
                    <a:pt x="482" y="227"/>
                  </a:lnTo>
                  <a:lnTo>
                    <a:pt x="449" y="224"/>
                  </a:lnTo>
                  <a:lnTo>
                    <a:pt x="417" y="221"/>
                  </a:lnTo>
                  <a:lnTo>
                    <a:pt x="385" y="219"/>
                  </a:lnTo>
                  <a:lnTo>
                    <a:pt x="354" y="216"/>
                  </a:lnTo>
                  <a:lnTo>
                    <a:pt x="325" y="212"/>
                  </a:lnTo>
                  <a:lnTo>
                    <a:pt x="295" y="207"/>
                  </a:lnTo>
                  <a:lnTo>
                    <a:pt x="267" y="203"/>
                  </a:lnTo>
                  <a:lnTo>
                    <a:pt x="241" y="199"/>
                  </a:lnTo>
                  <a:lnTo>
                    <a:pt x="214" y="194"/>
                  </a:lnTo>
                  <a:lnTo>
                    <a:pt x="189" y="189"/>
                  </a:lnTo>
                  <a:lnTo>
                    <a:pt x="166" y="183"/>
                  </a:lnTo>
                  <a:lnTo>
                    <a:pt x="143" y="177"/>
                  </a:lnTo>
                  <a:lnTo>
                    <a:pt x="121" y="172"/>
                  </a:lnTo>
                  <a:lnTo>
                    <a:pt x="100" y="166"/>
                  </a:lnTo>
                  <a:lnTo>
                    <a:pt x="81" y="159"/>
                  </a:lnTo>
                  <a:lnTo>
                    <a:pt x="63" y="152"/>
                  </a:lnTo>
                  <a:lnTo>
                    <a:pt x="46" y="145"/>
                  </a:lnTo>
                  <a:lnTo>
                    <a:pt x="25" y="136"/>
                  </a:lnTo>
                  <a:lnTo>
                    <a:pt x="36" y="157"/>
                  </a:lnTo>
                  <a:lnTo>
                    <a:pt x="66" y="233"/>
                  </a:lnTo>
                  <a:lnTo>
                    <a:pt x="91" y="328"/>
                  </a:lnTo>
                  <a:lnTo>
                    <a:pt x="114" y="444"/>
                  </a:lnTo>
                  <a:lnTo>
                    <a:pt x="133" y="575"/>
                  </a:lnTo>
                  <a:lnTo>
                    <a:pt x="146" y="720"/>
                  </a:lnTo>
                  <a:lnTo>
                    <a:pt x="156" y="877"/>
                  </a:lnTo>
                  <a:lnTo>
                    <a:pt x="160" y="1044"/>
                  </a:lnTo>
                  <a:lnTo>
                    <a:pt x="159" y="1217"/>
                  </a:lnTo>
                  <a:lnTo>
                    <a:pt x="158" y="1286"/>
                  </a:lnTo>
                  <a:lnTo>
                    <a:pt x="156" y="1356"/>
                  </a:lnTo>
                  <a:lnTo>
                    <a:pt x="152" y="1424"/>
                  </a:lnTo>
                  <a:lnTo>
                    <a:pt x="149" y="1491"/>
                  </a:lnTo>
                  <a:lnTo>
                    <a:pt x="165" y="1491"/>
                  </a:lnTo>
                  <a:lnTo>
                    <a:pt x="169" y="1424"/>
                  </a:lnTo>
                  <a:lnTo>
                    <a:pt x="173" y="1356"/>
                  </a:lnTo>
                  <a:lnTo>
                    <a:pt x="175" y="1286"/>
                  </a:lnTo>
                  <a:lnTo>
                    <a:pt x="176" y="1217"/>
                  </a:lnTo>
                  <a:lnTo>
                    <a:pt x="176" y="1048"/>
                  </a:lnTo>
                  <a:lnTo>
                    <a:pt x="173" y="887"/>
                  </a:lnTo>
                  <a:lnTo>
                    <a:pt x="164" y="734"/>
                  </a:lnTo>
                  <a:lnTo>
                    <a:pt x="151" y="591"/>
                  </a:lnTo>
                  <a:lnTo>
                    <a:pt x="134" y="462"/>
                  </a:lnTo>
                  <a:lnTo>
                    <a:pt x="112" y="347"/>
                  </a:lnTo>
                  <a:lnTo>
                    <a:pt x="88" y="249"/>
                  </a:lnTo>
                  <a:lnTo>
                    <a:pt x="60" y="169"/>
                  </a:lnTo>
                  <a:lnTo>
                    <a:pt x="77" y="176"/>
                  </a:lnTo>
                  <a:lnTo>
                    <a:pt x="97" y="182"/>
                  </a:lnTo>
                  <a:lnTo>
                    <a:pt x="116" y="188"/>
                  </a:lnTo>
                  <a:lnTo>
                    <a:pt x="138" y="194"/>
                  </a:lnTo>
                  <a:lnTo>
                    <a:pt x="160" y="199"/>
                  </a:lnTo>
                  <a:lnTo>
                    <a:pt x="183" y="205"/>
                  </a:lnTo>
                  <a:lnTo>
                    <a:pt x="207" y="210"/>
                  </a:lnTo>
                  <a:lnTo>
                    <a:pt x="233" y="214"/>
                  </a:lnTo>
                  <a:lnTo>
                    <a:pt x="258" y="219"/>
                  </a:lnTo>
                  <a:lnTo>
                    <a:pt x="286" y="224"/>
                  </a:lnTo>
                  <a:lnTo>
                    <a:pt x="313" y="227"/>
                  </a:lnTo>
                  <a:lnTo>
                    <a:pt x="342" y="230"/>
                  </a:lnTo>
                  <a:lnTo>
                    <a:pt x="372" y="234"/>
                  </a:lnTo>
                  <a:lnTo>
                    <a:pt x="402" y="237"/>
                  </a:lnTo>
                  <a:lnTo>
                    <a:pt x="433" y="240"/>
                  </a:lnTo>
                  <a:lnTo>
                    <a:pt x="466" y="242"/>
                  </a:lnTo>
                  <a:lnTo>
                    <a:pt x="498" y="244"/>
                  </a:lnTo>
                  <a:lnTo>
                    <a:pt x="531" y="247"/>
                  </a:lnTo>
                  <a:lnTo>
                    <a:pt x="565" y="248"/>
                  </a:lnTo>
                  <a:lnTo>
                    <a:pt x="599" y="249"/>
                  </a:lnTo>
                  <a:lnTo>
                    <a:pt x="635" y="250"/>
                  </a:lnTo>
                  <a:lnTo>
                    <a:pt x="670" y="251"/>
                  </a:lnTo>
                  <a:lnTo>
                    <a:pt x="706" y="251"/>
                  </a:lnTo>
                  <a:lnTo>
                    <a:pt x="743" y="251"/>
                  </a:lnTo>
                  <a:lnTo>
                    <a:pt x="780" y="251"/>
                  </a:lnTo>
                  <a:lnTo>
                    <a:pt x="818" y="251"/>
                  </a:lnTo>
                  <a:lnTo>
                    <a:pt x="856" y="250"/>
                  </a:lnTo>
                  <a:lnTo>
                    <a:pt x="894" y="249"/>
                  </a:lnTo>
                  <a:lnTo>
                    <a:pt x="933" y="247"/>
                  </a:lnTo>
                  <a:lnTo>
                    <a:pt x="971" y="245"/>
                  </a:lnTo>
                  <a:lnTo>
                    <a:pt x="1012" y="243"/>
                  </a:lnTo>
                  <a:lnTo>
                    <a:pt x="1051" y="241"/>
                  </a:lnTo>
                  <a:lnTo>
                    <a:pt x="1091" y="239"/>
                  </a:lnTo>
                  <a:lnTo>
                    <a:pt x="1132" y="235"/>
                  </a:lnTo>
                  <a:lnTo>
                    <a:pt x="1171" y="232"/>
                  </a:lnTo>
                  <a:lnTo>
                    <a:pt x="1210" y="228"/>
                  </a:lnTo>
                  <a:lnTo>
                    <a:pt x="1249" y="224"/>
                  </a:lnTo>
                  <a:lnTo>
                    <a:pt x="1287" y="219"/>
                  </a:lnTo>
                  <a:lnTo>
                    <a:pt x="1326" y="216"/>
                  </a:lnTo>
                  <a:lnTo>
                    <a:pt x="1363" y="210"/>
                  </a:lnTo>
                  <a:lnTo>
                    <a:pt x="1400" y="205"/>
                  </a:lnTo>
                  <a:lnTo>
                    <a:pt x="1437" y="201"/>
                  </a:lnTo>
                  <a:lnTo>
                    <a:pt x="1474" y="195"/>
                  </a:lnTo>
                  <a:lnTo>
                    <a:pt x="1508" y="189"/>
                  </a:lnTo>
                  <a:lnTo>
                    <a:pt x="1544" y="183"/>
                  </a:lnTo>
                  <a:lnTo>
                    <a:pt x="1578" y="176"/>
                  </a:lnTo>
                  <a:lnTo>
                    <a:pt x="1612" y="171"/>
                  </a:lnTo>
                  <a:lnTo>
                    <a:pt x="1644" y="164"/>
                  </a:lnTo>
                  <a:lnTo>
                    <a:pt x="1677" y="157"/>
                  </a:lnTo>
                  <a:lnTo>
                    <a:pt x="1708" y="150"/>
                  </a:lnTo>
                  <a:lnTo>
                    <a:pt x="1739" y="143"/>
                  </a:lnTo>
                  <a:lnTo>
                    <a:pt x="1769" y="135"/>
                  </a:lnTo>
                  <a:lnTo>
                    <a:pt x="1798" y="128"/>
                  </a:lnTo>
                  <a:lnTo>
                    <a:pt x="1825" y="120"/>
                  </a:lnTo>
                  <a:lnTo>
                    <a:pt x="1853" y="112"/>
                  </a:lnTo>
                  <a:lnTo>
                    <a:pt x="1880" y="104"/>
                  </a:lnTo>
                  <a:lnTo>
                    <a:pt x="1905" y="96"/>
                  </a:lnTo>
                  <a:lnTo>
                    <a:pt x="1929" y="88"/>
                  </a:lnTo>
                  <a:lnTo>
                    <a:pt x="1952" y="80"/>
                  </a:lnTo>
                  <a:lnTo>
                    <a:pt x="1974" y="70"/>
                  </a:lnTo>
                  <a:lnTo>
                    <a:pt x="1996" y="61"/>
                  </a:lnTo>
                  <a:lnTo>
                    <a:pt x="2016" y="53"/>
                  </a:lnTo>
                  <a:lnTo>
                    <a:pt x="2035" y="44"/>
                  </a:lnTo>
                  <a:lnTo>
                    <a:pt x="2052" y="35"/>
                  </a:lnTo>
                  <a:lnTo>
                    <a:pt x="2021" y="118"/>
                  </a:lnTo>
                  <a:lnTo>
                    <a:pt x="1994" y="219"/>
                  </a:lnTo>
                  <a:lnTo>
                    <a:pt x="1968" y="336"/>
                  </a:lnTo>
                  <a:lnTo>
                    <a:pt x="1946" y="469"/>
                  </a:lnTo>
                  <a:lnTo>
                    <a:pt x="1929" y="613"/>
                  </a:lnTo>
                  <a:lnTo>
                    <a:pt x="1914" y="768"/>
                  </a:lnTo>
                  <a:lnTo>
                    <a:pt x="1905" y="932"/>
                  </a:lnTo>
                  <a:lnTo>
                    <a:pt x="1899" y="1102"/>
                  </a:lnTo>
                  <a:lnTo>
                    <a:pt x="1898" y="1267"/>
                  </a:lnTo>
                  <a:lnTo>
                    <a:pt x="1903" y="1426"/>
                  </a:lnTo>
                  <a:lnTo>
                    <a:pt x="1911" y="1577"/>
                  </a:lnTo>
                  <a:lnTo>
                    <a:pt x="1923" y="1717"/>
                  </a:lnTo>
                  <a:lnTo>
                    <a:pt x="1939" y="1845"/>
                  </a:lnTo>
                  <a:lnTo>
                    <a:pt x="1960" y="1960"/>
                  </a:lnTo>
                  <a:lnTo>
                    <a:pt x="1984" y="2059"/>
                  </a:lnTo>
                  <a:lnTo>
                    <a:pt x="2011" y="2140"/>
                  </a:lnTo>
                  <a:lnTo>
                    <a:pt x="1994" y="2133"/>
                  </a:lnTo>
                  <a:lnTo>
                    <a:pt x="1975" y="2126"/>
                  </a:lnTo>
                  <a:lnTo>
                    <a:pt x="1954" y="2120"/>
                  </a:lnTo>
                  <a:lnTo>
                    <a:pt x="1934" y="2113"/>
                  </a:lnTo>
                  <a:lnTo>
                    <a:pt x="1912" y="2108"/>
                  </a:lnTo>
                  <a:lnTo>
                    <a:pt x="1889" y="2103"/>
                  </a:lnTo>
                  <a:lnTo>
                    <a:pt x="1865" y="2097"/>
                  </a:lnTo>
                  <a:lnTo>
                    <a:pt x="1839" y="2093"/>
                  </a:lnTo>
                  <a:lnTo>
                    <a:pt x="1814" y="2088"/>
                  </a:lnTo>
                  <a:lnTo>
                    <a:pt x="1786" y="2083"/>
                  </a:lnTo>
                  <a:lnTo>
                    <a:pt x="1759" y="2079"/>
                  </a:lnTo>
                  <a:lnTo>
                    <a:pt x="1730" y="2075"/>
                  </a:lnTo>
                  <a:lnTo>
                    <a:pt x="1700" y="2072"/>
                  </a:lnTo>
                  <a:lnTo>
                    <a:pt x="1670" y="2068"/>
                  </a:lnTo>
                  <a:lnTo>
                    <a:pt x="1638" y="2066"/>
                  </a:lnTo>
                  <a:lnTo>
                    <a:pt x="1606" y="2063"/>
                  </a:lnTo>
                  <a:lnTo>
                    <a:pt x="1573" y="2060"/>
                  </a:lnTo>
                  <a:lnTo>
                    <a:pt x="1540" y="2058"/>
                  </a:lnTo>
                  <a:lnTo>
                    <a:pt x="1505" y="2057"/>
                  </a:lnTo>
                  <a:lnTo>
                    <a:pt x="1470" y="2056"/>
                  </a:lnTo>
                  <a:lnTo>
                    <a:pt x="1435" y="2055"/>
                  </a:lnTo>
                  <a:lnTo>
                    <a:pt x="1399" y="2053"/>
                  </a:lnTo>
                  <a:lnTo>
                    <a:pt x="1362" y="2053"/>
                  </a:lnTo>
                  <a:lnTo>
                    <a:pt x="1325" y="2053"/>
                  </a:lnTo>
                  <a:lnTo>
                    <a:pt x="1287" y="2053"/>
                  </a:lnTo>
                  <a:lnTo>
                    <a:pt x="1249" y="2053"/>
                  </a:lnTo>
                  <a:lnTo>
                    <a:pt x="1210" y="2055"/>
                  </a:lnTo>
                  <a:lnTo>
                    <a:pt x="1172" y="2056"/>
                  </a:lnTo>
                  <a:lnTo>
                    <a:pt x="1132" y="2057"/>
                  </a:lnTo>
                  <a:lnTo>
                    <a:pt x="1092" y="2059"/>
                  </a:lnTo>
                  <a:lnTo>
                    <a:pt x="1052" y="2062"/>
                  </a:lnTo>
                  <a:lnTo>
                    <a:pt x="1012" y="2064"/>
                  </a:lnTo>
                  <a:lnTo>
                    <a:pt x="973" y="2066"/>
                  </a:lnTo>
                  <a:lnTo>
                    <a:pt x="935" y="2070"/>
                  </a:lnTo>
                  <a:lnTo>
                    <a:pt x="897" y="2073"/>
                  </a:lnTo>
                  <a:lnTo>
                    <a:pt x="859" y="2075"/>
                  </a:lnTo>
                  <a:lnTo>
                    <a:pt x="822" y="2080"/>
                  </a:lnTo>
                  <a:lnTo>
                    <a:pt x="785" y="2083"/>
                  </a:lnTo>
                  <a:lnTo>
                    <a:pt x="748" y="2088"/>
                  </a:lnTo>
                  <a:lnTo>
                    <a:pt x="712" y="2093"/>
                  </a:lnTo>
                  <a:lnTo>
                    <a:pt x="676" y="2097"/>
                  </a:lnTo>
                  <a:lnTo>
                    <a:pt x="641" y="2102"/>
                  </a:lnTo>
                  <a:lnTo>
                    <a:pt x="606" y="2106"/>
                  </a:lnTo>
                  <a:lnTo>
                    <a:pt x="572" y="2112"/>
                  </a:lnTo>
                  <a:lnTo>
                    <a:pt x="538" y="2118"/>
                  </a:lnTo>
                  <a:lnTo>
                    <a:pt x="505" y="2124"/>
                  </a:lnTo>
                  <a:lnTo>
                    <a:pt x="472" y="2129"/>
                  </a:lnTo>
                  <a:lnTo>
                    <a:pt x="440" y="2135"/>
                  </a:lnTo>
                  <a:lnTo>
                    <a:pt x="409" y="2142"/>
                  </a:lnTo>
                  <a:lnTo>
                    <a:pt x="379" y="2148"/>
                  </a:lnTo>
                  <a:lnTo>
                    <a:pt x="349" y="2155"/>
                  </a:lnTo>
                  <a:lnTo>
                    <a:pt x="319" y="2162"/>
                  </a:lnTo>
                  <a:lnTo>
                    <a:pt x="292" y="2169"/>
                  </a:lnTo>
                  <a:lnTo>
                    <a:pt x="263" y="2177"/>
                  </a:lnTo>
                  <a:lnTo>
                    <a:pt x="236" y="2184"/>
                  </a:lnTo>
                  <a:lnTo>
                    <a:pt x="210" y="2192"/>
                  </a:lnTo>
                  <a:lnTo>
                    <a:pt x="186" y="2200"/>
                  </a:lnTo>
                  <a:lnTo>
                    <a:pt x="160" y="2207"/>
                  </a:lnTo>
                  <a:lnTo>
                    <a:pt x="137" y="2215"/>
                  </a:lnTo>
                  <a:lnTo>
                    <a:pt x="114" y="2223"/>
                  </a:lnTo>
                  <a:lnTo>
                    <a:pt x="92" y="2232"/>
                  </a:lnTo>
                  <a:lnTo>
                    <a:pt x="71" y="2240"/>
                  </a:lnTo>
                  <a:lnTo>
                    <a:pt x="52" y="2248"/>
                  </a:lnTo>
                  <a:lnTo>
                    <a:pt x="33" y="2257"/>
                  </a:lnTo>
                  <a:lnTo>
                    <a:pt x="56" y="2192"/>
                  </a:lnTo>
                  <a:lnTo>
                    <a:pt x="77" y="2116"/>
                  </a:lnTo>
                  <a:lnTo>
                    <a:pt x="97" y="2029"/>
                  </a:lnTo>
                  <a:lnTo>
                    <a:pt x="114" y="1934"/>
                  </a:lnTo>
                  <a:lnTo>
                    <a:pt x="130" y="1831"/>
                  </a:lnTo>
                  <a:lnTo>
                    <a:pt x="144" y="1723"/>
                  </a:lnTo>
                  <a:lnTo>
                    <a:pt x="156" y="1609"/>
                  </a:lnTo>
                  <a:lnTo>
                    <a:pt x="165" y="1491"/>
                  </a:lnTo>
                  <a:lnTo>
                    <a:pt x="149" y="1491"/>
                  </a:lnTo>
                  <a:lnTo>
                    <a:pt x="138" y="1614"/>
                  </a:lnTo>
                  <a:lnTo>
                    <a:pt x="127" y="1731"/>
                  </a:lnTo>
                  <a:lnTo>
                    <a:pt x="112" y="1843"/>
                  </a:lnTo>
                  <a:lnTo>
                    <a:pt x="94" y="1948"/>
                  </a:lnTo>
                  <a:lnTo>
                    <a:pt x="76" y="2044"/>
                  </a:lnTo>
                  <a:lnTo>
                    <a:pt x="55" y="2132"/>
                  </a:lnTo>
                  <a:lnTo>
                    <a:pt x="33" y="2208"/>
                  </a:lnTo>
                  <a:lnTo>
                    <a:pt x="9" y="2271"/>
                  </a:lnTo>
                  <a:lnTo>
                    <a:pt x="0" y="2293"/>
                  </a:lnTo>
                  <a:lnTo>
                    <a:pt x="21" y="2283"/>
                  </a:lnTo>
                  <a:lnTo>
                    <a:pt x="38" y="2273"/>
                  </a:lnTo>
                  <a:lnTo>
                    <a:pt x="58" y="2265"/>
                  </a:lnTo>
                  <a:lnTo>
                    <a:pt x="77" y="2256"/>
                  </a:lnTo>
                  <a:lnTo>
                    <a:pt x="99" y="2248"/>
                  </a:lnTo>
                  <a:lnTo>
                    <a:pt x="121" y="2239"/>
                  </a:lnTo>
                  <a:lnTo>
                    <a:pt x="144" y="2231"/>
                  </a:lnTo>
                  <a:lnTo>
                    <a:pt x="168" y="2223"/>
                  </a:lnTo>
                  <a:lnTo>
                    <a:pt x="194" y="2215"/>
                  </a:lnTo>
                  <a:lnTo>
                    <a:pt x="220" y="2207"/>
                  </a:lnTo>
                  <a:lnTo>
                    <a:pt x="248" y="2199"/>
                  </a:lnTo>
                  <a:lnTo>
                    <a:pt x="275" y="2192"/>
                  </a:lnTo>
                  <a:lnTo>
                    <a:pt x="304" y="2184"/>
                  </a:lnTo>
                  <a:lnTo>
                    <a:pt x="334" y="2177"/>
                  </a:lnTo>
                  <a:lnTo>
                    <a:pt x="365" y="2170"/>
                  </a:lnTo>
                  <a:lnTo>
                    <a:pt x="396" y="2163"/>
                  </a:lnTo>
                  <a:lnTo>
                    <a:pt x="429" y="2156"/>
                  </a:lnTo>
                  <a:lnTo>
                    <a:pt x="461" y="2150"/>
                  </a:lnTo>
                  <a:lnTo>
                    <a:pt x="494" y="2143"/>
                  </a:lnTo>
                  <a:lnTo>
                    <a:pt x="528" y="2138"/>
                  </a:lnTo>
                  <a:lnTo>
                    <a:pt x="562" y="2132"/>
                  </a:lnTo>
                  <a:lnTo>
                    <a:pt x="598" y="2126"/>
                  </a:lnTo>
                  <a:lnTo>
                    <a:pt x="634" y="2121"/>
                  </a:lnTo>
                  <a:lnTo>
                    <a:pt x="670" y="2116"/>
                  </a:lnTo>
                  <a:lnTo>
                    <a:pt x="706" y="2111"/>
                  </a:lnTo>
                  <a:lnTo>
                    <a:pt x="743" y="2106"/>
                  </a:lnTo>
                  <a:lnTo>
                    <a:pt x="780" y="2102"/>
                  </a:lnTo>
                  <a:lnTo>
                    <a:pt x="818" y="2097"/>
                  </a:lnTo>
                  <a:lnTo>
                    <a:pt x="856" y="2094"/>
                  </a:lnTo>
                  <a:lnTo>
                    <a:pt x="895" y="2090"/>
                  </a:lnTo>
                  <a:lnTo>
                    <a:pt x="933" y="2087"/>
                  </a:lnTo>
                  <a:lnTo>
                    <a:pt x="973" y="2083"/>
                  </a:lnTo>
                  <a:lnTo>
                    <a:pt x="1012" y="2081"/>
                  </a:lnTo>
                  <a:lnTo>
                    <a:pt x="1053" y="2079"/>
                  </a:lnTo>
                  <a:lnTo>
                    <a:pt x="1095" y="2076"/>
                  </a:lnTo>
                  <a:lnTo>
                    <a:pt x="1136" y="2074"/>
                  </a:lnTo>
                  <a:lnTo>
                    <a:pt x="1177" y="2073"/>
                  </a:lnTo>
                  <a:lnTo>
                    <a:pt x="1217" y="2072"/>
                  </a:lnTo>
                  <a:lnTo>
                    <a:pt x="1257" y="2071"/>
                  </a:lnTo>
                  <a:lnTo>
                    <a:pt x="1296" y="2071"/>
                  </a:lnTo>
                  <a:lnTo>
                    <a:pt x="1334" y="2070"/>
                  </a:lnTo>
                  <a:lnTo>
                    <a:pt x="1374" y="2071"/>
                  </a:lnTo>
                  <a:lnTo>
                    <a:pt x="1411" y="2071"/>
                  </a:lnTo>
                  <a:lnTo>
                    <a:pt x="1449" y="2072"/>
                  </a:lnTo>
                  <a:lnTo>
                    <a:pt x="1484" y="2073"/>
                  </a:lnTo>
                  <a:lnTo>
                    <a:pt x="1520" y="2074"/>
                  </a:lnTo>
                  <a:lnTo>
                    <a:pt x="1555" y="2076"/>
                  </a:lnTo>
                  <a:lnTo>
                    <a:pt x="1589" y="2079"/>
                  </a:lnTo>
                  <a:lnTo>
                    <a:pt x="1623" y="2081"/>
                  </a:lnTo>
                  <a:lnTo>
                    <a:pt x="1655" y="2083"/>
                  </a:lnTo>
                  <a:lnTo>
                    <a:pt x="1687" y="2087"/>
                  </a:lnTo>
                  <a:lnTo>
                    <a:pt x="1718" y="2090"/>
                  </a:lnTo>
                  <a:lnTo>
                    <a:pt x="1748" y="2094"/>
                  </a:lnTo>
                  <a:lnTo>
                    <a:pt x="1777" y="2098"/>
                  </a:lnTo>
                  <a:lnTo>
                    <a:pt x="1805" y="2103"/>
                  </a:lnTo>
                  <a:lnTo>
                    <a:pt x="1832" y="2108"/>
                  </a:lnTo>
                  <a:lnTo>
                    <a:pt x="1858" y="2112"/>
                  </a:lnTo>
                  <a:lnTo>
                    <a:pt x="1883" y="2118"/>
                  </a:lnTo>
                  <a:lnTo>
                    <a:pt x="1906" y="2124"/>
                  </a:lnTo>
                  <a:lnTo>
                    <a:pt x="1929" y="2129"/>
                  </a:lnTo>
                  <a:lnTo>
                    <a:pt x="1951" y="2135"/>
                  </a:lnTo>
                  <a:lnTo>
                    <a:pt x="1971" y="2142"/>
                  </a:lnTo>
                  <a:lnTo>
                    <a:pt x="1990" y="2149"/>
                  </a:lnTo>
                  <a:lnTo>
                    <a:pt x="2007" y="2156"/>
                  </a:lnTo>
                  <a:lnTo>
                    <a:pt x="2024" y="2163"/>
                  </a:lnTo>
                  <a:lnTo>
                    <a:pt x="2044" y="2173"/>
                  </a:lnTo>
                  <a:lnTo>
                    <a:pt x="2035" y="2153"/>
                  </a:lnTo>
                  <a:lnTo>
                    <a:pt x="2006" y="2075"/>
                  </a:lnTo>
                  <a:lnTo>
                    <a:pt x="1981" y="1979"/>
                  </a:lnTo>
                  <a:lnTo>
                    <a:pt x="1959" y="1863"/>
                  </a:lnTo>
                  <a:lnTo>
                    <a:pt x="1942" y="1733"/>
                  </a:lnTo>
                  <a:lnTo>
                    <a:pt x="1928" y="1589"/>
                  </a:lnTo>
                  <a:lnTo>
                    <a:pt x="1919" y="1435"/>
                  </a:lnTo>
                  <a:lnTo>
                    <a:pt x="1915" y="1272"/>
                  </a:lnTo>
                  <a:lnTo>
                    <a:pt x="1915" y="1102"/>
                  </a:lnTo>
                  <a:lnTo>
                    <a:pt x="1921" y="926"/>
                  </a:lnTo>
                  <a:lnTo>
                    <a:pt x="1931" y="758"/>
                  </a:lnTo>
                  <a:lnTo>
                    <a:pt x="1946" y="598"/>
                  </a:lnTo>
                  <a:lnTo>
                    <a:pt x="1966" y="449"/>
                  </a:lnTo>
                  <a:lnTo>
                    <a:pt x="1989" y="316"/>
                  </a:lnTo>
                  <a:lnTo>
                    <a:pt x="2016" y="197"/>
                  </a:lnTo>
                  <a:lnTo>
                    <a:pt x="2047" y="98"/>
                  </a:lnTo>
                  <a:lnTo>
                    <a:pt x="2079" y="19"/>
                  </a:lnTo>
                  <a:lnTo>
                    <a:pt x="2079" y="17"/>
                  </a:lnTo>
                  <a:lnTo>
                    <a:pt x="2080" y="15"/>
                  </a:lnTo>
                  <a:lnTo>
                    <a:pt x="2080" y="0"/>
                  </a:lnTo>
                  <a:lnTo>
                    <a:pt x="2078" y="1"/>
                  </a:lnTo>
                  <a:lnTo>
                    <a:pt x="2073" y="4"/>
                  </a:lnTo>
                  <a:lnTo>
                    <a:pt x="2069" y="6"/>
                  </a:lnTo>
                  <a:lnTo>
                    <a:pt x="2066" y="7"/>
                  </a:lnTo>
                  <a:close/>
                </a:path>
              </a:pathLst>
            </a:custGeom>
            <a:solidFill>
              <a:srgbClr val="7F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22" name="Freeform 100"/>
            <p:cNvSpPr>
              <a:spLocks/>
            </p:cNvSpPr>
            <p:nvPr/>
          </p:nvSpPr>
          <p:spPr bwMode="auto">
            <a:xfrm>
              <a:off x="4423" y="1819"/>
              <a:ext cx="228" cy="277"/>
            </a:xfrm>
            <a:custGeom>
              <a:avLst/>
              <a:gdLst>
                <a:gd name="T0" fmla="*/ 114 w 457"/>
                <a:gd name="T1" fmla="*/ 62 h 554"/>
                <a:gd name="T2" fmla="*/ 59 w 457"/>
                <a:gd name="T3" fmla="*/ 62 h 554"/>
                <a:gd name="T4" fmla="*/ 84 w 457"/>
                <a:gd name="T5" fmla="*/ 37 h 554"/>
                <a:gd name="T6" fmla="*/ 82 w 457"/>
                <a:gd name="T7" fmla="*/ 35 h 554"/>
                <a:gd name="T8" fmla="*/ 56 w 457"/>
                <a:gd name="T9" fmla="*/ 61 h 554"/>
                <a:gd name="T10" fmla="*/ 56 w 457"/>
                <a:gd name="T11" fmla="*/ 0 h 554"/>
                <a:gd name="T12" fmla="*/ 54 w 457"/>
                <a:gd name="T13" fmla="*/ 0 h 554"/>
                <a:gd name="T14" fmla="*/ 54 w 457"/>
                <a:gd name="T15" fmla="*/ 61 h 554"/>
                <a:gd name="T16" fmla="*/ 32 w 457"/>
                <a:gd name="T17" fmla="*/ 38 h 554"/>
                <a:gd name="T18" fmla="*/ 30 w 457"/>
                <a:gd name="T19" fmla="*/ 40 h 554"/>
                <a:gd name="T20" fmla="*/ 52 w 457"/>
                <a:gd name="T21" fmla="*/ 62 h 554"/>
                <a:gd name="T22" fmla="*/ 0 w 457"/>
                <a:gd name="T23" fmla="*/ 62 h 554"/>
                <a:gd name="T24" fmla="*/ 0 w 457"/>
                <a:gd name="T25" fmla="*/ 66 h 554"/>
                <a:gd name="T26" fmla="*/ 53 w 457"/>
                <a:gd name="T27" fmla="*/ 66 h 554"/>
                <a:gd name="T28" fmla="*/ 31 w 457"/>
                <a:gd name="T29" fmla="*/ 87 h 554"/>
                <a:gd name="T30" fmla="*/ 33 w 457"/>
                <a:gd name="T31" fmla="*/ 88 h 554"/>
                <a:gd name="T32" fmla="*/ 54 w 457"/>
                <a:gd name="T33" fmla="*/ 68 h 554"/>
                <a:gd name="T34" fmla="*/ 54 w 457"/>
                <a:gd name="T35" fmla="*/ 139 h 554"/>
                <a:gd name="T36" fmla="*/ 56 w 457"/>
                <a:gd name="T37" fmla="*/ 139 h 554"/>
                <a:gd name="T38" fmla="*/ 56 w 457"/>
                <a:gd name="T39" fmla="*/ 68 h 554"/>
                <a:gd name="T40" fmla="*/ 81 w 457"/>
                <a:gd name="T41" fmla="*/ 91 h 554"/>
                <a:gd name="T42" fmla="*/ 83 w 457"/>
                <a:gd name="T43" fmla="*/ 90 h 554"/>
                <a:gd name="T44" fmla="*/ 58 w 457"/>
                <a:gd name="T45" fmla="*/ 66 h 554"/>
                <a:gd name="T46" fmla="*/ 114 w 457"/>
                <a:gd name="T47" fmla="*/ 66 h 554"/>
                <a:gd name="T48" fmla="*/ 114 w 457"/>
                <a:gd name="T49" fmla="*/ 62 h 5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57"/>
                <a:gd name="T76" fmla="*/ 0 h 554"/>
                <a:gd name="T77" fmla="*/ 457 w 457"/>
                <a:gd name="T78" fmla="*/ 554 h 5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57" h="554">
                  <a:moveTo>
                    <a:pt x="457" y="251"/>
                  </a:moveTo>
                  <a:lnTo>
                    <a:pt x="236" y="251"/>
                  </a:lnTo>
                  <a:lnTo>
                    <a:pt x="338" y="150"/>
                  </a:lnTo>
                  <a:lnTo>
                    <a:pt x="331" y="143"/>
                  </a:lnTo>
                  <a:lnTo>
                    <a:pt x="227" y="247"/>
                  </a:lnTo>
                  <a:lnTo>
                    <a:pt x="227" y="0"/>
                  </a:lnTo>
                  <a:lnTo>
                    <a:pt x="217" y="0"/>
                  </a:lnTo>
                  <a:lnTo>
                    <a:pt x="217" y="245"/>
                  </a:lnTo>
                  <a:lnTo>
                    <a:pt x="128" y="155"/>
                  </a:lnTo>
                  <a:lnTo>
                    <a:pt x="121" y="162"/>
                  </a:lnTo>
                  <a:lnTo>
                    <a:pt x="210" y="251"/>
                  </a:lnTo>
                  <a:lnTo>
                    <a:pt x="0" y="251"/>
                  </a:lnTo>
                  <a:lnTo>
                    <a:pt x="0" y="262"/>
                  </a:lnTo>
                  <a:lnTo>
                    <a:pt x="213" y="262"/>
                  </a:lnTo>
                  <a:lnTo>
                    <a:pt x="126" y="348"/>
                  </a:lnTo>
                  <a:lnTo>
                    <a:pt x="133" y="355"/>
                  </a:lnTo>
                  <a:lnTo>
                    <a:pt x="217" y="271"/>
                  </a:lnTo>
                  <a:lnTo>
                    <a:pt x="217" y="554"/>
                  </a:lnTo>
                  <a:lnTo>
                    <a:pt x="227" y="554"/>
                  </a:lnTo>
                  <a:lnTo>
                    <a:pt x="227" y="269"/>
                  </a:lnTo>
                  <a:lnTo>
                    <a:pt x="325" y="367"/>
                  </a:lnTo>
                  <a:lnTo>
                    <a:pt x="332" y="360"/>
                  </a:lnTo>
                  <a:lnTo>
                    <a:pt x="234" y="262"/>
                  </a:lnTo>
                  <a:lnTo>
                    <a:pt x="457" y="262"/>
                  </a:lnTo>
                  <a:lnTo>
                    <a:pt x="457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23" name="Freeform 101"/>
            <p:cNvSpPr>
              <a:spLocks/>
            </p:cNvSpPr>
            <p:nvPr/>
          </p:nvSpPr>
          <p:spPr bwMode="auto">
            <a:xfrm>
              <a:off x="4973" y="2419"/>
              <a:ext cx="161" cy="195"/>
            </a:xfrm>
            <a:custGeom>
              <a:avLst/>
              <a:gdLst>
                <a:gd name="T0" fmla="*/ 81 w 321"/>
                <a:gd name="T1" fmla="*/ 45 h 390"/>
                <a:gd name="T2" fmla="*/ 42 w 321"/>
                <a:gd name="T3" fmla="*/ 45 h 390"/>
                <a:gd name="T4" fmla="*/ 60 w 321"/>
                <a:gd name="T5" fmla="*/ 26 h 390"/>
                <a:gd name="T6" fmla="*/ 58 w 321"/>
                <a:gd name="T7" fmla="*/ 25 h 390"/>
                <a:gd name="T8" fmla="*/ 40 w 321"/>
                <a:gd name="T9" fmla="*/ 44 h 390"/>
                <a:gd name="T10" fmla="*/ 40 w 321"/>
                <a:gd name="T11" fmla="*/ 0 h 390"/>
                <a:gd name="T12" fmla="*/ 38 w 321"/>
                <a:gd name="T13" fmla="*/ 0 h 390"/>
                <a:gd name="T14" fmla="*/ 38 w 321"/>
                <a:gd name="T15" fmla="*/ 43 h 390"/>
                <a:gd name="T16" fmla="*/ 23 w 321"/>
                <a:gd name="T17" fmla="*/ 27 h 390"/>
                <a:gd name="T18" fmla="*/ 22 w 321"/>
                <a:gd name="T19" fmla="*/ 28 h 390"/>
                <a:gd name="T20" fmla="*/ 37 w 321"/>
                <a:gd name="T21" fmla="*/ 45 h 390"/>
                <a:gd name="T22" fmla="*/ 0 w 321"/>
                <a:gd name="T23" fmla="*/ 45 h 390"/>
                <a:gd name="T24" fmla="*/ 0 w 321"/>
                <a:gd name="T25" fmla="*/ 46 h 390"/>
                <a:gd name="T26" fmla="*/ 38 w 321"/>
                <a:gd name="T27" fmla="*/ 46 h 390"/>
                <a:gd name="T28" fmla="*/ 22 w 321"/>
                <a:gd name="T29" fmla="*/ 61 h 390"/>
                <a:gd name="T30" fmla="*/ 24 w 321"/>
                <a:gd name="T31" fmla="*/ 62 h 390"/>
                <a:gd name="T32" fmla="*/ 38 w 321"/>
                <a:gd name="T33" fmla="*/ 48 h 390"/>
                <a:gd name="T34" fmla="*/ 38 w 321"/>
                <a:gd name="T35" fmla="*/ 98 h 390"/>
                <a:gd name="T36" fmla="*/ 40 w 321"/>
                <a:gd name="T37" fmla="*/ 98 h 390"/>
                <a:gd name="T38" fmla="*/ 40 w 321"/>
                <a:gd name="T39" fmla="*/ 48 h 390"/>
                <a:gd name="T40" fmla="*/ 57 w 321"/>
                <a:gd name="T41" fmla="*/ 65 h 390"/>
                <a:gd name="T42" fmla="*/ 58 w 321"/>
                <a:gd name="T43" fmla="*/ 63 h 390"/>
                <a:gd name="T44" fmla="*/ 41 w 321"/>
                <a:gd name="T45" fmla="*/ 46 h 390"/>
                <a:gd name="T46" fmla="*/ 81 w 321"/>
                <a:gd name="T47" fmla="*/ 46 h 390"/>
                <a:gd name="T48" fmla="*/ 81 w 321"/>
                <a:gd name="T49" fmla="*/ 45 h 39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1"/>
                <a:gd name="T76" fmla="*/ 0 h 390"/>
                <a:gd name="T77" fmla="*/ 321 w 321"/>
                <a:gd name="T78" fmla="*/ 390 h 39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1" h="390">
                  <a:moveTo>
                    <a:pt x="321" y="177"/>
                  </a:moveTo>
                  <a:lnTo>
                    <a:pt x="166" y="177"/>
                  </a:lnTo>
                  <a:lnTo>
                    <a:pt x="237" y="106"/>
                  </a:lnTo>
                  <a:lnTo>
                    <a:pt x="231" y="102"/>
                  </a:lnTo>
                  <a:lnTo>
                    <a:pt x="159" y="174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52" y="172"/>
                  </a:lnTo>
                  <a:lnTo>
                    <a:pt x="90" y="110"/>
                  </a:lnTo>
                  <a:lnTo>
                    <a:pt x="85" y="115"/>
                  </a:lnTo>
                  <a:lnTo>
                    <a:pt x="147" y="177"/>
                  </a:lnTo>
                  <a:lnTo>
                    <a:pt x="0" y="177"/>
                  </a:lnTo>
                  <a:lnTo>
                    <a:pt x="0" y="184"/>
                  </a:lnTo>
                  <a:lnTo>
                    <a:pt x="149" y="184"/>
                  </a:lnTo>
                  <a:lnTo>
                    <a:pt x="88" y="245"/>
                  </a:lnTo>
                  <a:lnTo>
                    <a:pt x="93" y="249"/>
                  </a:lnTo>
                  <a:lnTo>
                    <a:pt x="152" y="191"/>
                  </a:lnTo>
                  <a:lnTo>
                    <a:pt x="152" y="390"/>
                  </a:lnTo>
                  <a:lnTo>
                    <a:pt x="159" y="390"/>
                  </a:lnTo>
                  <a:lnTo>
                    <a:pt x="159" y="189"/>
                  </a:lnTo>
                  <a:lnTo>
                    <a:pt x="228" y="257"/>
                  </a:lnTo>
                  <a:lnTo>
                    <a:pt x="232" y="253"/>
                  </a:lnTo>
                  <a:lnTo>
                    <a:pt x="164" y="184"/>
                  </a:lnTo>
                  <a:lnTo>
                    <a:pt x="321" y="184"/>
                  </a:lnTo>
                  <a:lnTo>
                    <a:pt x="321" y="1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</p:grpSp>
      <p:grpSp>
        <p:nvGrpSpPr>
          <p:cNvPr id="8" name="Group 93"/>
          <p:cNvGrpSpPr>
            <a:grpSpLocks noChangeAspect="1"/>
          </p:cNvGrpSpPr>
          <p:nvPr/>
        </p:nvGrpSpPr>
        <p:grpSpPr bwMode="auto">
          <a:xfrm>
            <a:off x="611188" y="4652963"/>
            <a:ext cx="2592387" cy="1141412"/>
            <a:chOff x="4241" y="1616"/>
            <a:chExt cx="1089" cy="1147"/>
          </a:xfrm>
        </p:grpSpPr>
        <p:sp>
          <p:nvSpPr>
            <p:cNvPr id="79908" name="AutoShape 94"/>
            <p:cNvSpPr>
              <a:spLocks noChangeAspect="1" noChangeArrowheads="1" noTextEdit="1"/>
            </p:cNvSpPr>
            <p:nvPr/>
          </p:nvSpPr>
          <p:spPr bwMode="auto">
            <a:xfrm>
              <a:off x="4241" y="1616"/>
              <a:ext cx="1089" cy="1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909" name="Freeform 95"/>
            <p:cNvSpPr>
              <a:spLocks/>
            </p:cNvSpPr>
            <p:nvPr/>
          </p:nvSpPr>
          <p:spPr bwMode="auto">
            <a:xfrm>
              <a:off x="4319" y="1730"/>
              <a:ext cx="924" cy="979"/>
            </a:xfrm>
            <a:custGeom>
              <a:avLst/>
              <a:gdLst>
                <a:gd name="T0" fmla="*/ 27 w 1848"/>
                <a:gd name="T1" fmla="*/ 274 h 1958"/>
                <a:gd name="T2" fmla="*/ 22 w 1848"/>
                <a:gd name="T3" fmla="*/ 342 h 1958"/>
                <a:gd name="T4" fmla="*/ 14 w 1848"/>
                <a:gd name="T5" fmla="*/ 401 h 1958"/>
                <a:gd name="T6" fmla="*/ 9 w 1848"/>
                <a:gd name="T7" fmla="*/ 430 h 1958"/>
                <a:gd name="T8" fmla="*/ 4 w 1848"/>
                <a:gd name="T9" fmla="*/ 456 h 1958"/>
                <a:gd name="T10" fmla="*/ 5 w 1848"/>
                <a:gd name="T11" fmla="*/ 471 h 1958"/>
                <a:gd name="T12" fmla="*/ 19 w 1848"/>
                <a:gd name="T13" fmla="*/ 468 h 1958"/>
                <a:gd name="T14" fmla="*/ 35 w 1848"/>
                <a:gd name="T15" fmla="*/ 466 h 1958"/>
                <a:gd name="T16" fmla="*/ 53 w 1848"/>
                <a:gd name="T17" fmla="*/ 464 h 1958"/>
                <a:gd name="T18" fmla="*/ 73 w 1848"/>
                <a:gd name="T19" fmla="*/ 463 h 1958"/>
                <a:gd name="T20" fmla="*/ 93 w 1848"/>
                <a:gd name="T21" fmla="*/ 463 h 1958"/>
                <a:gd name="T22" fmla="*/ 115 w 1848"/>
                <a:gd name="T23" fmla="*/ 464 h 1958"/>
                <a:gd name="T24" fmla="*/ 138 w 1848"/>
                <a:gd name="T25" fmla="*/ 465 h 1958"/>
                <a:gd name="T26" fmla="*/ 162 w 1848"/>
                <a:gd name="T27" fmla="*/ 467 h 1958"/>
                <a:gd name="T28" fmla="*/ 187 w 1848"/>
                <a:gd name="T29" fmla="*/ 469 h 1958"/>
                <a:gd name="T30" fmla="*/ 212 w 1848"/>
                <a:gd name="T31" fmla="*/ 472 h 1958"/>
                <a:gd name="T32" fmla="*/ 221 w 1848"/>
                <a:gd name="T33" fmla="*/ 473 h 1958"/>
                <a:gd name="T34" fmla="*/ 224 w 1848"/>
                <a:gd name="T35" fmla="*/ 473 h 1958"/>
                <a:gd name="T36" fmla="*/ 231 w 1848"/>
                <a:gd name="T37" fmla="*/ 473 h 1958"/>
                <a:gd name="T38" fmla="*/ 240 w 1848"/>
                <a:gd name="T39" fmla="*/ 473 h 1958"/>
                <a:gd name="T40" fmla="*/ 257 w 1848"/>
                <a:gd name="T41" fmla="*/ 473 h 1958"/>
                <a:gd name="T42" fmla="*/ 278 w 1848"/>
                <a:gd name="T43" fmla="*/ 474 h 1958"/>
                <a:gd name="T44" fmla="*/ 298 w 1848"/>
                <a:gd name="T45" fmla="*/ 475 h 1958"/>
                <a:gd name="T46" fmla="*/ 318 w 1848"/>
                <a:gd name="T47" fmla="*/ 475 h 1958"/>
                <a:gd name="T48" fmla="*/ 337 w 1848"/>
                <a:gd name="T49" fmla="*/ 477 h 1958"/>
                <a:gd name="T50" fmla="*/ 356 w 1848"/>
                <a:gd name="T51" fmla="*/ 478 h 1958"/>
                <a:gd name="T52" fmla="*/ 374 w 1848"/>
                <a:gd name="T53" fmla="*/ 480 h 1958"/>
                <a:gd name="T54" fmla="*/ 391 w 1848"/>
                <a:gd name="T55" fmla="*/ 482 h 1958"/>
                <a:gd name="T56" fmla="*/ 408 w 1848"/>
                <a:gd name="T57" fmla="*/ 485 h 1958"/>
                <a:gd name="T58" fmla="*/ 423 w 1848"/>
                <a:gd name="T59" fmla="*/ 487 h 1958"/>
                <a:gd name="T60" fmla="*/ 438 w 1848"/>
                <a:gd name="T61" fmla="*/ 490 h 1958"/>
                <a:gd name="T62" fmla="*/ 430 w 1848"/>
                <a:gd name="T63" fmla="*/ 421 h 1958"/>
                <a:gd name="T64" fmla="*/ 426 w 1848"/>
                <a:gd name="T65" fmla="*/ 340 h 1958"/>
                <a:gd name="T66" fmla="*/ 427 w 1848"/>
                <a:gd name="T67" fmla="*/ 240 h 1958"/>
                <a:gd name="T68" fmla="*/ 437 w 1848"/>
                <a:gd name="T69" fmla="*/ 129 h 1958"/>
                <a:gd name="T70" fmla="*/ 455 w 1848"/>
                <a:gd name="T71" fmla="*/ 47 h 1958"/>
                <a:gd name="T72" fmla="*/ 454 w 1848"/>
                <a:gd name="T73" fmla="*/ 31 h 1958"/>
                <a:gd name="T74" fmla="*/ 439 w 1848"/>
                <a:gd name="T75" fmla="*/ 34 h 1958"/>
                <a:gd name="T76" fmla="*/ 422 w 1848"/>
                <a:gd name="T77" fmla="*/ 37 h 1958"/>
                <a:gd name="T78" fmla="*/ 404 w 1848"/>
                <a:gd name="T79" fmla="*/ 39 h 1958"/>
                <a:gd name="T80" fmla="*/ 383 w 1848"/>
                <a:gd name="T81" fmla="*/ 40 h 1958"/>
                <a:gd name="T82" fmla="*/ 360 w 1848"/>
                <a:gd name="T83" fmla="*/ 40 h 1958"/>
                <a:gd name="T84" fmla="*/ 337 w 1848"/>
                <a:gd name="T85" fmla="*/ 40 h 1958"/>
                <a:gd name="T86" fmla="*/ 312 w 1848"/>
                <a:gd name="T87" fmla="*/ 38 h 1958"/>
                <a:gd name="T88" fmla="*/ 286 w 1848"/>
                <a:gd name="T89" fmla="*/ 36 h 1958"/>
                <a:gd name="T90" fmla="*/ 259 w 1848"/>
                <a:gd name="T91" fmla="*/ 33 h 1958"/>
                <a:gd name="T92" fmla="*/ 231 w 1848"/>
                <a:gd name="T93" fmla="*/ 30 h 1958"/>
                <a:gd name="T94" fmla="*/ 220 w 1848"/>
                <a:gd name="T95" fmla="*/ 28 h 1958"/>
                <a:gd name="T96" fmla="*/ 208 w 1848"/>
                <a:gd name="T97" fmla="*/ 26 h 1958"/>
                <a:gd name="T98" fmla="*/ 186 w 1848"/>
                <a:gd name="T99" fmla="*/ 24 h 1958"/>
                <a:gd name="T100" fmla="*/ 144 w 1848"/>
                <a:gd name="T101" fmla="*/ 22 h 1958"/>
                <a:gd name="T102" fmla="*/ 106 w 1848"/>
                <a:gd name="T103" fmla="*/ 18 h 1958"/>
                <a:gd name="T104" fmla="*/ 71 w 1848"/>
                <a:gd name="T105" fmla="*/ 13 h 1958"/>
                <a:gd name="T106" fmla="*/ 40 w 1848"/>
                <a:gd name="T107" fmla="*/ 7 h 1958"/>
                <a:gd name="T108" fmla="*/ 13 w 1848"/>
                <a:gd name="T109" fmla="*/ 0 h 1958"/>
                <a:gd name="T110" fmla="*/ 24 w 1848"/>
                <a:gd name="T111" fmla="*/ 72 h 1958"/>
                <a:gd name="T112" fmla="*/ 29 w 1848"/>
                <a:gd name="T113" fmla="*/ 161 h 19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48"/>
                <a:gd name="T172" fmla="*/ 0 h 1958"/>
                <a:gd name="T173" fmla="*/ 1848 w 1848"/>
                <a:gd name="T174" fmla="*/ 1958 h 195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48" h="1958">
                  <a:moveTo>
                    <a:pt x="115" y="901"/>
                  </a:moveTo>
                  <a:lnTo>
                    <a:pt x="111" y="997"/>
                  </a:lnTo>
                  <a:lnTo>
                    <a:pt x="108" y="1093"/>
                  </a:lnTo>
                  <a:lnTo>
                    <a:pt x="101" y="1187"/>
                  </a:lnTo>
                  <a:lnTo>
                    <a:pt x="94" y="1277"/>
                  </a:lnTo>
                  <a:lnTo>
                    <a:pt x="86" y="1365"/>
                  </a:lnTo>
                  <a:lnTo>
                    <a:pt x="76" y="1449"/>
                  </a:lnTo>
                  <a:lnTo>
                    <a:pt x="64" y="1529"/>
                  </a:lnTo>
                  <a:lnTo>
                    <a:pt x="53" y="1604"/>
                  </a:lnTo>
                  <a:lnTo>
                    <a:pt x="47" y="1643"/>
                  </a:lnTo>
                  <a:lnTo>
                    <a:pt x="41" y="1683"/>
                  </a:lnTo>
                  <a:lnTo>
                    <a:pt x="34" y="1719"/>
                  </a:lnTo>
                  <a:lnTo>
                    <a:pt x="28" y="1755"/>
                  </a:lnTo>
                  <a:lnTo>
                    <a:pt x="21" y="1790"/>
                  </a:lnTo>
                  <a:lnTo>
                    <a:pt x="15" y="1823"/>
                  </a:lnTo>
                  <a:lnTo>
                    <a:pt x="8" y="1855"/>
                  </a:lnTo>
                  <a:lnTo>
                    <a:pt x="0" y="1885"/>
                  </a:lnTo>
                  <a:lnTo>
                    <a:pt x="17" y="1881"/>
                  </a:lnTo>
                  <a:lnTo>
                    <a:pt x="35" y="1877"/>
                  </a:lnTo>
                  <a:lnTo>
                    <a:pt x="55" y="1874"/>
                  </a:lnTo>
                  <a:lnTo>
                    <a:pt x="76" y="1870"/>
                  </a:lnTo>
                  <a:lnTo>
                    <a:pt x="96" y="1867"/>
                  </a:lnTo>
                  <a:lnTo>
                    <a:pt x="118" y="1863"/>
                  </a:lnTo>
                  <a:lnTo>
                    <a:pt x="140" y="1861"/>
                  </a:lnTo>
                  <a:lnTo>
                    <a:pt x="163" y="1859"/>
                  </a:lnTo>
                  <a:lnTo>
                    <a:pt x="187" y="1858"/>
                  </a:lnTo>
                  <a:lnTo>
                    <a:pt x="212" y="1855"/>
                  </a:lnTo>
                  <a:lnTo>
                    <a:pt x="237" y="1854"/>
                  </a:lnTo>
                  <a:lnTo>
                    <a:pt x="263" y="1853"/>
                  </a:lnTo>
                  <a:lnTo>
                    <a:pt x="289" y="1852"/>
                  </a:lnTo>
                  <a:lnTo>
                    <a:pt x="316" y="1852"/>
                  </a:lnTo>
                  <a:lnTo>
                    <a:pt x="344" y="1852"/>
                  </a:lnTo>
                  <a:lnTo>
                    <a:pt x="372" y="1852"/>
                  </a:lnTo>
                  <a:lnTo>
                    <a:pt x="401" y="1852"/>
                  </a:lnTo>
                  <a:lnTo>
                    <a:pt x="429" y="1853"/>
                  </a:lnTo>
                  <a:lnTo>
                    <a:pt x="459" y="1853"/>
                  </a:lnTo>
                  <a:lnTo>
                    <a:pt x="489" y="1855"/>
                  </a:lnTo>
                  <a:lnTo>
                    <a:pt x="520" y="1856"/>
                  </a:lnTo>
                  <a:lnTo>
                    <a:pt x="552" y="1858"/>
                  </a:lnTo>
                  <a:lnTo>
                    <a:pt x="583" y="1860"/>
                  </a:lnTo>
                  <a:lnTo>
                    <a:pt x="615" y="1862"/>
                  </a:lnTo>
                  <a:lnTo>
                    <a:pt x="647" y="1866"/>
                  </a:lnTo>
                  <a:lnTo>
                    <a:pt x="679" y="1868"/>
                  </a:lnTo>
                  <a:lnTo>
                    <a:pt x="713" y="1871"/>
                  </a:lnTo>
                  <a:lnTo>
                    <a:pt x="745" y="1875"/>
                  </a:lnTo>
                  <a:lnTo>
                    <a:pt x="779" y="1878"/>
                  </a:lnTo>
                  <a:lnTo>
                    <a:pt x="813" y="1883"/>
                  </a:lnTo>
                  <a:lnTo>
                    <a:pt x="847" y="1888"/>
                  </a:lnTo>
                  <a:lnTo>
                    <a:pt x="881" y="1892"/>
                  </a:lnTo>
                  <a:lnTo>
                    <a:pt x="882" y="1892"/>
                  </a:lnTo>
                  <a:lnTo>
                    <a:pt x="893" y="1892"/>
                  </a:lnTo>
                  <a:lnTo>
                    <a:pt x="904" y="1892"/>
                  </a:lnTo>
                  <a:lnTo>
                    <a:pt x="915" y="1892"/>
                  </a:lnTo>
                  <a:lnTo>
                    <a:pt x="926" y="1892"/>
                  </a:lnTo>
                  <a:lnTo>
                    <a:pt x="938" y="1892"/>
                  </a:lnTo>
                  <a:lnTo>
                    <a:pt x="948" y="1892"/>
                  </a:lnTo>
                  <a:lnTo>
                    <a:pt x="960" y="1892"/>
                  </a:lnTo>
                  <a:lnTo>
                    <a:pt x="970" y="1892"/>
                  </a:lnTo>
                  <a:lnTo>
                    <a:pt x="999" y="1892"/>
                  </a:lnTo>
                  <a:lnTo>
                    <a:pt x="1026" y="1892"/>
                  </a:lnTo>
                  <a:lnTo>
                    <a:pt x="1054" y="1893"/>
                  </a:lnTo>
                  <a:lnTo>
                    <a:pt x="1082" y="1893"/>
                  </a:lnTo>
                  <a:lnTo>
                    <a:pt x="1109" y="1894"/>
                  </a:lnTo>
                  <a:lnTo>
                    <a:pt x="1137" y="1894"/>
                  </a:lnTo>
                  <a:lnTo>
                    <a:pt x="1165" y="1896"/>
                  </a:lnTo>
                  <a:lnTo>
                    <a:pt x="1191" y="1897"/>
                  </a:lnTo>
                  <a:lnTo>
                    <a:pt x="1218" y="1898"/>
                  </a:lnTo>
                  <a:lnTo>
                    <a:pt x="1244" y="1899"/>
                  </a:lnTo>
                  <a:lnTo>
                    <a:pt x="1271" y="1900"/>
                  </a:lnTo>
                  <a:lnTo>
                    <a:pt x="1297" y="1902"/>
                  </a:lnTo>
                  <a:lnTo>
                    <a:pt x="1323" y="1904"/>
                  </a:lnTo>
                  <a:lnTo>
                    <a:pt x="1348" y="1906"/>
                  </a:lnTo>
                  <a:lnTo>
                    <a:pt x="1373" y="1908"/>
                  </a:lnTo>
                  <a:lnTo>
                    <a:pt x="1399" y="1909"/>
                  </a:lnTo>
                  <a:lnTo>
                    <a:pt x="1423" y="1912"/>
                  </a:lnTo>
                  <a:lnTo>
                    <a:pt x="1447" y="1914"/>
                  </a:lnTo>
                  <a:lnTo>
                    <a:pt x="1471" y="1916"/>
                  </a:lnTo>
                  <a:lnTo>
                    <a:pt x="1494" y="1920"/>
                  </a:lnTo>
                  <a:lnTo>
                    <a:pt x="1518" y="1922"/>
                  </a:lnTo>
                  <a:lnTo>
                    <a:pt x="1541" y="1924"/>
                  </a:lnTo>
                  <a:lnTo>
                    <a:pt x="1563" y="1928"/>
                  </a:lnTo>
                  <a:lnTo>
                    <a:pt x="1586" y="1930"/>
                  </a:lnTo>
                  <a:lnTo>
                    <a:pt x="1608" y="1934"/>
                  </a:lnTo>
                  <a:lnTo>
                    <a:pt x="1630" y="1937"/>
                  </a:lnTo>
                  <a:lnTo>
                    <a:pt x="1651" y="1940"/>
                  </a:lnTo>
                  <a:lnTo>
                    <a:pt x="1672" y="1944"/>
                  </a:lnTo>
                  <a:lnTo>
                    <a:pt x="1692" y="1947"/>
                  </a:lnTo>
                  <a:lnTo>
                    <a:pt x="1712" y="1951"/>
                  </a:lnTo>
                  <a:lnTo>
                    <a:pt x="1732" y="1954"/>
                  </a:lnTo>
                  <a:lnTo>
                    <a:pt x="1751" y="1958"/>
                  </a:lnTo>
                  <a:lnTo>
                    <a:pt x="1737" y="1873"/>
                  </a:lnTo>
                  <a:lnTo>
                    <a:pt x="1727" y="1782"/>
                  </a:lnTo>
                  <a:lnTo>
                    <a:pt x="1717" y="1683"/>
                  </a:lnTo>
                  <a:lnTo>
                    <a:pt x="1710" y="1580"/>
                  </a:lnTo>
                  <a:lnTo>
                    <a:pt x="1704" y="1472"/>
                  </a:lnTo>
                  <a:lnTo>
                    <a:pt x="1702" y="1359"/>
                  </a:lnTo>
                  <a:lnTo>
                    <a:pt x="1700" y="1244"/>
                  </a:lnTo>
                  <a:lnTo>
                    <a:pt x="1702" y="1126"/>
                  </a:lnTo>
                  <a:lnTo>
                    <a:pt x="1707" y="960"/>
                  </a:lnTo>
                  <a:lnTo>
                    <a:pt x="1717" y="803"/>
                  </a:lnTo>
                  <a:lnTo>
                    <a:pt x="1730" y="653"/>
                  </a:lnTo>
                  <a:lnTo>
                    <a:pt x="1748" y="515"/>
                  </a:lnTo>
                  <a:lnTo>
                    <a:pt x="1768" y="390"/>
                  </a:lnTo>
                  <a:lnTo>
                    <a:pt x="1793" y="280"/>
                  </a:lnTo>
                  <a:lnTo>
                    <a:pt x="1819" y="187"/>
                  </a:lnTo>
                  <a:lnTo>
                    <a:pt x="1848" y="112"/>
                  </a:lnTo>
                  <a:lnTo>
                    <a:pt x="1832" y="117"/>
                  </a:lnTo>
                  <a:lnTo>
                    <a:pt x="1815" y="122"/>
                  </a:lnTo>
                  <a:lnTo>
                    <a:pt x="1795" y="127"/>
                  </a:lnTo>
                  <a:lnTo>
                    <a:pt x="1775" y="131"/>
                  </a:lnTo>
                  <a:lnTo>
                    <a:pt x="1756" y="136"/>
                  </a:lnTo>
                  <a:lnTo>
                    <a:pt x="1734" y="139"/>
                  </a:lnTo>
                  <a:lnTo>
                    <a:pt x="1711" y="143"/>
                  </a:lnTo>
                  <a:lnTo>
                    <a:pt x="1688" y="146"/>
                  </a:lnTo>
                  <a:lnTo>
                    <a:pt x="1664" y="149"/>
                  </a:lnTo>
                  <a:lnTo>
                    <a:pt x="1638" y="151"/>
                  </a:lnTo>
                  <a:lnTo>
                    <a:pt x="1613" y="153"/>
                  </a:lnTo>
                  <a:lnTo>
                    <a:pt x="1585" y="154"/>
                  </a:lnTo>
                  <a:lnTo>
                    <a:pt x="1558" y="157"/>
                  </a:lnTo>
                  <a:lnTo>
                    <a:pt x="1530" y="157"/>
                  </a:lnTo>
                  <a:lnTo>
                    <a:pt x="1501" y="158"/>
                  </a:lnTo>
                  <a:lnTo>
                    <a:pt x="1471" y="158"/>
                  </a:lnTo>
                  <a:lnTo>
                    <a:pt x="1440" y="158"/>
                  </a:lnTo>
                  <a:lnTo>
                    <a:pt x="1409" y="158"/>
                  </a:lnTo>
                  <a:lnTo>
                    <a:pt x="1378" y="158"/>
                  </a:lnTo>
                  <a:lnTo>
                    <a:pt x="1346" y="157"/>
                  </a:lnTo>
                  <a:lnTo>
                    <a:pt x="1312" y="154"/>
                  </a:lnTo>
                  <a:lnTo>
                    <a:pt x="1280" y="153"/>
                  </a:lnTo>
                  <a:lnTo>
                    <a:pt x="1245" y="151"/>
                  </a:lnTo>
                  <a:lnTo>
                    <a:pt x="1211" y="149"/>
                  </a:lnTo>
                  <a:lnTo>
                    <a:pt x="1176" y="146"/>
                  </a:lnTo>
                  <a:lnTo>
                    <a:pt x="1142" y="143"/>
                  </a:lnTo>
                  <a:lnTo>
                    <a:pt x="1106" y="139"/>
                  </a:lnTo>
                  <a:lnTo>
                    <a:pt x="1070" y="136"/>
                  </a:lnTo>
                  <a:lnTo>
                    <a:pt x="1033" y="131"/>
                  </a:lnTo>
                  <a:lnTo>
                    <a:pt x="996" y="128"/>
                  </a:lnTo>
                  <a:lnTo>
                    <a:pt x="960" y="122"/>
                  </a:lnTo>
                  <a:lnTo>
                    <a:pt x="923" y="117"/>
                  </a:lnTo>
                  <a:lnTo>
                    <a:pt x="908" y="115"/>
                  </a:lnTo>
                  <a:lnTo>
                    <a:pt x="892" y="113"/>
                  </a:lnTo>
                  <a:lnTo>
                    <a:pt x="877" y="111"/>
                  </a:lnTo>
                  <a:lnTo>
                    <a:pt x="860" y="108"/>
                  </a:lnTo>
                  <a:lnTo>
                    <a:pt x="845" y="106"/>
                  </a:lnTo>
                  <a:lnTo>
                    <a:pt x="829" y="103"/>
                  </a:lnTo>
                  <a:lnTo>
                    <a:pt x="814" y="100"/>
                  </a:lnTo>
                  <a:lnTo>
                    <a:pt x="798" y="98"/>
                  </a:lnTo>
                  <a:lnTo>
                    <a:pt x="741" y="96"/>
                  </a:lnTo>
                  <a:lnTo>
                    <a:pt x="684" y="93"/>
                  </a:lnTo>
                  <a:lnTo>
                    <a:pt x="629" y="90"/>
                  </a:lnTo>
                  <a:lnTo>
                    <a:pt x="576" y="85"/>
                  </a:lnTo>
                  <a:lnTo>
                    <a:pt x="523" y="81"/>
                  </a:lnTo>
                  <a:lnTo>
                    <a:pt x="471" y="76"/>
                  </a:lnTo>
                  <a:lnTo>
                    <a:pt x="421" y="70"/>
                  </a:lnTo>
                  <a:lnTo>
                    <a:pt x="373" y="65"/>
                  </a:lnTo>
                  <a:lnTo>
                    <a:pt x="327" y="58"/>
                  </a:lnTo>
                  <a:lnTo>
                    <a:pt x="282" y="51"/>
                  </a:lnTo>
                  <a:lnTo>
                    <a:pt x="238" y="44"/>
                  </a:lnTo>
                  <a:lnTo>
                    <a:pt x="197" y="36"/>
                  </a:lnTo>
                  <a:lnTo>
                    <a:pt x="157" y="28"/>
                  </a:lnTo>
                  <a:lnTo>
                    <a:pt x="121" y="18"/>
                  </a:lnTo>
                  <a:lnTo>
                    <a:pt x="85" y="9"/>
                  </a:lnTo>
                  <a:lnTo>
                    <a:pt x="51" y="0"/>
                  </a:lnTo>
                  <a:lnTo>
                    <a:pt x="68" y="88"/>
                  </a:lnTo>
                  <a:lnTo>
                    <a:pt x="81" y="183"/>
                  </a:lnTo>
                  <a:lnTo>
                    <a:pt x="94" y="288"/>
                  </a:lnTo>
                  <a:lnTo>
                    <a:pt x="103" y="400"/>
                  </a:lnTo>
                  <a:lnTo>
                    <a:pt x="110" y="518"/>
                  </a:lnTo>
                  <a:lnTo>
                    <a:pt x="115" y="641"/>
                  </a:lnTo>
                  <a:lnTo>
                    <a:pt x="116" y="769"/>
                  </a:lnTo>
                  <a:lnTo>
                    <a:pt x="115" y="901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10" name="Freeform 96"/>
            <p:cNvSpPr>
              <a:spLocks/>
            </p:cNvSpPr>
            <p:nvPr/>
          </p:nvSpPr>
          <p:spPr bwMode="auto">
            <a:xfrm>
              <a:off x="4289" y="1709"/>
              <a:ext cx="79" cy="600"/>
            </a:xfrm>
            <a:custGeom>
              <a:avLst/>
              <a:gdLst>
                <a:gd name="T0" fmla="*/ 37 w 158"/>
                <a:gd name="T1" fmla="*/ 300 h 1200"/>
                <a:gd name="T2" fmla="*/ 37 w 158"/>
                <a:gd name="T3" fmla="*/ 284 h 1200"/>
                <a:gd name="T4" fmla="*/ 38 w 158"/>
                <a:gd name="T5" fmla="*/ 268 h 1200"/>
                <a:gd name="T6" fmla="*/ 39 w 158"/>
                <a:gd name="T7" fmla="*/ 251 h 1200"/>
                <a:gd name="T8" fmla="*/ 40 w 158"/>
                <a:gd name="T9" fmla="*/ 235 h 1200"/>
                <a:gd name="T10" fmla="*/ 40 w 158"/>
                <a:gd name="T11" fmla="*/ 202 h 1200"/>
                <a:gd name="T12" fmla="*/ 40 w 158"/>
                <a:gd name="T13" fmla="*/ 169 h 1200"/>
                <a:gd name="T14" fmla="*/ 38 w 158"/>
                <a:gd name="T15" fmla="*/ 139 h 1200"/>
                <a:gd name="T16" fmla="*/ 37 w 158"/>
                <a:gd name="T17" fmla="*/ 108 h 1200"/>
                <a:gd name="T18" fmla="*/ 34 w 158"/>
                <a:gd name="T19" fmla="*/ 80 h 1200"/>
                <a:gd name="T20" fmla="*/ 30 w 158"/>
                <a:gd name="T21" fmla="*/ 54 h 1200"/>
                <a:gd name="T22" fmla="*/ 27 w 158"/>
                <a:gd name="T23" fmla="*/ 30 h 1200"/>
                <a:gd name="T24" fmla="*/ 23 w 158"/>
                <a:gd name="T25" fmla="*/ 9 h 1200"/>
                <a:gd name="T26" fmla="*/ 20 w 158"/>
                <a:gd name="T27" fmla="*/ 8 h 1200"/>
                <a:gd name="T28" fmla="*/ 17 w 158"/>
                <a:gd name="T29" fmla="*/ 6 h 1200"/>
                <a:gd name="T30" fmla="*/ 13 w 158"/>
                <a:gd name="T31" fmla="*/ 5 h 1200"/>
                <a:gd name="T32" fmla="*/ 10 w 158"/>
                <a:gd name="T33" fmla="*/ 5 h 1200"/>
                <a:gd name="T34" fmla="*/ 8 w 158"/>
                <a:gd name="T35" fmla="*/ 3 h 1200"/>
                <a:gd name="T36" fmla="*/ 5 w 158"/>
                <a:gd name="T37" fmla="*/ 2 h 1200"/>
                <a:gd name="T38" fmla="*/ 2 w 158"/>
                <a:gd name="T39" fmla="*/ 1 h 1200"/>
                <a:gd name="T40" fmla="*/ 0 w 158"/>
                <a:gd name="T41" fmla="*/ 0 h 1200"/>
                <a:gd name="T42" fmla="*/ 7 w 158"/>
                <a:gd name="T43" fmla="*/ 19 h 1200"/>
                <a:gd name="T44" fmla="*/ 15 w 158"/>
                <a:gd name="T45" fmla="*/ 42 h 1200"/>
                <a:gd name="T46" fmla="*/ 21 w 158"/>
                <a:gd name="T47" fmla="*/ 70 h 1200"/>
                <a:gd name="T48" fmla="*/ 26 w 158"/>
                <a:gd name="T49" fmla="*/ 102 h 1200"/>
                <a:gd name="T50" fmla="*/ 30 w 158"/>
                <a:gd name="T51" fmla="*/ 138 h 1200"/>
                <a:gd name="T52" fmla="*/ 35 w 158"/>
                <a:gd name="T53" fmla="*/ 176 h 1200"/>
                <a:gd name="T54" fmla="*/ 37 w 158"/>
                <a:gd name="T55" fmla="*/ 217 h 1200"/>
                <a:gd name="T56" fmla="*/ 37 w 158"/>
                <a:gd name="T57" fmla="*/ 262 h 1200"/>
                <a:gd name="T58" fmla="*/ 37 w 158"/>
                <a:gd name="T59" fmla="*/ 271 h 1200"/>
                <a:gd name="T60" fmla="*/ 37 w 158"/>
                <a:gd name="T61" fmla="*/ 281 h 1200"/>
                <a:gd name="T62" fmla="*/ 37 w 158"/>
                <a:gd name="T63" fmla="*/ 291 h 1200"/>
                <a:gd name="T64" fmla="*/ 37 w 158"/>
                <a:gd name="T65" fmla="*/ 300 h 12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8"/>
                <a:gd name="T100" fmla="*/ 0 h 1200"/>
                <a:gd name="T101" fmla="*/ 158 w 158"/>
                <a:gd name="T102" fmla="*/ 1200 h 12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8" h="1200">
                  <a:moveTo>
                    <a:pt x="145" y="1200"/>
                  </a:moveTo>
                  <a:lnTo>
                    <a:pt x="148" y="1136"/>
                  </a:lnTo>
                  <a:lnTo>
                    <a:pt x="152" y="1072"/>
                  </a:lnTo>
                  <a:lnTo>
                    <a:pt x="154" y="1007"/>
                  </a:lnTo>
                  <a:lnTo>
                    <a:pt x="157" y="940"/>
                  </a:lnTo>
                  <a:lnTo>
                    <a:pt x="158" y="808"/>
                  </a:lnTo>
                  <a:lnTo>
                    <a:pt x="157" y="679"/>
                  </a:lnTo>
                  <a:lnTo>
                    <a:pt x="152" y="555"/>
                  </a:lnTo>
                  <a:lnTo>
                    <a:pt x="145" y="435"/>
                  </a:lnTo>
                  <a:lnTo>
                    <a:pt x="135" y="323"/>
                  </a:lnTo>
                  <a:lnTo>
                    <a:pt x="123" y="218"/>
                  </a:lnTo>
                  <a:lnTo>
                    <a:pt x="108" y="122"/>
                  </a:lnTo>
                  <a:lnTo>
                    <a:pt x="92" y="35"/>
                  </a:lnTo>
                  <a:lnTo>
                    <a:pt x="79" y="32"/>
                  </a:lnTo>
                  <a:lnTo>
                    <a:pt x="67" y="27"/>
                  </a:lnTo>
                  <a:lnTo>
                    <a:pt x="55" y="23"/>
                  </a:lnTo>
                  <a:lnTo>
                    <a:pt x="42" y="18"/>
                  </a:lnTo>
                  <a:lnTo>
                    <a:pt x="32" y="13"/>
                  </a:lnTo>
                  <a:lnTo>
                    <a:pt x="21" y="9"/>
                  </a:lnTo>
                  <a:lnTo>
                    <a:pt x="10" y="4"/>
                  </a:lnTo>
                  <a:lnTo>
                    <a:pt x="0" y="0"/>
                  </a:lnTo>
                  <a:lnTo>
                    <a:pt x="31" y="73"/>
                  </a:lnTo>
                  <a:lnTo>
                    <a:pt x="60" y="168"/>
                  </a:lnTo>
                  <a:lnTo>
                    <a:pt x="84" y="279"/>
                  </a:lnTo>
                  <a:lnTo>
                    <a:pt x="106" y="408"/>
                  </a:lnTo>
                  <a:lnTo>
                    <a:pt x="123" y="551"/>
                  </a:lnTo>
                  <a:lnTo>
                    <a:pt x="137" y="707"/>
                  </a:lnTo>
                  <a:lnTo>
                    <a:pt x="145" y="871"/>
                  </a:lnTo>
                  <a:lnTo>
                    <a:pt x="147" y="1045"/>
                  </a:lnTo>
                  <a:lnTo>
                    <a:pt x="147" y="1084"/>
                  </a:lnTo>
                  <a:lnTo>
                    <a:pt x="146" y="1124"/>
                  </a:lnTo>
                  <a:lnTo>
                    <a:pt x="146" y="1162"/>
                  </a:lnTo>
                  <a:lnTo>
                    <a:pt x="145" y="1200"/>
                  </a:lnTo>
                  <a:close/>
                </a:path>
              </a:pathLst>
            </a:custGeom>
            <a:solidFill>
              <a:srgbClr val="CEF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11" name="Freeform 97"/>
            <p:cNvSpPr>
              <a:spLocks/>
            </p:cNvSpPr>
            <p:nvPr/>
          </p:nvSpPr>
          <p:spPr bwMode="auto">
            <a:xfrm>
              <a:off x="4295" y="2665"/>
              <a:ext cx="410" cy="78"/>
            </a:xfrm>
            <a:custGeom>
              <a:avLst/>
              <a:gdLst>
                <a:gd name="T0" fmla="*/ 9 w 821"/>
                <a:gd name="T1" fmla="*/ 13 h 157"/>
                <a:gd name="T2" fmla="*/ 6 w 821"/>
                <a:gd name="T3" fmla="*/ 21 h 157"/>
                <a:gd name="T4" fmla="*/ 4 w 821"/>
                <a:gd name="T5" fmla="*/ 29 h 157"/>
                <a:gd name="T6" fmla="*/ 1 w 821"/>
                <a:gd name="T7" fmla="*/ 36 h 157"/>
                <a:gd name="T8" fmla="*/ 3 w 821"/>
                <a:gd name="T9" fmla="*/ 37 h 157"/>
                <a:gd name="T10" fmla="*/ 12 w 821"/>
                <a:gd name="T11" fmla="*/ 34 h 157"/>
                <a:gd name="T12" fmla="*/ 20 w 821"/>
                <a:gd name="T13" fmla="*/ 31 h 157"/>
                <a:gd name="T14" fmla="*/ 30 w 821"/>
                <a:gd name="T15" fmla="*/ 28 h 157"/>
                <a:gd name="T16" fmla="*/ 41 w 821"/>
                <a:gd name="T17" fmla="*/ 26 h 157"/>
                <a:gd name="T18" fmla="*/ 52 w 821"/>
                <a:gd name="T19" fmla="*/ 23 h 157"/>
                <a:gd name="T20" fmla="*/ 64 w 821"/>
                <a:gd name="T21" fmla="*/ 21 h 157"/>
                <a:gd name="T22" fmla="*/ 76 w 821"/>
                <a:gd name="T23" fmla="*/ 19 h 157"/>
                <a:gd name="T24" fmla="*/ 90 w 821"/>
                <a:gd name="T25" fmla="*/ 16 h 157"/>
                <a:gd name="T26" fmla="*/ 103 w 821"/>
                <a:gd name="T27" fmla="*/ 15 h 157"/>
                <a:gd name="T28" fmla="*/ 118 w 821"/>
                <a:gd name="T29" fmla="*/ 13 h 157"/>
                <a:gd name="T30" fmla="*/ 133 w 821"/>
                <a:gd name="T31" fmla="*/ 11 h 157"/>
                <a:gd name="T32" fmla="*/ 148 w 821"/>
                <a:gd name="T33" fmla="*/ 10 h 157"/>
                <a:gd name="T34" fmla="*/ 164 w 821"/>
                <a:gd name="T35" fmla="*/ 9 h 157"/>
                <a:gd name="T36" fmla="*/ 180 w 821"/>
                <a:gd name="T37" fmla="*/ 7 h 157"/>
                <a:gd name="T38" fmla="*/ 196 w 821"/>
                <a:gd name="T39" fmla="*/ 7 h 157"/>
                <a:gd name="T40" fmla="*/ 197 w 821"/>
                <a:gd name="T41" fmla="*/ 5 h 157"/>
                <a:gd name="T42" fmla="*/ 182 w 821"/>
                <a:gd name="T43" fmla="*/ 4 h 157"/>
                <a:gd name="T44" fmla="*/ 168 w 821"/>
                <a:gd name="T45" fmla="*/ 3 h 157"/>
                <a:gd name="T46" fmla="*/ 153 w 821"/>
                <a:gd name="T47" fmla="*/ 1 h 157"/>
                <a:gd name="T48" fmla="*/ 139 w 821"/>
                <a:gd name="T49" fmla="*/ 1 h 157"/>
                <a:gd name="T50" fmla="*/ 125 w 821"/>
                <a:gd name="T51" fmla="*/ 0 h 157"/>
                <a:gd name="T52" fmla="*/ 112 w 821"/>
                <a:gd name="T53" fmla="*/ 0 h 157"/>
                <a:gd name="T54" fmla="*/ 99 w 821"/>
                <a:gd name="T55" fmla="*/ 0 h 157"/>
                <a:gd name="T56" fmla="*/ 86 w 821"/>
                <a:gd name="T57" fmla="*/ 0 h 157"/>
                <a:gd name="T58" fmla="*/ 74 w 821"/>
                <a:gd name="T59" fmla="*/ 0 h 157"/>
                <a:gd name="T60" fmla="*/ 63 w 821"/>
                <a:gd name="T61" fmla="*/ 1 h 157"/>
                <a:gd name="T62" fmla="*/ 52 w 821"/>
                <a:gd name="T63" fmla="*/ 2 h 157"/>
                <a:gd name="T64" fmla="*/ 41 w 821"/>
                <a:gd name="T65" fmla="*/ 3 h 157"/>
                <a:gd name="T66" fmla="*/ 32 w 821"/>
                <a:gd name="T67" fmla="*/ 4 h 157"/>
                <a:gd name="T68" fmla="*/ 22 w 821"/>
                <a:gd name="T69" fmla="*/ 5 h 157"/>
                <a:gd name="T70" fmla="*/ 14 w 821"/>
                <a:gd name="T71" fmla="*/ 7 h 1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21"/>
                <a:gd name="T109" fmla="*/ 0 h 157"/>
                <a:gd name="T110" fmla="*/ 821 w 821"/>
                <a:gd name="T111" fmla="*/ 157 h 15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21" h="157">
                  <a:moveTo>
                    <a:pt x="43" y="35"/>
                  </a:moveTo>
                  <a:lnTo>
                    <a:pt x="37" y="52"/>
                  </a:lnTo>
                  <a:lnTo>
                    <a:pt x="33" y="69"/>
                  </a:lnTo>
                  <a:lnTo>
                    <a:pt x="27" y="85"/>
                  </a:lnTo>
                  <a:lnTo>
                    <a:pt x="22" y="100"/>
                  </a:lnTo>
                  <a:lnTo>
                    <a:pt x="16" y="116"/>
                  </a:lnTo>
                  <a:lnTo>
                    <a:pt x="12" y="130"/>
                  </a:lnTo>
                  <a:lnTo>
                    <a:pt x="6" y="144"/>
                  </a:lnTo>
                  <a:lnTo>
                    <a:pt x="0" y="157"/>
                  </a:lnTo>
                  <a:lnTo>
                    <a:pt x="15" y="151"/>
                  </a:lnTo>
                  <a:lnTo>
                    <a:pt x="31" y="144"/>
                  </a:lnTo>
                  <a:lnTo>
                    <a:pt x="48" y="138"/>
                  </a:lnTo>
                  <a:lnTo>
                    <a:pt x="65" y="133"/>
                  </a:lnTo>
                  <a:lnTo>
                    <a:pt x="83" y="127"/>
                  </a:lnTo>
                  <a:lnTo>
                    <a:pt x="103" y="121"/>
                  </a:lnTo>
                  <a:lnTo>
                    <a:pt x="122" y="115"/>
                  </a:lnTo>
                  <a:lnTo>
                    <a:pt x="143" y="109"/>
                  </a:lnTo>
                  <a:lnTo>
                    <a:pt x="165" y="105"/>
                  </a:lnTo>
                  <a:lnTo>
                    <a:pt x="187" y="99"/>
                  </a:lnTo>
                  <a:lnTo>
                    <a:pt x="209" y="95"/>
                  </a:lnTo>
                  <a:lnTo>
                    <a:pt x="233" y="89"/>
                  </a:lnTo>
                  <a:lnTo>
                    <a:pt x="257" y="84"/>
                  </a:lnTo>
                  <a:lnTo>
                    <a:pt x="282" y="80"/>
                  </a:lnTo>
                  <a:lnTo>
                    <a:pt x="307" y="76"/>
                  </a:lnTo>
                  <a:lnTo>
                    <a:pt x="333" y="71"/>
                  </a:lnTo>
                  <a:lnTo>
                    <a:pt x="360" y="67"/>
                  </a:lnTo>
                  <a:lnTo>
                    <a:pt x="388" y="63"/>
                  </a:lnTo>
                  <a:lnTo>
                    <a:pt x="415" y="60"/>
                  </a:lnTo>
                  <a:lnTo>
                    <a:pt x="443" y="55"/>
                  </a:lnTo>
                  <a:lnTo>
                    <a:pt x="472" y="52"/>
                  </a:lnTo>
                  <a:lnTo>
                    <a:pt x="502" y="50"/>
                  </a:lnTo>
                  <a:lnTo>
                    <a:pt x="532" y="46"/>
                  </a:lnTo>
                  <a:lnTo>
                    <a:pt x="562" y="43"/>
                  </a:lnTo>
                  <a:lnTo>
                    <a:pt x="593" y="40"/>
                  </a:lnTo>
                  <a:lnTo>
                    <a:pt x="624" y="38"/>
                  </a:lnTo>
                  <a:lnTo>
                    <a:pt x="656" y="36"/>
                  </a:lnTo>
                  <a:lnTo>
                    <a:pt x="688" y="33"/>
                  </a:lnTo>
                  <a:lnTo>
                    <a:pt x="721" y="31"/>
                  </a:lnTo>
                  <a:lnTo>
                    <a:pt x="754" y="30"/>
                  </a:lnTo>
                  <a:lnTo>
                    <a:pt x="787" y="28"/>
                  </a:lnTo>
                  <a:lnTo>
                    <a:pt x="821" y="27"/>
                  </a:lnTo>
                  <a:lnTo>
                    <a:pt x="791" y="23"/>
                  </a:lnTo>
                  <a:lnTo>
                    <a:pt x="761" y="20"/>
                  </a:lnTo>
                  <a:lnTo>
                    <a:pt x="731" y="17"/>
                  </a:lnTo>
                  <a:lnTo>
                    <a:pt x="701" y="14"/>
                  </a:lnTo>
                  <a:lnTo>
                    <a:pt x="672" y="12"/>
                  </a:lnTo>
                  <a:lnTo>
                    <a:pt x="642" y="9"/>
                  </a:lnTo>
                  <a:lnTo>
                    <a:pt x="613" y="7"/>
                  </a:lnTo>
                  <a:lnTo>
                    <a:pt x="586" y="6"/>
                  </a:lnTo>
                  <a:lnTo>
                    <a:pt x="557" y="5"/>
                  </a:lnTo>
                  <a:lnTo>
                    <a:pt x="529" y="4"/>
                  </a:lnTo>
                  <a:lnTo>
                    <a:pt x="502" y="2"/>
                  </a:lnTo>
                  <a:lnTo>
                    <a:pt x="475" y="1"/>
                  </a:lnTo>
                  <a:lnTo>
                    <a:pt x="449" y="0"/>
                  </a:lnTo>
                  <a:lnTo>
                    <a:pt x="422" y="0"/>
                  </a:lnTo>
                  <a:lnTo>
                    <a:pt x="397" y="0"/>
                  </a:lnTo>
                  <a:lnTo>
                    <a:pt x="371" y="0"/>
                  </a:lnTo>
                  <a:lnTo>
                    <a:pt x="346" y="1"/>
                  </a:lnTo>
                  <a:lnTo>
                    <a:pt x="322" y="1"/>
                  </a:lnTo>
                  <a:lnTo>
                    <a:pt x="298" y="2"/>
                  </a:lnTo>
                  <a:lnTo>
                    <a:pt x="275" y="4"/>
                  </a:lnTo>
                  <a:lnTo>
                    <a:pt x="252" y="5"/>
                  </a:lnTo>
                  <a:lnTo>
                    <a:pt x="230" y="6"/>
                  </a:lnTo>
                  <a:lnTo>
                    <a:pt x="208" y="8"/>
                  </a:lnTo>
                  <a:lnTo>
                    <a:pt x="187" y="10"/>
                  </a:lnTo>
                  <a:lnTo>
                    <a:pt x="166" y="13"/>
                  </a:lnTo>
                  <a:lnTo>
                    <a:pt x="147" y="15"/>
                  </a:lnTo>
                  <a:lnTo>
                    <a:pt x="128" y="17"/>
                  </a:lnTo>
                  <a:lnTo>
                    <a:pt x="110" y="21"/>
                  </a:lnTo>
                  <a:lnTo>
                    <a:pt x="91" y="23"/>
                  </a:lnTo>
                  <a:lnTo>
                    <a:pt x="75" y="27"/>
                  </a:lnTo>
                  <a:lnTo>
                    <a:pt x="58" y="31"/>
                  </a:lnTo>
                  <a:lnTo>
                    <a:pt x="43" y="35"/>
                  </a:lnTo>
                  <a:close/>
                </a:path>
              </a:pathLst>
            </a:custGeom>
            <a:solidFill>
              <a:srgbClr val="CEF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12" name="Freeform 98"/>
            <p:cNvSpPr>
              <a:spLocks/>
            </p:cNvSpPr>
            <p:nvPr/>
          </p:nvSpPr>
          <p:spPr bwMode="auto">
            <a:xfrm>
              <a:off x="4782" y="1708"/>
              <a:ext cx="548" cy="1041"/>
            </a:xfrm>
            <a:custGeom>
              <a:avLst/>
              <a:gdLst>
                <a:gd name="T0" fmla="*/ 266 w 1096"/>
                <a:gd name="T1" fmla="*/ 4 h 2083"/>
                <a:gd name="T2" fmla="*/ 250 w 1096"/>
                <a:gd name="T3" fmla="*/ 9 h 2083"/>
                <a:gd name="T4" fmla="*/ 232 w 1096"/>
                <a:gd name="T5" fmla="*/ 14 h 2083"/>
                <a:gd name="T6" fmla="*/ 211 w 1096"/>
                <a:gd name="T7" fmla="*/ 19 h 2083"/>
                <a:gd name="T8" fmla="*/ 188 w 1096"/>
                <a:gd name="T9" fmla="*/ 23 h 2083"/>
                <a:gd name="T10" fmla="*/ 163 w 1096"/>
                <a:gd name="T11" fmla="*/ 27 h 2083"/>
                <a:gd name="T12" fmla="*/ 137 w 1096"/>
                <a:gd name="T13" fmla="*/ 30 h 2083"/>
                <a:gd name="T14" fmla="*/ 107 w 1096"/>
                <a:gd name="T15" fmla="*/ 33 h 2083"/>
                <a:gd name="T16" fmla="*/ 77 w 1096"/>
                <a:gd name="T17" fmla="*/ 35 h 2083"/>
                <a:gd name="T18" fmla="*/ 45 w 1096"/>
                <a:gd name="T19" fmla="*/ 36 h 2083"/>
                <a:gd name="T20" fmla="*/ 13 w 1096"/>
                <a:gd name="T21" fmla="*/ 36 h 2083"/>
                <a:gd name="T22" fmla="*/ 8 w 1096"/>
                <a:gd name="T23" fmla="*/ 36 h 2083"/>
                <a:gd name="T24" fmla="*/ 3 w 1096"/>
                <a:gd name="T25" fmla="*/ 36 h 2083"/>
                <a:gd name="T26" fmla="*/ 9 w 1096"/>
                <a:gd name="T27" fmla="*/ 38 h 2083"/>
                <a:gd name="T28" fmla="*/ 38 w 1096"/>
                <a:gd name="T29" fmla="*/ 41 h 2083"/>
                <a:gd name="T30" fmla="*/ 66 w 1096"/>
                <a:gd name="T31" fmla="*/ 43 h 2083"/>
                <a:gd name="T32" fmla="*/ 92 w 1096"/>
                <a:gd name="T33" fmla="*/ 45 h 2083"/>
                <a:gd name="T34" fmla="*/ 117 w 1096"/>
                <a:gd name="T35" fmla="*/ 46 h 2083"/>
                <a:gd name="T36" fmla="*/ 141 w 1096"/>
                <a:gd name="T37" fmla="*/ 46 h 2083"/>
                <a:gd name="T38" fmla="*/ 162 w 1096"/>
                <a:gd name="T39" fmla="*/ 45 h 2083"/>
                <a:gd name="T40" fmla="*/ 183 w 1096"/>
                <a:gd name="T41" fmla="*/ 44 h 2083"/>
                <a:gd name="T42" fmla="*/ 201 w 1096"/>
                <a:gd name="T43" fmla="*/ 41 h 2083"/>
                <a:gd name="T44" fmla="*/ 217 w 1096"/>
                <a:gd name="T45" fmla="*/ 38 h 2083"/>
                <a:gd name="T46" fmla="*/ 230 w 1096"/>
                <a:gd name="T47" fmla="*/ 34 h 2083"/>
                <a:gd name="T48" fmla="*/ 235 w 1096"/>
                <a:gd name="T49" fmla="*/ 32 h 2083"/>
                <a:gd name="T50" fmla="*/ 236 w 1096"/>
                <a:gd name="T51" fmla="*/ 35 h 2083"/>
                <a:gd name="T52" fmla="*/ 229 w 1096"/>
                <a:gd name="T53" fmla="*/ 54 h 2083"/>
                <a:gd name="T54" fmla="*/ 210 w 1096"/>
                <a:gd name="T55" fmla="*/ 136 h 2083"/>
                <a:gd name="T56" fmla="*/ 199 w 1096"/>
                <a:gd name="T57" fmla="*/ 250 h 2083"/>
                <a:gd name="T58" fmla="*/ 198 w 1096"/>
                <a:gd name="T59" fmla="*/ 351 h 2083"/>
                <a:gd name="T60" fmla="*/ 202 w 1096"/>
                <a:gd name="T61" fmla="*/ 432 h 2083"/>
                <a:gd name="T62" fmla="*/ 210 w 1096"/>
                <a:gd name="T63" fmla="*/ 501 h 2083"/>
                <a:gd name="T64" fmla="*/ 224 w 1096"/>
                <a:gd name="T65" fmla="*/ 504 h 2083"/>
                <a:gd name="T66" fmla="*/ 238 w 1096"/>
                <a:gd name="T67" fmla="*/ 508 h 2083"/>
                <a:gd name="T68" fmla="*/ 249 w 1096"/>
                <a:gd name="T69" fmla="*/ 512 h 2083"/>
                <a:gd name="T70" fmla="*/ 261 w 1096"/>
                <a:gd name="T71" fmla="*/ 515 h 2083"/>
                <a:gd name="T72" fmla="*/ 270 w 1096"/>
                <a:gd name="T73" fmla="*/ 519 h 2083"/>
                <a:gd name="T74" fmla="*/ 258 w 1096"/>
                <a:gd name="T75" fmla="*/ 478 h 2083"/>
                <a:gd name="T76" fmla="*/ 242 w 1096"/>
                <a:gd name="T77" fmla="*/ 383 h 2083"/>
                <a:gd name="T78" fmla="*/ 236 w 1096"/>
                <a:gd name="T79" fmla="*/ 262 h 2083"/>
                <a:gd name="T80" fmla="*/ 243 w 1096"/>
                <a:gd name="T81" fmla="*/ 138 h 2083"/>
                <a:gd name="T82" fmla="*/ 259 w 1096"/>
                <a:gd name="T83" fmla="*/ 41 h 2083"/>
                <a:gd name="T84" fmla="*/ 274 w 1096"/>
                <a:gd name="T85" fmla="*/ 0 h 208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96"/>
                <a:gd name="T130" fmla="*/ 0 h 2083"/>
                <a:gd name="T131" fmla="*/ 1096 w 1096"/>
                <a:gd name="T132" fmla="*/ 2083 h 208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96" h="2083">
                  <a:moveTo>
                    <a:pt x="1096" y="0"/>
                  </a:moveTo>
                  <a:lnTo>
                    <a:pt x="1080" y="8"/>
                  </a:lnTo>
                  <a:lnTo>
                    <a:pt x="1061" y="16"/>
                  </a:lnTo>
                  <a:lnTo>
                    <a:pt x="1043" y="23"/>
                  </a:lnTo>
                  <a:lnTo>
                    <a:pt x="1022" y="31"/>
                  </a:lnTo>
                  <a:lnTo>
                    <a:pt x="1000" y="38"/>
                  </a:lnTo>
                  <a:lnTo>
                    <a:pt x="977" y="45"/>
                  </a:lnTo>
                  <a:lnTo>
                    <a:pt x="953" y="52"/>
                  </a:lnTo>
                  <a:lnTo>
                    <a:pt x="928" y="59"/>
                  </a:lnTo>
                  <a:lnTo>
                    <a:pt x="901" y="66"/>
                  </a:lnTo>
                  <a:lnTo>
                    <a:pt x="875" y="72"/>
                  </a:lnTo>
                  <a:lnTo>
                    <a:pt x="846" y="78"/>
                  </a:lnTo>
                  <a:lnTo>
                    <a:pt x="816" y="84"/>
                  </a:lnTo>
                  <a:lnTo>
                    <a:pt x="785" y="90"/>
                  </a:lnTo>
                  <a:lnTo>
                    <a:pt x="754" y="95"/>
                  </a:lnTo>
                  <a:lnTo>
                    <a:pt x="721" y="100"/>
                  </a:lnTo>
                  <a:lnTo>
                    <a:pt x="688" y="105"/>
                  </a:lnTo>
                  <a:lnTo>
                    <a:pt x="653" y="110"/>
                  </a:lnTo>
                  <a:lnTo>
                    <a:pt x="618" y="114"/>
                  </a:lnTo>
                  <a:lnTo>
                    <a:pt x="582" y="119"/>
                  </a:lnTo>
                  <a:lnTo>
                    <a:pt x="545" y="122"/>
                  </a:lnTo>
                  <a:lnTo>
                    <a:pt x="507" y="127"/>
                  </a:lnTo>
                  <a:lnTo>
                    <a:pt x="469" y="129"/>
                  </a:lnTo>
                  <a:lnTo>
                    <a:pt x="430" y="133"/>
                  </a:lnTo>
                  <a:lnTo>
                    <a:pt x="391" y="136"/>
                  </a:lnTo>
                  <a:lnTo>
                    <a:pt x="350" y="138"/>
                  </a:lnTo>
                  <a:lnTo>
                    <a:pt x="309" y="141"/>
                  </a:lnTo>
                  <a:lnTo>
                    <a:pt x="267" y="142"/>
                  </a:lnTo>
                  <a:lnTo>
                    <a:pt x="225" y="144"/>
                  </a:lnTo>
                  <a:lnTo>
                    <a:pt x="182" y="145"/>
                  </a:lnTo>
                  <a:lnTo>
                    <a:pt x="140" y="145"/>
                  </a:lnTo>
                  <a:lnTo>
                    <a:pt x="96" y="146"/>
                  </a:lnTo>
                  <a:lnTo>
                    <a:pt x="52" y="146"/>
                  </a:lnTo>
                  <a:lnTo>
                    <a:pt x="45" y="146"/>
                  </a:lnTo>
                  <a:lnTo>
                    <a:pt x="39" y="146"/>
                  </a:lnTo>
                  <a:lnTo>
                    <a:pt x="32" y="146"/>
                  </a:lnTo>
                  <a:lnTo>
                    <a:pt x="27" y="146"/>
                  </a:lnTo>
                  <a:lnTo>
                    <a:pt x="20" y="146"/>
                  </a:lnTo>
                  <a:lnTo>
                    <a:pt x="13" y="146"/>
                  </a:lnTo>
                  <a:lnTo>
                    <a:pt x="7" y="146"/>
                  </a:lnTo>
                  <a:lnTo>
                    <a:pt x="0" y="146"/>
                  </a:lnTo>
                  <a:lnTo>
                    <a:pt x="38" y="152"/>
                  </a:lnTo>
                  <a:lnTo>
                    <a:pt x="76" y="157"/>
                  </a:lnTo>
                  <a:lnTo>
                    <a:pt x="114" y="161"/>
                  </a:lnTo>
                  <a:lnTo>
                    <a:pt x="152" y="165"/>
                  </a:lnTo>
                  <a:lnTo>
                    <a:pt x="189" y="168"/>
                  </a:lnTo>
                  <a:lnTo>
                    <a:pt x="225" y="172"/>
                  </a:lnTo>
                  <a:lnTo>
                    <a:pt x="262" y="175"/>
                  </a:lnTo>
                  <a:lnTo>
                    <a:pt x="297" y="177"/>
                  </a:lnTo>
                  <a:lnTo>
                    <a:pt x="333" y="180"/>
                  </a:lnTo>
                  <a:lnTo>
                    <a:pt x="368" y="182"/>
                  </a:lnTo>
                  <a:lnTo>
                    <a:pt x="401" y="183"/>
                  </a:lnTo>
                  <a:lnTo>
                    <a:pt x="436" y="184"/>
                  </a:lnTo>
                  <a:lnTo>
                    <a:pt x="468" y="186"/>
                  </a:lnTo>
                  <a:lnTo>
                    <a:pt x="500" y="187"/>
                  </a:lnTo>
                  <a:lnTo>
                    <a:pt x="532" y="187"/>
                  </a:lnTo>
                  <a:lnTo>
                    <a:pt x="564" y="186"/>
                  </a:lnTo>
                  <a:lnTo>
                    <a:pt x="594" y="186"/>
                  </a:lnTo>
                  <a:lnTo>
                    <a:pt x="622" y="184"/>
                  </a:lnTo>
                  <a:lnTo>
                    <a:pt x="651" y="183"/>
                  </a:lnTo>
                  <a:lnTo>
                    <a:pt x="679" y="181"/>
                  </a:lnTo>
                  <a:lnTo>
                    <a:pt x="706" y="180"/>
                  </a:lnTo>
                  <a:lnTo>
                    <a:pt x="732" y="177"/>
                  </a:lnTo>
                  <a:lnTo>
                    <a:pt x="757" y="174"/>
                  </a:lnTo>
                  <a:lnTo>
                    <a:pt x="781" y="171"/>
                  </a:lnTo>
                  <a:lnTo>
                    <a:pt x="804" y="167"/>
                  </a:lnTo>
                  <a:lnTo>
                    <a:pt x="826" y="164"/>
                  </a:lnTo>
                  <a:lnTo>
                    <a:pt x="847" y="159"/>
                  </a:lnTo>
                  <a:lnTo>
                    <a:pt x="868" y="154"/>
                  </a:lnTo>
                  <a:lnTo>
                    <a:pt x="886" y="150"/>
                  </a:lnTo>
                  <a:lnTo>
                    <a:pt x="904" y="144"/>
                  </a:lnTo>
                  <a:lnTo>
                    <a:pt x="921" y="138"/>
                  </a:lnTo>
                  <a:lnTo>
                    <a:pt x="936" y="133"/>
                  </a:lnTo>
                  <a:lnTo>
                    <a:pt x="938" y="131"/>
                  </a:lnTo>
                  <a:lnTo>
                    <a:pt x="943" y="130"/>
                  </a:lnTo>
                  <a:lnTo>
                    <a:pt x="946" y="129"/>
                  </a:lnTo>
                  <a:lnTo>
                    <a:pt x="948" y="129"/>
                  </a:lnTo>
                  <a:lnTo>
                    <a:pt x="947" y="142"/>
                  </a:lnTo>
                  <a:lnTo>
                    <a:pt x="947" y="144"/>
                  </a:lnTo>
                  <a:lnTo>
                    <a:pt x="946" y="145"/>
                  </a:lnTo>
                  <a:lnTo>
                    <a:pt x="916" y="217"/>
                  </a:lnTo>
                  <a:lnTo>
                    <a:pt x="889" y="308"/>
                  </a:lnTo>
                  <a:lnTo>
                    <a:pt x="863" y="418"/>
                  </a:lnTo>
                  <a:lnTo>
                    <a:pt x="841" y="545"/>
                  </a:lnTo>
                  <a:lnTo>
                    <a:pt x="823" y="685"/>
                  </a:lnTo>
                  <a:lnTo>
                    <a:pt x="808" y="838"/>
                  </a:lnTo>
                  <a:lnTo>
                    <a:pt x="798" y="1001"/>
                  </a:lnTo>
                  <a:lnTo>
                    <a:pt x="792" y="1171"/>
                  </a:lnTo>
                  <a:lnTo>
                    <a:pt x="791" y="1290"/>
                  </a:lnTo>
                  <a:lnTo>
                    <a:pt x="792" y="1406"/>
                  </a:lnTo>
                  <a:lnTo>
                    <a:pt x="795" y="1519"/>
                  </a:lnTo>
                  <a:lnTo>
                    <a:pt x="801" y="1627"/>
                  </a:lnTo>
                  <a:lnTo>
                    <a:pt x="808" y="1731"/>
                  </a:lnTo>
                  <a:lnTo>
                    <a:pt x="818" y="1830"/>
                  </a:lnTo>
                  <a:lnTo>
                    <a:pt x="829" y="1922"/>
                  </a:lnTo>
                  <a:lnTo>
                    <a:pt x="842" y="2006"/>
                  </a:lnTo>
                  <a:lnTo>
                    <a:pt x="862" y="2011"/>
                  </a:lnTo>
                  <a:lnTo>
                    <a:pt x="881" y="2014"/>
                  </a:lnTo>
                  <a:lnTo>
                    <a:pt x="899" y="2019"/>
                  </a:lnTo>
                  <a:lnTo>
                    <a:pt x="917" y="2023"/>
                  </a:lnTo>
                  <a:lnTo>
                    <a:pt x="935" y="2028"/>
                  </a:lnTo>
                  <a:lnTo>
                    <a:pt x="952" y="2033"/>
                  </a:lnTo>
                  <a:lnTo>
                    <a:pt x="968" y="2037"/>
                  </a:lnTo>
                  <a:lnTo>
                    <a:pt x="983" y="2042"/>
                  </a:lnTo>
                  <a:lnTo>
                    <a:pt x="999" y="2048"/>
                  </a:lnTo>
                  <a:lnTo>
                    <a:pt x="1013" y="2052"/>
                  </a:lnTo>
                  <a:lnTo>
                    <a:pt x="1028" y="2057"/>
                  </a:lnTo>
                  <a:lnTo>
                    <a:pt x="1041" y="2063"/>
                  </a:lnTo>
                  <a:lnTo>
                    <a:pt x="1053" y="2067"/>
                  </a:lnTo>
                  <a:lnTo>
                    <a:pt x="1066" y="2073"/>
                  </a:lnTo>
                  <a:lnTo>
                    <a:pt x="1078" y="2078"/>
                  </a:lnTo>
                  <a:lnTo>
                    <a:pt x="1089" y="2083"/>
                  </a:lnTo>
                  <a:lnTo>
                    <a:pt x="1059" y="2009"/>
                  </a:lnTo>
                  <a:lnTo>
                    <a:pt x="1031" y="1914"/>
                  </a:lnTo>
                  <a:lnTo>
                    <a:pt x="1007" y="1802"/>
                  </a:lnTo>
                  <a:lnTo>
                    <a:pt x="987" y="1675"/>
                  </a:lnTo>
                  <a:lnTo>
                    <a:pt x="970" y="1534"/>
                  </a:lnTo>
                  <a:lnTo>
                    <a:pt x="958" y="1382"/>
                  </a:lnTo>
                  <a:lnTo>
                    <a:pt x="950" y="1220"/>
                  </a:lnTo>
                  <a:lnTo>
                    <a:pt x="947" y="1049"/>
                  </a:lnTo>
                  <a:lnTo>
                    <a:pt x="950" y="874"/>
                  </a:lnTo>
                  <a:lnTo>
                    <a:pt x="958" y="708"/>
                  </a:lnTo>
                  <a:lnTo>
                    <a:pt x="972" y="552"/>
                  </a:lnTo>
                  <a:lnTo>
                    <a:pt x="989" y="409"/>
                  </a:lnTo>
                  <a:lnTo>
                    <a:pt x="1011" y="280"/>
                  </a:lnTo>
                  <a:lnTo>
                    <a:pt x="1036" y="167"/>
                  </a:lnTo>
                  <a:lnTo>
                    <a:pt x="1065" y="74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CEF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13" name="Freeform 99"/>
            <p:cNvSpPr>
              <a:spLocks/>
            </p:cNvSpPr>
            <p:nvPr/>
          </p:nvSpPr>
          <p:spPr bwMode="auto">
            <a:xfrm>
              <a:off x="4241" y="1617"/>
              <a:ext cx="1040" cy="1146"/>
            </a:xfrm>
            <a:custGeom>
              <a:avLst/>
              <a:gdLst>
                <a:gd name="T0" fmla="*/ 492 w 2080"/>
                <a:gd name="T1" fmla="*/ 13 h 2293"/>
                <a:gd name="T2" fmla="*/ 454 w 2080"/>
                <a:gd name="T3" fmla="*/ 26 h 2293"/>
                <a:gd name="T4" fmla="*/ 407 w 2080"/>
                <a:gd name="T5" fmla="*/ 37 h 2293"/>
                <a:gd name="T6" fmla="*/ 353 w 2080"/>
                <a:gd name="T7" fmla="*/ 46 h 2293"/>
                <a:gd name="T8" fmla="*/ 293 w 2080"/>
                <a:gd name="T9" fmla="*/ 53 h 2293"/>
                <a:gd name="T10" fmla="*/ 232 w 2080"/>
                <a:gd name="T11" fmla="*/ 57 h 2293"/>
                <a:gd name="T12" fmla="*/ 173 w 2080"/>
                <a:gd name="T13" fmla="*/ 58 h 2293"/>
                <a:gd name="T14" fmla="*/ 120 w 2080"/>
                <a:gd name="T15" fmla="*/ 56 h 2293"/>
                <a:gd name="T16" fmla="*/ 73 w 2080"/>
                <a:gd name="T17" fmla="*/ 51 h 2293"/>
                <a:gd name="T18" fmla="*/ 35 w 2080"/>
                <a:gd name="T19" fmla="*/ 44 h 2293"/>
                <a:gd name="T20" fmla="*/ 6 w 2080"/>
                <a:gd name="T21" fmla="*/ 34 h 2293"/>
                <a:gd name="T22" fmla="*/ 36 w 2080"/>
                <a:gd name="T23" fmla="*/ 180 h 2293"/>
                <a:gd name="T24" fmla="*/ 38 w 2080"/>
                <a:gd name="T25" fmla="*/ 356 h 2293"/>
                <a:gd name="T26" fmla="*/ 44 w 2080"/>
                <a:gd name="T27" fmla="*/ 304 h 2293"/>
                <a:gd name="T28" fmla="*/ 28 w 2080"/>
                <a:gd name="T29" fmla="*/ 86 h 2293"/>
                <a:gd name="T30" fmla="*/ 34 w 2080"/>
                <a:gd name="T31" fmla="*/ 48 h 2293"/>
                <a:gd name="T32" fmla="*/ 71 w 2080"/>
                <a:gd name="T33" fmla="*/ 56 h 2293"/>
                <a:gd name="T34" fmla="*/ 116 w 2080"/>
                <a:gd name="T35" fmla="*/ 60 h 2293"/>
                <a:gd name="T36" fmla="*/ 167 w 2080"/>
                <a:gd name="T37" fmla="*/ 62 h 2293"/>
                <a:gd name="T38" fmla="*/ 223 w 2080"/>
                <a:gd name="T39" fmla="*/ 62 h 2293"/>
                <a:gd name="T40" fmla="*/ 283 w 2080"/>
                <a:gd name="T41" fmla="*/ 58 h 2293"/>
                <a:gd name="T42" fmla="*/ 340 w 2080"/>
                <a:gd name="T43" fmla="*/ 52 h 2293"/>
                <a:gd name="T44" fmla="*/ 394 w 2080"/>
                <a:gd name="T45" fmla="*/ 44 h 2293"/>
                <a:gd name="T46" fmla="*/ 442 w 2080"/>
                <a:gd name="T47" fmla="*/ 33 h 2293"/>
                <a:gd name="T48" fmla="*/ 482 w 2080"/>
                <a:gd name="T49" fmla="*/ 22 h 2293"/>
                <a:gd name="T50" fmla="*/ 513 w 2080"/>
                <a:gd name="T51" fmla="*/ 8 h 2293"/>
                <a:gd name="T52" fmla="*/ 478 w 2080"/>
                <a:gd name="T53" fmla="*/ 192 h 2293"/>
                <a:gd name="T54" fmla="*/ 480 w 2080"/>
                <a:gd name="T55" fmla="*/ 429 h 2293"/>
                <a:gd name="T56" fmla="*/ 493 w 2080"/>
                <a:gd name="T57" fmla="*/ 531 h 2293"/>
                <a:gd name="T58" fmla="*/ 459 w 2080"/>
                <a:gd name="T59" fmla="*/ 523 h 2293"/>
                <a:gd name="T60" fmla="*/ 417 w 2080"/>
                <a:gd name="T61" fmla="*/ 517 h 2293"/>
                <a:gd name="T62" fmla="*/ 367 w 2080"/>
                <a:gd name="T63" fmla="*/ 514 h 2293"/>
                <a:gd name="T64" fmla="*/ 312 w 2080"/>
                <a:gd name="T65" fmla="*/ 513 h 2293"/>
                <a:gd name="T66" fmla="*/ 253 w 2080"/>
                <a:gd name="T67" fmla="*/ 516 h 2293"/>
                <a:gd name="T68" fmla="*/ 196 w 2080"/>
                <a:gd name="T69" fmla="*/ 520 h 2293"/>
                <a:gd name="T70" fmla="*/ 143 w 2080"/>
                <a:gd name="T71" fmla="*/ 528 h 2293"/>
                <a:gd name="T72" fmla="*/ 94 w 2080"/>
                <a:gd name="T73" fmla="*/ 537 h 2293"/>
                <a:gd name="T74" fmla="*/ 52 w 2080"/>
                <a:gd name="T75" fmla="*/ 548 h 2293"/>
                <a:gd name="T76" fmla="*/ 17 w 2080"/>
                <a:gd name="T77" fmla="*/ 560 h 2293"/>
                <a:gd name="T78" fmla="*/ 28 w 2080"/>
                <a:gd name="T79" fmla="*/ 483 h 2293"/>
                <a:gd name="T80" fmla="*/ 34 w 2080"/>
                <a:gd name="T81" fmla="*/ 403 h 2293"/>
                <a:gd name="T82" fmla="*/ 8 w 2080"/>
                <a:gd name="T83" fmla="*/ 552 h 2293"/>
                <a:gd name="T84" fmla="*/ 19 w 2080"/>
                <a:gd name="T85" fmla="*/ 564 h 2293"/>
                <a:gd name="T86" fmla="*/ 55 w 2080"/>
                <a:gd name="T87" fmla="*/ 551 h 2293"/>
                <a:gd name="T88" fmla="*/ 99 w 2080"/>
                <a:gd name="T89" fmla="*/ 540 h 2293"/>
                <a:gd name="T90" fmla="*/ 149 w 2080"/>
                <a:gd name="T91" fmla="*/ 531 h 2293"/>
                <a:gd name="T92" fmla="*/ 204 w 2080"/>
                <a:gd name="T93" fmla="*/ 524 h 2293"/>
                <a:gd name="T94" fmla="*/ 263 w 2080"/>
                <a:gd name="T95" fmla="*/ 519 h 2293"/>
                <a:gd name="T96" fmla="*/ 324 w 2080"/>
                <a:gd name="T97" fmla="*/ 517 h 2293"/>
                <a:gd name="T98" fmla="*/ 380 w 2080"/>
                <a:gd name="T99" fmla="*/ 518 h 2293"/>
                <a:gd name="T100" fmla="*/ 429 w 2080"/>
                <a:gd name="T101" fmla="*/ 522 h 2293"/>
                <a:gd name="T102" fmla="*/ 470 w 2080"/>
                <a:gd name="T103" fmla="*/ 529 h 2293"/>
                <a:gd name="T104" fmla="*/ 501 w 2080"/>
                <a:gd name="T105" fmla="*/ 539 h 2293"/>
                <a:gd name="T106" fmla="*/ 489 w 2080"/>
                <a:gd name="T107" fmla="*/ 465 h 2293"/>
                <a:gd name="T108" fmla="*/ 480 w 2080"/>
                <a:gd name="T109" fmla="*/ 231 h 2293"/>
                <a:gd name="T110" fmla="*/ 511 w 2080"/>
                <a:gd name="T111" fmla="*/ 24 h 2293"/>
                <a:gd name="T112" fmla="*/ 519 w 2080"/>
                <a:gd name="T113" fmla="*/ 1 h 22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80"/>
                <a:gd name="T172" fmla="*/ 0 h 2293"/>
                <a:gd name="T173" fmla="*/ 2080 w 2080"/>
                <a:gd name="T174" fmla="*/ 2293 h 229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80" h="2293">
                  <a:moveTo>
                    <a:pt x="2066" y="7"/>
                  </a:moveTo>
                  <a:lnTo>
                    <a:pt x="2050" y="16"/>
                  </a:lnTo>
                  <a:lnTo>
                    <a:pt x="2032" y="27"/>
                  </a:lnTo>
                  <a:lnTo>
                    <a:pt x="2012" y="36"/>
                  </a:lnTo>
                  <a:lnTo>
                    <a:pt x="1992" y="45"/>
                  </a:lnTo>
                  <a:lnTo>
                    <a:pt x="1971" y="53"/>
                  </a:lnTo>
                  <a:lnTo>
                    <a:pt x="1948" y="62"/>
                  </a:lnTo>
                  <a:lnTo>
                    <a:pt x="1923" y="72"/>
                  </a:lnTo>
                  <a:lnTo>
                    <a:pt x="1898" y="80"/>
                  </a:lnTo>
                  <a:lnTo>
                    <a:pt x="1873" y="89"/>
                  </a:lnTo>
                  <a:lnTo>
                    <a:pt x="1845" y="97"/>
                  </a:lnTo>
                  <a:lnTo>
                    <a:pt x="1817" y="105"/>
                  </a:lnTo>
                  <a:lnTo>
                    <a:pt x="1787" y="113"/>
                  </a:lnTo>
                  <a:lnTo>
                    <a:pt x="1757" y="121"/>
                  </a:lnTo>
                  <a:lnTo>
                    <a:pt x="1726" y="128"/>
                  </a:lnTo>
                  <a:lnTo>
                    <a:pt x="1694" y="136"/>
                  </a:lnTo>
                  <a:lnTo>
                    <a:pt x="1662" y="143"/>
                  </a:lnTo>
                  <a:lnTo>
                    <a:pt x="1628" y="150"/>
                  </a:lnTo>
                  <a:lnTo>
                    <a:pt x="1594" y="157"/>
                  </a:lnTo>
                  <a:lnTo>
                    <a:pt x="1559" y="164"/>
                  </a:lnTo>
                  <a:lnTo>
                    <a:pt x="1523" y="169"/>
                  </a:lnTo>
                  <a:lnTo>
                    <a:pt x="1487" y="175"/>
                  </a:lnTo>
                  <a:lnTo>
                    <a:pt x="1450" y="181"/>
                  </a:lnTo>
                  <a:lnTo>
                    <a:pt x="1412" y="187"/>
                  </a:lnTo>
                  <a:lnTo>
                    <a:pt x="1374" y="192"/>
                  </a:lnTo>
                  <a:lnTo>
                    <a:pt x="1334" y="197"/>
                  </a:lnTo>
                  <a:lnTo>
                    <a:pt x="1295" y="202"/>
                  </a:lnTo>
                  <a:lnTo>
                    <a:pt x="1255" y="206"/>
                  </a:lnTo>
                  <a:lnTo>
                    <a:pt x="1215" y="210"/>
                  </a:lnTo>
                  <a:lnTo>
                    <a:pt x="1174" y="214"/>
                  </a:lnTo>
                  <a:lnTo>
                    <a:pt x="1133" y="218"/>
                  </a:lnTo>
                  <a:lnTo>
                    <a:pt x="1091" y="221"/>
                  </a:lnTo>
                  <a:lnTo>
                    <a:pt x="1050" y="224"/>
                  </a:lnTo>
                  <a:lnTo>
                    <a:pt x="1009" y="226"/>
                  </a:lnTo>
                  <a:lnTo>
                    <a:pt x="968" y="228"/>
                  </a:lnTo>
                  <a:lnTo>
                    <a:pt x="929" y="230"/>
                  </a:lnTo>
                  <a:lnTo>
                    <a:pt x="888" y="232"/>
                  </a:lnTo>
                  <a:lnTo>
                    <a:pt x="849" y="233"/>
                  </a:lnTo>
                  <a:lnTo>
                    <a:pt x="810" y="234"/>
                  </a:lnTo>
                  <a:lnTo>
                    <a:pt x="771" y="234"/>
                  </a:lnTo>
                  <a:lnTo>
                    <a:pt x="733" y="234"/>
                  </a:lnTo>
                  <a:lnTo>
                    <a:pt x="695" y="234"/>
                  </a:lnTo>
                  <a:lnTo>
                    <a:pt x="658" y="234"/>
                  </a:lnTo>
                  <a:lnTo>
                    <a:pt x="622" y="233"/>
                  </a:lnTo>
                  <a:lnTo>
                    <a:pt x="585" y="232"/>
                  </a:lnTo>
                  <a:lnTo>
                    <a:pt x="551" y="230"/>
                  </a:lnTo>
                  <a:lnTo>
                    <a:pt x="516" y="228"/>
                  </a:lnTo>
                  <a:lnTo>
                    <a:pt x="482" y="227"/>
                  </a:lnTo>
                  <a:lnTo>
                    <a:pt x="449" y="224"/>
                  </a:lnTo>
                  <a:lnTo>
                    <a:pt x="417" y="221"/>
                  </a:lnTo>
                  <a:lnTo>
                    <a:pt x="385" y="219"/>
                  </a:lnTo>
                  <a:lnTo>
                    <a:pt x="354" y="216"/>
                  </a:lnTo>
                  <a:lnTo>
                    <a:pt x="325" y="212"/>
                  </a:lnTo>
                  <a:lnTo>
                    <a:pt x="295" y="207"/>
                  </a:lnTo>
                  <a:lnTo>
                    <a:pt x="267" y="203"/>
                  </a:lnTo>
                  <a:lnTo>
                    <a:pt x="241" y="199"/>
                  </a:lnTo>
                  <a:lnTo>
                    <a:pt x="214" y="194"/>
                  </a:lnTo>
                  <a:lnTo>
                    <a:pt x="189" y="189"/>
                  </a:lnTo>
                  <a:lnTo>
                    <a:pt x="166" y="183"/>
                  </a:lnTo>
                  <a:lnTo>
                    <a:pt x="143" y="177"/>
                  </a:lnTo>
                  <a:lnTo>
                    <a:pt x="121" y="172"/>
                  </a:lnTo>
                  <a:lnTo>
                    <a:pt x="100" y="166"/>
                  </a:lnTo>
                  <a:lnTo>
                    <a:pt x="81" y="159"/>
                  </a:lnTo>
                  <a:lnTo>
                    <a:pt x="63" y="152"/>
                  </a:lnTo>
                  <a:lnTo>
                    <a:pt x="46" y="145"/>
                  </a:lnTo>
                  <a:lnTo>
                    <a:pt x="25" y="136"/>
                  </a:lnTo>
                  <a:lnTo>
                    <a:pt x="36" y="157"/>
                  </a:lnTo>
                  <a:lnTo>
                    <a:pt x="66" y="233"/>
                  </a:lnTo>
                  <a:lnTo>
                    <a:pt x="91" y="328"/>
                  </a:lnTo>
                  <a:lnTo>
                    <a:pt x="114" y="444"/>
                  </a:lnTo>
                  <a:lnTo>
                    <a:pt x="133" y="575"/>
                  </a:lnTo>
                  <a:lnTo>
                    <a:pt x="146" y="720"/>
                  </a:lnTo>
                  <a:lnTo>
                    <a:pt x="156" y="877"/>
                  </a:lnTo>
                  <a:lnTo>
                    <a:pt x="160" y="1044"/>
                  </a:lnTo>
                  <a:lnTo>
                    <a:pt x="159" y="1217"/>
                  </a:lnTo>
                  <a:lnTo>
                    <a:pt x="158" y="1286"/>
                  </a:lnTo>
                  <a:lnTo>
                    <a:pt x="156" y="1356"/>
                  </a:lnTo>
                  <a:lnTo>
                    <a:pt x="152" y="1424"/>
                  </a:lnTo>
                  <a:lnTo>
                    <a:pt x="149" y="1491"/>
                  </a:lnTo>
                  <a:lnTo>
                    <a:pt x="165" y="1491"/>
                  </a:lnTo>
                  <a:lnTo>
                    <a:pt x="169" y="1424"/>
                  </a:lnTo>
                  <a:lnTo>
                    <a:pt x="173" y="1356"/>
                  </a:lnTo>
                  <a:lnTo>
                    <a:pt x="175" y="1286"/>
                  </a:lnTo>
                  <a:lnTo>
                    <a:pt x="176" y="1217"/>
                  </a:lnTo>
                  <a:lnTo>
                    <a:pt x="176" y="1048"/>
                  </a:lnTo>
                  <a:lnTo>
                    <a:pt x="173" y="887"/>
                  </a:lnTo>
                  <a:lnTo>
                    <a:pt x="164" y="734"/>
                  </a:lnTo>
                  <a:lnTo>
                    <a:pt x="151" y="591"/>
                  </a:lnTo>
                  <a:lnTo>
                    <a:pt x="134" y="462"/>
                  </a:lnTo>
                  <a:lnTo>
                    <a:pt x="112" y="347"/>
                  </a:lnTo>
                  <a:lnTo>
                    <a:pt x="88" y="249"/>
                  </a:lnTo>
                  <a:lnTo>
                    <a:pt x="60" y="169"/>
                  </a:lnTo>
                  <a:lnTo>
                    <a:pt x="77" y="176"/>
                  </a:lnTo>
                  <a:lnTo>
                    <a:pt x="97" y="182"/>
                  </a:lnTo>
                  <a:lnTo>
                    <a:pt x="116" y="188"/>
                  </a:lnTo>
                  <a:lnTo>
                    <a:pt x="138" y="194"/>
                  </a:lnTo>
                  <a:lnTo>
                    <a:pt x="160" y="199"/>
                  </a:lnTo>
                  <a:lnTo>
                    <a:pt x="183" y="205"/>
                  </a:lnTo>
                  <a:lnTo>
                    <a:pt x="207" y="210"/>
                  </a:lnTo>
                  <a:lnTo>
                    <a:pt x="233" y="214"/>
                  </a:lnTo>
                  <a:lnTo>
                    <a:pt x="258" y="219"/>
                  </a:lnTo>
                  <a:lnTo>
                    <a:pt x="286" y="224"/>
                  </a:lnTo>
                  <a:lnTo>
                    <a:pt x="313" y="227"/>
                  </a:lnTo>
                  <a:lnTo>
                    <a:pt x="342" y="230"/>
                  </a:lnTo>
                  <a:lnTo>
                    <a:pt x="372" y="234"/>
                  </a:lnTo>
                  <a:lnTo>
                    <a:pt x="402" y="237"/>
                  </a:lnTo>
                  <a:lnTo>
                    <a:pt x="433" y="240"/>
                  </a:lnTo>
                  <a:lnTo>
                    <a:pt x="466" y="242"/>
                  </a:lnTo>
                  <a:lnTo>
                    <a:pt x="498" y="244"/>
                  </a:lnTo>
                  <a:lnTo>
                    <a:pt x="531" y="247"/>
                  </a:lnTo>
                  <a:lnTo>
                    <a:pt x="565" y="248"/>
                  </a:lnTo>
                  <a:lnTo>
                    <a:pt x="599" y="249"/>
                  </a:lnTo>
                  <a:lnTo>
                    <a:pt x="635" y="250"/>
                  </a:lnTo>
                  <a:lnTo>
                    <a:pt x="670" y="251"/>
                  </a:lnTo>
                  <a:lnTo>
                    <a:pt x="706" y="251"/>
                  </a:lnTo>
                  <a:lnTo>
                    <a:pt x="743" y="251"/>
                  </a:lnTo>
                  <a:lnTo>
                    <a:pt x="780" y="251"/>
                  </a:lnTo>
                  <a:lnTo>
                    <a:pt x="818" y="251"/>
                  </a:lnTo>
                  <a:lnTo>
                    <a:pt x="856" y="250"/>
                  </a:lnTo>
                  <a:lnTo>
                    <a:pt x="894" y="249"/>
                  </a:lnTo>
                  <a:lnTo>
                    <a:pt x="933" y="247"/>
                  </a:lnTo>
                  <a:lnTo>
                    <a:pt x="971" y="245"/>
                  </a:lnTo>
                  <a:lnTo>
                    <a:pt x="1012" y="243"/>
                  </a:lnTo>
                  <a:lnTo>
                    <a:pt x="1051" y="241"/>
                  </a:lnTo>
                  <a:lnTo>
                    <a:pt x="1091" y="239"/>
                  </a:lnTo>
                  <a:lnTo>
                    <a:pt x="1132" y="235"/>
                  </a:lnTo>
                  <a:lnTo>
                    <a:pt x="1171" y="232"/>
                  </a:lnTo>
                  <a:lnTo>
                    <a:pt x="1210" y="228"/>
                  </a:lnTo>
                  <a:lnTo>
                    <a:pt x="1249" y="224"/>
                  </a:lnTo>
                  <a:lnTo>
                    <a:pt x="1287" y="219"/>
                  </a:lnTo>
                  <a:lnTo>
                    <a:pt x="1326" y="216"/>
                  </a:lnTo>
                  <a:lnTo>
                    <a:pt x="1363" y="210"/>
                  </a:lnTo>
                  <a:lnTo>
                    <a:pt x="1400" y="205"/>
                  </a:lnTo>
                  <a:lnTo>
                    <a:pt x="1437" y="201"/>
                  </a:lnTo>
                  <a:lnTo>
                    <a:pt x="1474" y="195"/>
                  </a:lnTo>
                  <a:lnTo>
                    <a:pt x="1508" y="189"/>
                  </a:lnTo>
                  <a:lnTo>
                    <a:pt x="1544" y="183"/>
                  </a:lnTo>
                  <a:lnTo>
                    <a:pt x="1578" y="176"/>
                  </a:lnTo>
                  <a:lnTo>
                    <a:pt x="1612" y="171"/>
                  </a:lnTo>
                  <a:lnTo>
                    <a:pt x="1644" y="164"/>
                  </a:lnTo>
                  <a:lnTo>
                    <a:pt x="1677" y="157"/>
                  </a:lnTo>
                  <a:lnTo>
                    <a:pt x="1708" y="150"/>
                  </a:lnTo>
                  <a:lnTo>
                    <a:pt x="1739" y="143"/>
                  </a:lnTo>
                  <a:lnTo>
                    <a:pt x="1769" y="135"/>
                  </a:lnTo>
                  <a:lnTo>
                    <a:pt x="1798" y="128"/>
                  </a:lnTo>
                  <a:lnTo>
                    <a:pt x="1825" y="120"/>
                  </a:lnTo>
                  <a:lnTo>
                    <a:pt x="1853" y="112"/>
                  </a:lnTo>
                  <a:lnTo>
                    <a:pt x="1880" y="104"/>
                  </a:lnTo>
                  <a:lnTo>
                    <a:pt x="1905" y="96"/>
                  </a:lnTo>
                  <a:lnTo>
                    <a:pt x="1929" y="88"/>
                  </a:lnTo>
                  <a:lnTo>
                    <a:pt x="1952" y="80"/>
                  </a:lnTo>
                  <a:lnTo>
                    <a:pt x="1974" y="70"/>
                  </a:lnTo>
                  <a:lnTo>
                    <a:pt x="1996" y="61"/>
                  </a:lnTo>
                  <a:lnTo>
                    <a:pt x="2016" y="53"/>
                  </a:lnTo>
                  <a:lnTo>
                    <a:pt x="2035" y="44"/>
                  </a:lnTo>
                  <a:lnTo>
                    <a:pt x="2052" y="35"/>
                  </a:lnTo>
                  <a:lnTo>
                    <a:pt x="2021" y="118"/>
                  </a:lnTo>
                  <a:lnTo>
                    <a:pt x="1994" y="219"/>
                  </a:lnTo>
                  <a:lnTo>
                    <a:pt x="1968" y="336"/>
                  </a:lnTo>
                  <a:lnTo>
                    <a:pt x="1946" y="469"/>
                  </a:lnTo>
                  <a:lnTo>
                    <a:pt x="1929" y="613"/>
                  </a:lnTo>
                  <a:lnTo>
                    <a:pt x="1914" y="768"/>
                  </a:lnTo>
                  <a:lnTo>
                    <a:pt x="1905" y="932"/>
                  </a:lnTo>
                  <a:lnTo>
                    <a:pt x="1899" y="1102"/>
                  </a:lnTo>
                  <a:lnTo>
                    <a:pt x="1898" y="1267"/>
                  </a:lnTo>
                  <a:lnTo>
                    <a:pt x="1903" y="1426"/>
                  </a:lnTo>
                  <a:lnTo>
                    <a:pt x="1911" y="1577"/>
                  </a:lnTo>
                  <a:lnTo>
                    <a:pt x="1923" y="1717"/>
                  </a:lnTo>
                  <a:lnTo>
                    <a:pt x="1939" y="1845"/>
                  </a:lnTo>
                  <a:lnTo>
                    <a:pt x="1960" y="1960"/>
                  </a:lnTo>
                  <a:lnTo>
                    <a:pt x="1984" y="2059"/>
                  </a:lnTo>
                  <a:lnTo>
                    <a:pt x="2011" y="2140"/>
                  </a:lnTo>
                  <a:lnTo>
                    <a:pt x="1994" y="2133"/>
                  </a:lnTo>
                  <a:lnTo>
                    <a:pt x="1975" y="2126"/>
                  </a:lnTo>
                  <a:lnTo>
                    <a:pt x="1954" y="2120"/>
                  </a:lnTo>
                  <a:lnTo>
                    <a:pt x="1934" y="2113"/>
                  </a:lnTo>
                  <a:lnTo>
                    <a:pt x="1912" y="2108"/>
                  </a:lnTo>
                  <a:lnTo>
                    <a:pt x="1889" y="2103"/>
                  </a:lnTo>
                  <a:lnTo>
                    <a:pt x="1865" y="2097"/>
                  </a:lnTo>
                  <a:lnTo>
                    <a:pt x="1839" y="2093"/>
                  </a:lnTo>
                  <a:lnTo>
                    <a:pt x="1814" y="2088"/>
                  </a:lnTo>
                  <a:lnTo>
                    <a:pt x="1786" y="2083"/>
                  </a:lnTo>
                  <a:lnTo>
                    <a:pt x="1759" y="2079"/>
                  </a:lnTo>
                  <a:lnTo>
                    <a:pt x="1730" y="2075"/>
                  </a:lnTo>
                  <a:lnTo>
                    <a:pt x="1700" y="2072"/>
                  </a:lnTo>
                  <a:lnTo>
                    <a:pt x="1670" y="2068"/>
                  </a:lnTo>
                  <a:lnTo>
                    <a:pt x="1638" y="2066"/>
                  </a:lnTo>
                  <a:lnTo>
                    <a:pt x="1606" y="2063"/>
                  </a:lnTo>
                  <a:lnTo>
                    <a:pt x="1573" y="2060"/>
                  </a:lnTo>
                  <a:lnTo>
                    <a:pt x="1540" y="2058"/>
                  </a:lnTo>
                  <a:lnTo>
                    <a:pt x="1505" y="2057"/>
                  </a:lnTo>
                  <a:lnTo>
                    <a:pt x="1470" y="2056"/>
                  </a:lnTo>
                  <a:lnTo>
                    <a:pt x="1435" y="2055"/>
                  </a:lnTo>
                  <a:lnTo>
                    <a:pt x="1399" y="2053"/>
                  </a:lnTo>
                  <a:lnTo>
                    <a:pt x="1362" y="2053"/>
                  </a:lnTo>
                  <a:lnTo>
                    <a:pt x="1325" y="2053"/>
                  </a:lnTo>
                  <a:lnTo>
                    <a:pt x="1287" y="2053"/>
                  </a:lnTo>
                  <a:lnTo>
                    <a:pt x="1249" y="2053"/>
                  </a:lnTo>
                  <a:lnTo>
                    <a:pt x="1210" y="2055"/>
                  </a:lnTo>
                  <a:lnTo>
                    <a:pt x="1172" y="2056"/>
                  </a:lnTo>
                  <a:lnTo>
                    <a:pt x="1132" y="2057"/>
                  </a:lnTo>
                  <a:lnTo>
                    <a:pt x="1092" y="2059"/>
                  </a:lnTo>
                  <a:lnTo>
                    <a:pt x="1052" y="2062"/>
                  </a:lnTo>
                  <a:lnTo>
                    <a:pt x="1012" y="2064"/>
                  </a:lnTo>
                  <a:lnTo>
                    <a:pt x="973" y="2066"/>
                  </a:lnTo>
                  <a:lnTo>
                    <a:pt x="935" y="2070"/>
                  </a:lnTo>
                  <a:lnTo>
                    <a:pt x="897" y="2073"/>
                  </a:lnTo>
                  <a:lnTo>
                    <a:pt x="859" y="2075"/>
                  </a:lnTo>
                  <a:lnTo>
                    <a:pt x="822" y="2080"/>
                  </a:lnTo>
                  <a:lnTo>
                    <a:pt x="785" y="2083"/>
                  </a:lnTo>
                  <a:lnTo>
                    <a:pt x="748" y="2088"/>
                  </a:lnTo>
                  <a:lnTo>
                    <a:pt x="712" y="2093"/>
                  </a:lnTo>
                  <a:lnTo>
                    <a:pt x="676" y="2097"/>
                  </a:lnTo>
                  <a:lnTo>
                    <a:pt x="641" y="2102"/>
                  </a:lnTo>
                  <a:lnTo>
                    <a:pt x="606" y="2106"/>
                  </a:lnTo>
                  <a:lnTo>
                    <a:pt x="572" y="2112"/>
                  </a:lnTo>
                  <a:lnTo>
                    <a:pt x="538" y="2118"/>
                  </a:lnTo>
                  <a:lnTo>
                    <a:pt x="505" y="2124"/>
                  </a:lnTo>
                  <a:lnTo>
                    <a:pt x="472" y="2129"/>
                  </a:lnTo>
                  <a:lnTo>
                    <a:pt x="440" y="2135"/>
                  </a:lnTo>
                  <a:lnTo>
                    <a:pt x="409" y="2142"/>
                  </a:lnTo>
                  <a:lnTo>
                    <a:pt x="379" y="2148"/>
                  </a:lnTo>
                  <a:lnTo>
                    <a:pt x="349" y="2155"/>
                  </a:lnTo>
                  <a:lnTo>
                    <a:pt x="319" y="2162"/>
                  </a:lnTo>
                  <a:lnTo>
                    <a:pt x="292" y="2169"/>
                  </a:lnTo>
                  <a:lnTo>
                    <a:pt x="263" y="2177"/>
                  </a:lnTo>
                  <a:lnTo>
                    <a:pt x="236" y="2184"/>
                  </a:lnTo>
                  <a:lnTo>
                    <a:pt x="210" y="2192"/>
                  </a:lnTo>
                  <a:lnTo>
                    <a:pt x="186" y="2200"/>
                  </a:lnTo>
                  <a:lnTo>
                    <a:pt x="160" y="2207"/>
                  </a:lnTo>
                  <a:lnTo>
                    <a:pt x="137" y="2215"/>
                  </a:lnTo>
                  <a:lnTo>
                    <a:pt x="114" y="2223"/>
                  </a:lnTo>
                  <a:lnTo>
                    <a:pt x="92" y="2232"/>
                  </a:lnTo>
                  <a:lnTo>
                    <a:pt x="71" y="2240"/>
                  </a:lnTo>
                  <a:lnTo>
                    <a:pt x="52" y="2248"/>
                  </a:lnTo>
                  <a:lnTo>
                    <a:pt x="33" y="2257"/>
                  </a:lnTo>
                  <a:lnTo>
                    <a:pt x="56" y="2192"/>
                  </a:lnTo>
                  <a:lnTo>
                    <a:pt x="77" y="2116"/>
                  </a:lnTo>
                  <a:lnTo>
                    <a:pt x="97" y="2029"/>
                  </a:lnTo>
                  <a:lnTo>
                    <a:pt x="114" y="1934"/>
                  </a:lnTo>
                  <a:lnTo>
                    <a:pt x="130" y="1831"/>
                  </a:lnTo>
                  <a:lnTo>
                    <a:pt x="144" y="1723"/>
                  </a:lnTo>
                  <a:lnTo>
                    <a:pt x="156" y="1609"/>
                  </a:lnTo>
                  <a:lnTo>
                    <a:pt x="165" y="1491"/>
                  </a:lnTo>
                  <a:lnTo>
                    <a:pt x="149" y="1491"/>
                  </a:lnTo>
                  <a:lnTo>
                    <a:pt x="138" y="1614"/>
                  </a:lnTo>
                  <a:lnTo>
                    <a:pt x="127" y="1731"/>
                  </a:lnTo>
                  <a:lnTo>
                    <a:pt x="112" y="1843"/>
                  </a:lnTo>
                  <a:lnTo>
                    <a:pt x="94" y="1948"/>
                  </a:lnTo>
                  <a:lnTo>
                    <a:pt x="76" y="2044"/>
                  </a:lnTo>
                  <a:lnTo>
                    <a:pt x="55" y="2132"/>
                  </a:lnTo>
                  <a:lnTo>
                    <a:pt x="33" y="2208"/>
                  </a:lnTo>
                  <a:lnTo>
                    <a:pt x="9" y="2271"/>
                  </a:lnTo>
                  <a:lnTo>
                    <a:pt x="0" y="2293"/>
                  </a:lnTo>
                  <a:lnTo>
                    <a:pt x="21" y="2283"/>
                  </a:lnTo>
                  <a:lnTo>
                    <a:pt x="38" y="2273"/>
                  </a:lnTo>
                  <a:lnTo>
                    <a:pt x="58" y="2265"/>
                  </a:lnTo>
                  <a:lnTo>
                    <a:pt x="77" y="2256"/>
                  </a:lnTo>
                  <a:lnTo>
                    <a:pt x="99" y="2248"/>
                  </a:lnTo>
                  <a:lnTo>
                    <a:pt x="121" y="2239"/>
                  </a:lnTo>
                  <a:lnTo>
                    <a:pt x="144" y="2231"/>
                  </a:lnTo>
                  <a:lnTo>
                    <a:pt x="168" y="2223"/>
                  </a:lnTo>
                  <a:lnTo>
                    <a:pt x="194" y="2215"/>
                  </a:lnTo>
                  <a:lnTo>
                    <a:pt x="220" y="2207"/>
                  </a:lnTo>
                  <a:lnTo>
                    <a:pt x="248" y="2199"/>
                  </a:lnTo>
                  <a:lnTo>
                    <a:pt x="275" y="2192"/>
                  </a:lnTo>
                  <a:lnTo>
                    <a:pt x="304" y="2184"/>
                  </a:lnTo>
                  <a:lnTo>
                    <a:pt x="334" y="2177"/>
                  </a:lnTo>
                  <a:lnTo>
                    <a:pt x="365" y="2170"/>
                  </a:lnTo>
                  <a:lnTo>
                    <a:pt x="396" y="2163"/>
                  </a:lnTo>
                  <a:lnTo>
                    <a:pt x="429" y="2156"/>
                  </a:lnTo>
                  <a:lnTo>
                    <a:pt x="461" y="2150"/>
                  </a:lnTo>
                  <a:lnTo>
                    <a:pt x="494" y="2143"/>
                  </a:lnTo>
                  <a:lnTo>
                    <a:pt x="528" y="2138"/>
                  </a:lnTo>
                  <a:lnTo>
                    <a:pt x="562" y="2132"/>
                  </a:lnTo>
                  <a:lnTo>
                    <a:pt x="598" y="2126"/>
                  </a:lnTo>
                  <a:lnTo>
                    <a:pt x="634" y="2121"/>
                  </a:lnTo>
                  <a:lnTo>
                    <a:pt x="670" y="2116"/>
                  </a:lnTo>
                  <a:lnTo>
                    <a:pt x="706" y="2111"/>
                  </a:lnTo>
                  <a:lnTo>
                    <a:pt x="743" y="2106"/>
                  </a:lnTo>
                  <a:lnTo>
                    <a:pt x="780" y="2102"/>
                  </a:lnTo>
                  <a:lnTo>
                    <a:pt x="818" y="2097"/>
                  </a:lnTo>
                  <a:lnTo>
                    <a:pt x="856" y="2094"/>
                  </a:lnTo>
                  <a:lnTo>
                    <a:pt x="895" y="2090"/>
                  </a:lnTo>
                  <a:lnTo>
                    <a:pt x="933" y="2087"/>
                  </a:lnTo>
                  <a:lnTo>
                    <a:pt x="973" y="2083"/>
                  </a:lnTo>
                  <a:lnTo>
                    <a:pt x="1012" y="2081"/>
                  </a:lnTo>
                  <a:lnTo>
                    <a:pt x="1053" y="2079"/>
                  </a:lnTo>
                  <a:lnTo>
                    <a:pt x="1095" y="2076"/>
                  </a:lnTo>
                  <a:lnTo>
                    <a:pt x="1136" y="2074"/>
                  </a:lnTo>
                  <a:lnTo>
                    <a:pt x="1177" y="2073"/>
                  </a:lnTo>
                  <a:lnTo>
                    <a:pt x="1217" y="2072"/>
                  </a:lnTo>
                  <a:lnTo>
                    <a:pt x="1257" y="2071"/>
                  </a:lnTo>
                  <a:lnTo>
                    <a:pt x="1296" y="2071"/>
                  </a:lnTo>
                  <a:lnTo>
                    <a:pt x="1334" y="2070"/>
                  </a:lnTo>
                  <a:lnTo>
                    <a:pt x="1374" y="2071"/>
                  </a:lnTo>
                  <a:lnTo>
                    <a:pt x="1411" y="2071"/>
                  </a:lnTo>
                  <a:lnTo>
                    <a:pt x="1449" y="2072"/>
                  </a:lnTo>
                  <a:lnTo>
                    <a:pt x="1484" y="2073"/>
                  </a:lnTo>
                  <a:lnTo>
                    <a:pt x="1520" y="2074"/>
                  </a:lnTo>
                  <a:lnTo>
                    <a:pt x="1555" y="2076"/>
                  </a:lnTo>
                  <a:lnTo>
                    <a:pt x="1589" y="2079"/>
                  </a:lnTo>
                  <a:lnTo>
                    <a:pt x="1623" y="2081"/>
                  </a:lnTo>
                  <a:lnTo>
                    <a:pt x="1655" y="2083"/>
                  </a:lnTo>
                  <a:lnTo>
                    <a:pt x="1687" y="2087"/>
                  </a:lnTo>
                  <a:lnTo>
                    <a:pt x="1718" y="2090"/>
                  </a:lnTo>
                  <a:lnTo>
                    <a:pt x="1748" y="2094"/>
                  </a:lnTo>
                  <a:lnTo>
                    <a:pt x="1777" y="2098"/>
                  </a:lnTo>
                  <a:lnTo>
                    <a:pt x="1805" y="2103"/>
                  </a:lnTo>
                  <a:lnTo>
                    <a:pt x="1832" y="2108"/>
                  </a:lnTo>
                  <a:lnTo>
                    <a:pt x="1858" y="2112"/>
                  </a:lnTo>
                  <a:lnTo>
                    <a:pt x="1883" y="2118"/>
                  </a:lnTo>
                  <a:lnTo>
                    <a:pt x="1906" y="2124"/>
                  </a:lnTo>
                  <a:lnTo>
                    <a:pt x="1929" y="2129"/>
                  </a:lnTo>
                  <a:lnTo>
                    <a:pt x="1951" y="2135"/>
                  </a:lnTo>
                  <a:lnTo>
                    <a:pt x="1971" y="2142"/>
                  </a:lnTo>
                  <a:lnTo>
                    <a:pt x="1990" y="2149"/>
                  </a:lnTo>
                  <a:lnTo>
                    <a:pt x="2007" y="2156"/>
                  </a:lnTo>
                  <a:lnTo>
                    <a:pt x="2024" y="2163"/>
                  </a:lnTo>
                  <a:lnTo>
                    <a:pt x="2044" y="2173"/>
                  </a:lnTo>
                  <a:lnTo>
                    <a:pt x="2035" y="2153"/>
                  </a:lnTo>
                  <a:lnTo>
                    <a:pt x="2006" y="2075"/>
                  </a:lnTo>
                  <a:lnTo>
                    <a:pt x="1981" y="1979"/>
                  </a:lnTo>
                  <a:lnTo>
                    <a:pt x="1959" y="1863"/>
                  </a:lnTo>
                  <a:lnTo>
                    <a:pt x="1942" y="1733"/>
                  </a:lnTo>
                  <a:lnTo>
                    <a:pt x="1928" y="1589"/>
                  </a:lnTo>
                  <a:lnTo>
                    <a:pt x="1919" y="1435"/>
                  </a:lnTo>
                  <a:lnTo>
                    <a:pt x="1915" y="1272"/>
                  </a:lnTo>
                  <a:lnTo>
                    <a:pt x="1915" y="1102"/>
                  </a:lnTo>
                  <a:lnTo>
                    <a:pt x="1921" y="926"/>
                  </a:lnTo>
                  <a:lnTo>
                    <a:pt x="1931" y="758"/>
                  </a:lnTo>
                  <a:lnTo>
                    <a:pt x="1946" y="598"/>
                  </a:lnTo>
                  <a:lnTo>
                    <a:pt x="1966" y="449"/>
                  </a:lnTo>
                  <a:lnTo>
                    <a:pt x="1989" y="316"/>
                  </a:lnTo>
                  <a:lnTo>
                    <a:pt x="2016" y="197"/>
                  </a:lnTo>
                  <a:lnTo>
                    <a:pt x="2047" y="98"/>
                  </a:lnTo>
                  <a:lnTo>
                    <a:pt x="2079" y="19"/>
                  </a:lnTo>
                  <a:lnTo>
                    <a:pt x="2079" y="17"/>
                  </a:lnTo>
                  <a:lnTo>
                    <a:pt x="2080" y="15"/>
                  </a:lnTo>
                  <a:lnTo>
                    <a:pt x="2080" y="0"/>
                  </a:lnTo>
                  <a:lnTo>
                    <a:pt x="2078" y="1"/>
                  </a:lnTo>
                  <a:lnTo>
                    <a:pt x="2073" y="4"/>
                  </a:lnTo>
                  <a:lnTo>
                    <a:pt x="2069" y="6"/>
                  </a:lnTo>
                  <a:lnTo>
                    <a:pt x="2066" y="7"/>
                  </a:lnTo>
                  <a:close/>
                </a:path>
              </a:pathLst>
            </a:custGeom>
            <a:solidFill>
              <a:srgbClr val="7F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14" name="Freeform 100"/>
            <p:cNvSpPr>
              <a:spLocks/>
            </p:cNvSpPr>
            <p:nvPr/>
          </p:nvSpPr>
          <p:spPr bwMode="auto">
            <a:xfrm>
              <a:off x="4423" y="1819"/>
              <a:ext cx="228" cy="277"/>
            </a:xfrm>
            <a:custGeom>
              <a:avLst/>
              <a:gdLst>
                <a:gd name="T0" fmla="*/ 114 w 457"/>
                <a:gd name="T1" fmla="*/ 62 h 554"/>
                <a:gd name="T2" fmla="*/ 59 w 457"/>
                <a:gd name="T3" fmla="*/ 62 h 554"/>
                <a:gd name="T4" fmla="*/ 84 w 457"/>
                <a:gd name="T5" fmla="*/ 37 h 554"/>
                <a:gd name="T6" fmla="*/ 82 w 457"/>
                <a:gd name="T7" fmla="*/ 35 h 554"/>
                <a:gd name="T8" fmla="*/ 56 w 457"/>
                <a:gd name="T9" fmla="*/ 61 h 554"/>
                <a:gd name="T10" fmla="*/ 56 w 457"/>
                <a:gd name="T11" fmla="*/ 0 h 554"/>
                <a:gd name="T12" fmla="*/ 54 w 457"/>
                <a:gd name="T13" fmla="*/ 0 h 554"/>
                <a:gd name="T14" fmla="*/ 54 w 457"/>
                <a:gd name="T15" fmla="*/ 61 h 554"/>
                <a:gd name="T16" fmla="*/ 32 w 457"/>
                <a:gd name="T17" fmla="*/ 38 h 554"/>
                <a:gd name="T18" fmla="*/ 30 w 457"/>
                <a:gd name="T19" fmla="*/ 40 h 554"/>
                <a:gd name="T20" fmla="*/ 52 w 457"/>
                <a:gd name="T21" fmla="*/ 62 h 554"/>
                <a:gd name="T22" fmla="*/ 0 w 457"/>
                <a:gd name="T23" fmla="*/ 62 h 554"/>
                <a:gd name="T24" fmla="*/ 0 w 457"/>
                <a:gd name="T25" fmla="*/ 66 h 554"/>
                <a:gd name="T26" fmla="*/ 53 w 457"/>
                <a:gd name="T27" fmla="*/ 66 h 554"/>
                <a:gd name="T28" fmla="*/ 31 w 457"/>
                <a:gd name="T29" fmla="*/ 87 h 554"/>
                <a:gd name="T30" fmla="*/ 33 w 457"/>
                <a:gd name="T31" fmla="*/ 88 h 554"/>
                <a:gd name="T32" fmla="*/ 54 w 457"/>
                <a:gd name="T33" fmla="*/ 68 h 554"/>
                <a:gd name="T34" fmla="*/ 54 w 457"/>
                <a:gd name="T35" fmla="*/ 139 h 554"/>
                <a:gd name="T36" fmla="*/ 56 w 457"/>
                <a:gd name="T37" fmla="*/ 139 h 554"/>
                <a:gd name="T38" fmla="*/ 56 w 457"/>
                <a:gd name="T39" fmla="*/ 68 h 554"/>
                <a:gd name="T40" fmla="*/ 81 w 457"/>
                <a:gd name="T41" fmla="*/ 91 h 554"/>
                <a:gd name="T42" fmla="*/ 83 w 457"/>
                <a:gd name="T43" fmla="*/ 90 h 554"/>
                <a:gd name="T44" fmla="*/ 58 w 457"/>
                <a:gd name="T45" fmla="*/ 66 h 554"/>
                <a:gd name="T46" fmla="*/ 114 w 457"/>
                <a:gd name="T47" fmla="*/ 66 h 554"/>
                <a:gd name="T48" fmla="*/ 114 w 457"/>
                <a:gd name="T49" fmla="*/ 62 h 5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57"/>
                <a:gd name="T76" fmla="*/ 0 h 554"/>
                <a:gd name="T77" fmla="*/ 457 w 457"/>
                <a:gd name="T78" fmla="*/ 554 h 5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57" h="554">
                  <a:moveTo>
                    <a:pt x="457" y="251"/>
                  </a:moveTo>
                  <a:lnTo>
                    <a:pt x="236" y="251"/>
                  </a:lnTo>
                  <a:lnTo>
                    <a:pt x="338" y="150"/>
                  </a:lnTo>
                  <a:lnTo>
                    <a:pt x="331" y="143"/>
                  </a:lnTo>
                  <a:lnTo>
                    <a:pt x="227" y="247"/>
                  </a:lnTo>
                  <a:lnTo>
                    <a:pt x="227" y="0"/>
                  </a:lnTo>
                  <a:lnTo>
                    <a:pt x="217" y="0"/>
                  </a:lnTo>
                  <a:lnTo>
                    <a:pt x="217" y="245"/>
                  </a:lnTo>
                  <a:lnTo>
                    <a:pt x="128" y="155"/>
                  </a:lnTo>
                  <a:lnTo>
                    <a:pt x="121" y="162"/>
                  </a:lnTo>
                  <a:lnTo>
                    <a:pt x="210" y="251"/>
                  </a:lnTo>
                  <a:lnTo>
                    <a:pt x="0" y="251"/>
                  </a:lnTo>
                  <a:lnTo>
                    <a:pt x="0" y="262"/>
                  </a:lnTo>
                  <a:lnTo>
                    <a:pt x="213" y="262"/>
                  </a:lnTo>
                  <a:lnTo>
                    <a:pt x="126" y="348"/>
                  </a:lnTo>
                  <a:lnTo>
                    <a:pt x="133" y="355"/>
                  </a:lnTo>
                  <a:lnTo>
                    <a:pt x="217" y="271"/>
                  </a:lnTo>
                  <a:lnTo>
                    <a:pt x="217" y="554"/>
                  </a:lnTo>
                  <a:lnTo>
                    <a:pt x="227" y="554"/>
                  </a:lnTo>
                  <a:lnTo>
                    <a:pt x="227" y="269"/>
                  </a:lnTo>
                  <a:lnTo>
                    <a:pt x="325" y="367"/>
                  </a:lnTo>
                  <a:lnTo>
                    <a:pt x="332" y="360"/>
                  </a:lnTo>
                  <a:lnTo>
                    <a:pt x="234" y="262"/>
                  </a:lnTo>
                  <a:lnTo>
                    <a:pt x="457" y="262"/>
                  </a:lnTo>
                  <a:lnTo>
                    <a:pt x="457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15" name="Freeform 101"/>
            <p:cNvSpPr>
              <a:spLocks/>
            </p:cNvSpPr>
            <p:nvPr/>
          </p:nvSpPr>
          <p:spPr bwMode="auto">
            <a:xfrm>
              <a:off x="4973" y="2419"/>
              <a:ext cx="161" cy="195"/>
            </a:xfrm>
            <a:custGeom>
              <a:avLst/>
              <a:gdLst>
                <a:gd name="T0" fmla="*/ 81 w 321"/>
                <a:gd name="T1" fmla="*/ 45 h 390"/>
                <a:gd name="T2" fmla="*/ 42 w 321"/>
                <a:gd name="T3" fmla="*/ 45 h 390"/>
                <a:gd name="T4" fmla="*/ 60 w 321"/>
                <a:gd name="T5" fmla="*/ 26 h 390"/>
                <a:gd name="T6" fmla="*/ 58 w 321"/>
                <a:gd name="T7" fmla="*/ 25 h 390"/>
                <a:gd name="T8" fmla="*/ 40 w 321"/>
                <a:gd name="T9" fmla="*/ 44 h 390"/>
                <a:gd name="T10" fmla="*/ 40 w 321"/>
                <a:gd name="T11" fmla="*/ 0 h 390"/>
                <a:gd name="T12" fmla="*/ 38 w 321"/>
                <a:gd name="T13" fmla="*/ 0 h 390"/>
                <a:gd name="T14" fmla="*/ 38 w 321"/>
                <a:gd name="T15" fmla="*/ 43 h 390"/>
                <a:gd name="T16" fmla="*/ 23 w 321"/>
                <a:gd name="T17" fmla="*/ 27 h 390"/>
                <a:gd name="T18" fmla="*/ 22 w 321"/>
                <a:gd name="T19" fmla="*/ 28 h 390"/>
                <a:gd name="T20" fmla="*/ 37 w 321"/>
                <a:gd name="T21" fmla="*/ 45 h 390"/>
                <a:gd name="T22" fmla="*/ 0 w 321"/>
                <a:gd name="T23" fmla="*/ 45 h 390"/>
                <a:gd name="T24" fmla="*/ 0 w 321"/>
                <a:gd name="T25" fmla="*/ 46 h 390"/>
                <a:gd name="T26" fmla="*/ 38 w 321"/>
                <a:gd name="T27" fmla="*/ 46 h 390"/>
                <a:gd name="T28" fmla="*/ 22 w 321"/>
                <a:gd name="T29" fmla="*/ 61 h 390"/>
                <a:gd name="T30" fmla="*/ 24 w 321"/>
                <a:gd name="T31" fmla="*/ 62 h 390"/>
                <a:gd name="T32" fmla="*/ 38 w 321"/>
                <a:gd name="T33" fmla="*/ 48 h 390"/>
                <a:gd name="T34" fmla="*/ 38 w 321"/>
                <a:gd name="T35" fmla="*/ 98 h 390"/>
                <a:gd name="T36" fmla="*/ 40 w 321"/>
                <a:gd name="T37" fmla="*/ 98 h 390"/>
                <a:gd name="T38" fmla="*/ 40 w 321"/>
                <a:gd name="T39" fmla="*/ 48 h 390"/>
                <a:gd name="T40" fmla="*/ 57 w 321"/>
                <a:gd name="T41" fmla="*/ 65 h 390"/>
                <a:gd name="T42" fmla="*/ 58 w 321"/>
                <a:gd name="T43" fmla="*/ 63 h 390"/>
                <a:gd name="T44" fmla="*/ 41 w 321"/>
                <a:gd name="T45" fmla="*/ 46 h 390"/>
                <a:gd name="T46" fmla="*/ 81 w 321"/>
                <a:gd name="T47" fmla="*/ 46 h 390"/>
                <a:gd name="T48" fmla="*/ 81 w 321"/>
                <a:gd name="T49" fmla="*/ 45 h 39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1"/>
                <a:gd name="T76" fmla="*/ 0 h 390"/>
                <a:gd name="T77" fmla="*/ 321 w 321"/>
                <a:gd name="T78" fmla="*/ 390 h 39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1" h="390">
                  <a:moveTo>
                    <a:pt x="321" y="177"/>
                  </a:moveTo>
                  <a:lnTo>
                    <a:pt x="166" y="177"/>
                  </a:lnTo>
                  <a:lnTo>
                    <a:pt x="237" y="106"/>
                  </a:lnTo>
                  <a:lnTo>
                    <a:pt x="231" y="102"/>
                  </a:lnTo>
                  <a:lnTo>
                    <a:pt x="159" y="174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52" y="172"/>
                  </a:lnTo>
                  <a:lnTo>
                    <a:pt x="90" y="110"/>
                  </a:lnTo>
                  <a:lnTo>
                    <a:pt x="85" y="115"/>
                  </a:lnTo>
                  <a:lnTo>
                    <a:pt x="147" y="177"/>
                  </a:lnTo>
                  <a:lnTo>
                    <a:pt x="0" y="177"/>
                  </a:lnTo>
                  <a:lnTo>
                    <a:pt x="0" y="184"/>
                  </a:lnTo>
                  <a:lnTo>
                    <a:pt x="149" y="184"/>
                  </a:lnTo>
                  <a:lnTo>
                    <a:pt x="88" y="245"/>
                  </a:lnTo>
                  <a:lnTo>
                    <a:pt x="93" y="249"/>
                  </a:lnTo>
                  <a:lnTo>
                    <a:pt x="152" y="191"/>
                  </a:lnTo>
                  <a:lnTo>
                    <a:pt x="152" y="390"/>
                  </a:lnTo>
                  <a:lnTo>
                    <a:pt x="159" y="390"/>
                  </a:lnTo>
                  <a:lnTo>
                    <a:pt x="159" y="189"/>
                  </a:lnTo>
                  <a:lnTo>
                    <a:pt x="228" y="257"/>
                  </a:lnTo>
                  <a:lnTo>
                    <a:pt x="232" y="253"/>
                  </a:lnTo>
                  <a:lnTo>
                    <a:pt x="164" y="184"/>
                  </a:lnTo>
                  <a:lnTo>
                    <a:pt x="321" y="184"/>
                  </a:lnTo>
                  <a:lnTo>
                    <a:pt x="321" y="1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</p:grpSp>
      <p:grpSp>
        <p:nvGrpSpPr>
          <p:cNvPr id="9" name="Group 93"/>
          <p:cNvGrpSpPr>
            <a:grpSpLocks noChangeAspect="1"/>
          </p:cNvGrpSpPr>
          <p:nvPr/>
        </p:nvGrpSpPr>
        <p:grpSpPr bwMode="auto">
          <a:xfrm>
            <a:off x="0" y="2997200"/>
            <a:ext cx="2592388" cy="1141413"/>
            <a:chOff x="4241" y="1616"/>
            <a:chExt cx="1089" cy="1147"/>
          </a:xfrm>
        </p:grpSpPr>
        <p:sp>
          <p:nvSpPr>
            <p:cNvPr id="79900" name="AutoShape 94"/>
            <p:cNvSpPr>
              <a:spLocks noChangeAspect="1" noChangeArrowheads="1" noTextEdit="1"/>
            </p:cNvSpPr>
            <p:nvPr/>
          </p:nvSpPr>
          <p:spPr bwMode="auto">
            <a:xfrm>
              <a:off x="4241" y="1616"/>
              <a:ext cx="1089" cy="1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901" name="Freeform 95"/>
            <p:cNvSpPr>
              <a:spLocks/>
            </p:cNvSpPr>
            <p:nvPr/>
          </p:nvSpPr>
          <p:spPr bwMode="auto">
            <a:xfrm>
              <a:off x="4319" y="1730"/>
              <a:ext cx="924" cy="979"/>
            </a:xfrm>
            <a:custGeom>
              <a:avLst/>
              <a:gdLst>
                <a:gd name="T0" fmla="*/ 27 w 1848"/>
                <a:gd name="T1" fmla="*/ 274 h 1958"/>
                <a:gd name="T2" fmla="*/ 22 w 1848"/>
                <a:gd name="T3" fmla="*/ 342 h 1958"/>
                <a:gd name="T4" fmla="*/ 14 w 1848"/>
                <a:gd name="T5" fmla="*/ 401 h 1958"/>
                <a:gd name="T6" fmla="*/ 9 w 1848"/>
                <a:gd name="T7" fmla="*/ 430 h 1958"/>
                <a:gd name="T8" fmla="*/ 4 w 1848"/>
                <a:gd name="T9" fmla="*/ 456 h 1958"/>
                <a:gd name="T10" fmla="*/ 5 w 1848"/>
                <a:gd name="T11" fmla="*/ 471 h 1958"/>
                <a:gd name="T12" fmla="*/ 19 w 1848"/>
                <a:gd name="T13" fmla="*/ 468 h 1958"/>
                <a:gd name="T14" fmla="*/ 35 w 1848"/>
                <a:gd name="T15" fmla="*/ 466 h 1958"/>
                <a:gd name="T16" fmla="*/ 53 w 1848"/>
                <a:gd name="T17" fmla="*/ 464 h 1958"/>
                <a:gd name="T18" fmla="*/ 73 w 1848"/>
                <a:gd name="T19" fmla="*/ 463 h 1958"/>
                <a:gd name="T20" fmla="*/ 93 w 1848"/>
                <a:gd name="T21" fmla="*/ 463 h 1958"/>
                <a:gd name="T22" fmla="*/ 115 w 1848"/>
                <a:gd name="T23" fmla="*/ 464 h 1958"/>
                <a:gd name="T24" fmla="*/ 138 w 1848"/>
                <a:gd name="T25" fmla="*/ 465 h 1958"/>
                <a:gd name="T26" fmla="*/ 162 w 1848"/>
                <a:gd name="T27" fmla="*/ 467 h 1958"/>
                <a:gd name="T28" fmla="*/ 187 w 1848"/>
                <a:gd name="T29" fmla="*/ 469 h 1958"/>
                <a:gd name="T30" fmla="*/ 212 w 1848"/>
                <a:gd name="T31" fmla="*/ 472 h 1958"/>
                <a:gd name="T32" fmla="*/ 221 w 1848"/>
                <a:gd name="T33" fmla="*/ 473 h 1958"/>
                <a:gd name="T34" fmla="*/ 224 w 1848"/>
                <a:gd name="T35" fmla="*/ 473 h 1958"/>
                <a:gd name="T36" fmla="*/ 231 w 1848"/>
                <a:gd name="T37" fmla="*/ 473 h 1958"/>
                <a:gd name="T38" fmla="*/ 240 w 1848"/>
                <a:gd name="T39" fmla="*/ 473 h 1958"/>
                <a:gd name="T40" fmla="*/ 257 w 1848"/>
                <a:gd name="T41" fmla="*/ 473 h 1958"/>
                <a:gd name="T42" fmla="*/ 278 w 1848"/>
                <a:gd name="T43" fmla="*/ 474 h 1958"/>
                <a:gd name="T44" fmla="*/ 298 w 1848"/>
                <a:gd name="T45" fmla="*/ 475 h 1958"/>
                <a:gd name="T46" fmla="*/ 318 w 1848"/>
                <a:gd name="T47" fmla="*/ 475 h 1958"/>
                <a:gd name="T48" fmla="*/ 337 w 1848"/>
                <a:gd name="T49" fmla="*/ 477 h 1958"/>
                <a:gd name="T50" fmla="*/ 356 w 1848"/>
                <a:gd name="T51" fmla="*/ 478 h 1958"/>
                <a:gd name="T52" fmla="*/ 374 w 1848"/>
                <a:gd name="T53" fmla="*/ 480 h 1958"/>
                <a:gd name="T54" fmla="*/ 391 w 1848"/>
                <a:gd name="T55" fmla="*/ 482 h 1958"/>
                <a:gd name="T56" fmla="*/ 408 w 1848"/>
                <a:gd name="T57" fmla="*/ 485 h 1958"/>
                <a:gd name="T58" fmla="*/ 423 w 1848"/>
                <a:gd name="T59" fmla="*/ 487 h 1958"/>
                <a:gd name="T60" fmla="*/ 438 w 1848"/>
                <a:gd name="T61" fmla="*/ 490 h 1958"/>
                <a:gd name="T62" fmla="*/ 430 w 1848"/>
                <a:gd name="T63" fmla="*/ 421 h 1958"/>
                <a:gd name="T64" fmla="*/ 426 w 1848"/>
                <a:gd name="T65" fmla="*/ 340 h 1958"/>
                <a:gd name="T66" fmla="*/ 427 w 1848"/>
                <a:gd name="T67" fmla="*/ 240 h 1958"/>
                <a:gd name="T68" fmla="*/ 437 w 1848"/>
                <a:gd name="T69" fmla="*/ 129 h 1958"/>
                <a:gd name="T70" fmla="*/ 455 w 1848"/>
                <a:gd name="T71" fmla="*/ 47 h 1958"/>
                <a:gd name="T72" fmla="*/ 454 w 1848"/>
                <a:gd name="T73" fmla="*/ 31 h 1958"/>
                <a:gd name="T74" fmla="*/ 439 w 1848"/>
                <a:gd name="T75" fmla="*/ 34 h 1958"/>
                <a:gd name="T76" fmla="*/ 422 w 1848"/>
                <a:gd name="T77" fmla="*/ 37 h 1958"/>
                <a:gd name="T78" fmla="*/ 404 w 1848"/>
                <a:gd name="T79" fmla="*/ 39 h 1958"/>
                <a:gd name="T80" fmla="*/ 383 w 1848"/>
                <a:gd name="T81" fmla="*/ 40 h 1958"/>
                <a:gd name="T82" fmla="*/ 360 w 1848"/>
                <a:gd name="T83" fmla="*/ 40 h 1958"/>
                <a:gd name="T84" fmla="*/ 337 w 1848"/>
                <a:gd name="T85" fmla="*/ 40 h 1958"/>
                <a:gd name="T86" fmla="*/ 312 w 1848"/>
                <a:gd name="T87" fmla="*/ 38 h 1958"/>
                <a:gd name="T88" fmla="*/ 286 w 1848"/>
                <a:gd name="T89" fmla="*/ 36 h 1958"/>
                <a:gd name="T90" fmla="*/ 259 w 1848"/>
                <a:gd name="T91" fmla="*/ 33 h 1958"/>
                <a:gd name="T92" fmla="*/ 231 w 1848"/>
                <a:gd name="T93" fmla="*/ 30 h 1958"/>
                <a:gd name="T94" fmla="*/ 220 w 1848"/>
                <a:gd name="T95" fmla="*/ 28 h 1958"/>
                <a:gd name="T96" fmla="*/ 208 w 1848"/>
                <a:gd name="T97" fmla="*/ 26 h 1958"/>
                <a:gd name="T98" fmla="*/ 186 w 1848"/>
                <a:gd name="T99" fmla="*/ 24 h 1958"/>
                <a:gd name="T100" fmla="*/ 144 w 1848"/>
                <a:gd name="T101" fmla="*/ 22 h 1958"/>
                <a:gd name="T102" fmla="*/ 106 w 1848"/>
                <a:gd name="T103" fmla="*/ 18 h 1958"/>
                <a:gd name="T104" fmla="*/ 71 w 1848"/>
                <a:gd name="T105" fmla="*/ 13 h 1958"/>
                <a:gd name="T106" fmla="*/ 40 w 1848"/>
                <a:gd name="T107" fmla="*/ 7 h 1958"/>
                <a:gd name="T108" fmla="*/ 13 w 1848"/>
                <a:gd name="T109" fmla="*/ 0 h 1958"/>
                <a:gd name="T110" fmla="*/ 24 w 1848"/>
                <a:gd name="T111" fmla="*/ 72 h 1958"/>
                <a:gd name="T112" fmla="*/ 29 w 1848"/>
                <a:gd name="T113" fmla="*/ 161 h 19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48"/>
                <a:gd name="T172" fmla="*/ 0 h 1958"/>
                <a:gd name="T173" fmla="*/ 1848 w 1848"/>
                <a:gd name="T174" fmla="*/ 1958 h 195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48" h="1958">
                  <a:moveTo>
                    <a:pt x="115" y="901"/>
                  </a:moveTo>
                  <a:lnTo>
                    <a:pt x="111" y="997"/>
                  </a:lnTo>
                  <a:lnTo>
                    <a:pt x="108" y="1093"/>
                  </a:lnTo>
                  <a:lnTo>
                    <a:pt x="101" y="1187"/>
                  </a:lnTo>
                  <a:lnTo>
                    <a:pt x="94" y="1277"/>
                  </a:lnTo>
                  <a:lnTo>
                    <a:pt x="86" y="1365"/>
                  </a:lnTo>
                  <a:lnTo>
                    <a:pt x="76" y="1449"/>
                  </a:lnTo>
                  <a:lnTo>
                    <a:pt x="64" y="1529"/>
                  </a:lnTo>
                  <a:lnTo>
                    <a:pt x="53" y="1604"/>
                  </a:lnTo>
                  <a:lnTo>
                    <a:pt x="47" y="1643"/>
                  </a:lnTo>
                  <a:lnTo>
                    <a:pt x="41" y="1683"/>
                  </a:lnTo>
                  <a:lnTo>
                    <a:pt x="34" y="1719"/>
                  </a:lnTo>
                  <a:lnTo>
                    <a:pt x="28" y="1755"/>
                  </a:lnTo>
                  <a:lnTo>
                    <a:pt x="21" y="1790"/>
                  </a:lnTo>
                  <a:lnTo>
                    <a:pt x="15" y="1823"/>
                  </a:lnTo>
                  <a:lnTo>
                    <a:pt x="8" y="1855"/>
                  </a:lnTo>
                  <a:lnTo>
                    <a:pt x="0" y="1885"/>
                  </a:lnTo>
                  <a:lnTo>
                    <a:pt x="17" y="1881"/>
                  </a:lnTo>
                  <a:lnTo>
                    <a:pt x="35" y="1877"/>
                  </a:lnTo>
                  <a:lnTo>
                    <a:pt x="55" y="1874"/>
                  </a:lnTo>
                  <a:lnTo>
                    <a:pt x="76" y="1870"/>
                  </a:lnTo>
                  <a:lnTo>
                    <a:pt x="96" y="1867"/>
                  </a:lnTo>
                  <a:lnTo>
                    <a:pt x="118" y="1863"/>
                  </a:lnTo>
                  <a:lnTo>
                    <a:pt x="140" y="1861"/>
                  </a:lnTo>
                  <a:lnTo>
                    <a:pt x="163" y="1859"/>
                  </a:lnTo>
                  <a:lnTo>
                    <a:pt x="187" y="1858"/>
                  </a:lnTo>
                  <a:lnTo>
                    <a:pt x="212" y="1855"/>
                  </a:lnTo>
                  <a:lnTo>
                    <a:pt x="237" y="1854"/>
                  </a:lnTo>
                  <a:lnTo>
                    <a:pt x="263" y="1853"/>
                  </a:lnTo>
                  <a:lnTo>
                    <a:pt x="289" y="1852"/>
                  </a:lnTo>
                  <a:lnTo>
                    <a:pt x="316" y="1852"/>
                  </a:lnTo>
                  <a:lnTo>
                    <a:pt x="344" y="1852"/>
                  </a:lnTo>
                  <a:lnTo>
                    <a:pt x="372" y="1852"/>
                  </a:lnTo>
                  <a:lnTo>
                    <a:pt x="401" y="1852"/>
                  </a:lnTo>
                  <a:lnTo>
                    <a:pt x="429" y="1853"/>
                  </a:lnTo>
                  <a:lnTo>
                    <a:pt x="459" y="1853"/>
                  </a:lnTo>
                  <a:lnTo>
                    <a:pt x="489" y="1855"/>
                  </a:lnTo>
                  <a:lnTo>
                    <a:pt x="520" y="1856"/>
                  </a:lnTo>
                  <a:lnTo>
                    <a:pt x="552" y="1858"/>
                  </a:lnTo>
                  <a:lnTo>
                    <a:pt x="583" y="1860"/>
                  </a:lnTo>
                  <a:lnTo>
                    <a:pt x="615" y="1862"/>
                  </a:lnTo>
                  <a:lnTo>
                    <a:pt x="647" y="1866"/>
                  </a:lnTo>
                  <a:lnTo>
                    <a:pt x="679" y="1868"/>
                  </a:lnTo>
                  <a:lnTo>
                    <a:pt x="713" y="1871"/>
                  </a:lnTo>
                  <a:lnTo>
                    <a:pt x="745" y="1875"/>
                  </a:lnTo>
                  <a:lnTo>
                    <a:pt x="779" y="1878"/>
                  </a:lnTo>
                  <a:lnTo>
                    <a:pt x="813" y="1883"/>
                  </a:lnTo>
                  <a:lnTo>
                    <a:pt x="847" y="1888"/>
                  </a:lnTo>
                  <a:lnTo>
                    <a:pt x="881" y="1892"/>
                  </a:lnTo>
                  <a:lnTo>
                    <a:pt x="882" y="1892"/>
                  </a:lnTo>
                  <a:lnTo>
                    <a:pt x="893" y="1892"/>
                  </a:lnTo>
                  <a:lnTo>
                    <a:pt x="904" y="1892"/>
                  </a:lnTo>
                  <a:lnTo>
                    <a:pt x="915" y="1892"/>
                  </a:lnTo>
                  <a:lnTo>
                    <a:pt x="926" y="1892"/>
                  </a:lnTo>
                  <a:lnTo>
                    <a:pt x="938" y="1892"/>
                  </a:lnTo>
                  <a:lnTo>
                    <a:pt x="948" y="1892"/>
                  </a:lnTo>
                  <a:lnTo>
                    <a:pt x="960" y="1892"/>
                  </a:lnTo>
                  <a:lnTo>
                    <a:pt x="970" y="1892"/>
                  </a:lnTo>
                  <a:lnTo>
                    <a:pt x="999" y="1892"/>
                  </a:lnTo>
                  <a:lnTo>
                    <a:pt x="1026" y="1892"/>
                  </a:lnTo>
                  <a:lnTo>
                    <a:pt x="1054" y="1893"/>
                  </a:lnTo>
                  <a:lnTo>
                    <a:pt x="1082" y="1893"/>
                  </a:lnTo>
                  <a:lnTo>
                    <a:pt x="1109" y="1894"/>
                  </a:lnTo>
                  <a:lnTo>
                    <a:pt x="1137" y="1894"/>
                  </a:lnTo>
                  <a:lnTo>
                    <a:pt x="1165" y="1896"/>
                  </a:lnTo>
                  <a:lnTo>
                    <a:pt x="1191" y="1897"/>
                  </a:lnTo>
                  <a:lnTo>
                    <a:pt x="1218" y="1898"/>
                  </a:lnTo>
                  <a:lnTo>
                    <a:pt x="1244" y="1899"/>
                  </a:lnTo>
                  <a:lnTo>
                    <a:pt x="1271" y="1900"/>
                  </a:lnTo>
                  <a:lnTo>
                    <a:pt x="1297" y="1902"/>
                  </a:lnTo>
                  <a:lnTo>
                    <a:pt x="1323" y="1904"/>
                  </a:lnTo>
                  <a:lnTo>
                    <a:pt x="1348" y="1906"/>
                  </a:lnTo>
                  <a:lnTo>
                    <a:pt x="1373" y="1908"/>
                  </a:lnTo>
                  <a:lnTo>
                    <a:pt x="1399" y="1909"/>
                  </a:lnTo>
                  <a:lnTo>
                    <a:pt x="1423" y="1912"/>
                  </a:lnTo>
                  <a:lnTo>
                    <a:pt x="1447" y="1914"/>
                  </a:lnTo>
                  <a:lnTo>
                    <a:pt x="1471" y="1916"/>
                  </a:lnTo>
                  <a:lnTo>
                    <a:pt x="1494" y="1920"/>
                  </a:lnTo>
                  <a:lnTo>
                    <a:pt x="1518" y="1922"/>
                  </a:lnTo>
                  <a:lnTo>
                    <a:pt x="1541" y="1924"/>
                  </a:lnTo>
                  <a:lnTo>
                    <a:pt x="1563" y="1928"/>
                  </a:lnTo>
                  <a:lnTo>
                    <a:pt x="1586" y="1930"/>
                  </a:lnTo>
                  <a:lnTo>
                    <a:pt x="1608" y="1934"/>
                  </a:lnTo>
                  <a:lnTo>
                    <a:pt x="1630" y="1937"/>
                  </a:lnTo>
                  <a:lnTo>
                    <a:pt x="1651" y="1940"/>
                  </a:lnTo>
                  <a:lnTo>
                    <a:pt x="1672" y="1944"/>
                  </a:lnTo>
                  <a:lnTo>
                    <a:pt x="1692" y="1947"/>
                  </a:lnTo>
                  <a:lnTo>
                    <a:pt x="1712" y="1951"/>
                  </a:lnTo>
                  <a:lnTo>
                    <a:pt x="1732" y="1954"/>
                  </a:lnTo>
                  <a:lnTo>
                    <a:pt x="1751" y="1958"/>
                  </a:lnTo>
                  <a:lnTo>
                    <a:pt x="1737" y="1873"/>
                  </a:lnTo>
                  <a:lnTo>
                    <a:pt x="1727" y="1782"/>
                  </a:lnTo>
                  <a:lnTo>
                    <a:pt x="1717" y="1683"/>
                  </a:lnTo>
                  <a:lnTo>
                    <a:pt x="1710" y="1580"/>
                  </a:lnTo>
                  <a:lnTo>
                    <a:pt x="1704" y="1472"/>
                  </a:lnTo>
                  <a:lnTo>
                    <a:pt x="1702" y="1359"/>
                  </a:lnTo>
                  <a:lnTo>
                    <a:pt x="1700" y="1244"/>
                  </a:lnTo>
                  <a:lnTo>
                    <a:pt x="1702" y="1126"/>
                  </a:lnTo>
                  <a:lnTo>
                    <a:pt x="1707" y="960"/>
                  </a:lnTo>
                  <a:lnTo>
                    <a:pt x="1717" y="803"/>
                  </a:lnTo>
                  <a:lnTo>
                    <a:pt x="1730" y="653"/>
                  </a:lnTo>
                  <a:lnTo>
                    <a:pt x="1748" y="515"/>
                  </a:lnTo>
                  <a:lnTo>
                    <a:pt x="1768" y="390"/>
                  </a:lnTo>
                  <a:lnTo>
                    <a:pt x="1793" y="280"/>
                  </a:lnTo>
                  <a:lnTo>
                    <a:pt x="1819" y="187"/>
                  </a:lnTo>
                  <a:lnTo>
                    <a:pt x="1848" y="112"/>
                  </a:lnTo>
                  <a:lnTo>
                    <a:pt x="1832" y="117"/>
                  </a:lnTo>
                  <a:lnTo>
                    <a:pt x="1815" y="122"/>
                  </a:lnTo>
                  <a:lnTo>
                    <a:pt x="1795" y="127"/>
                  </a:lnTo>
                  <a:lnTo>
                    <a:pt x="1775" y="131"/>
                  </a:lnTo>
                  <a:lnTo>
                    <a:pt x="1756" y="136"/>
                  </a:lnTo>
                  <a:lnTo>
                    <a:pt x="1734" y="139"/>
                  </a:lnTo>
                  <a:lnTo>
                    <a:pt x="1711" y="143"/>
                  </a:lnTo>
                  <a:lnTo>
                    <a:pt x="1688" y="146"/>
                  </a:lnTo>
                  <a:lnTo>
                    <a:pt x="1664" y="149"/>
                  </a:lnTo>
                  <a:lnTo>
                    <a:pt x="1638" y="151"/>
                  </a:lnTo>
                  <a:lnTo>
                    <a:pt x="1613" y="153"/>
                  </a:lnTo>
                  <a:lnTo>
                    <a:pt x="1585" y="154"/>
                  </a:lnTo>
                  <a:lnTo>
                    <a:pt x="1558" y="157"/>
                  </a:lnTo>
                  <a:lnTo>
                    <a:pt x="1530" y="157"/>
                  </a:lnTo>
                  <a:lnTo>
                    <a:pt x="1501" y="158"/>
                  </a:lnTo>
                  <a:lnTo>
                    <a:pt x="1471" y="158"/>
                  </a:lnTo>
                  <a:lnTo>
                    <a:pt x="1440" y="158"/>
                  </a:lnTo>
                  <a:lnTo>
                    <a:pt x="1409" y="158"/>
                  </a:lnTo>
                  <a:lnTo>
                    <a:pt x="1378" y="158"/>
                  </a:lnTo>
                  <a:lnTo>
                    <a:pt x="1346" y="157"/>
                  </a:lnTo>
                  <a:lnTo>
                    <a:pt x="1312" y="154"/>
                  </a:lnTo>
                  <a:lnTo>
                    <a:pt x="1280" y="153"/>
                  </a:lnTo>
                  <a:lnTo>
                    <a:pt x="1245" y="151"/>
                  </a:lnTo>
                  <a:lnTo>
                    <a:pt x="1211" y="149"/>
                  </a:lnTo>
                  <a:lnTo>
                    <a:pt x="1176" y="146"/>
                  </a:lnTo>
                  <a:lnTo>
                    <a:pt x="1142" y="143"/>
                  </a:lnTo>
                  <a:lnTo>
                    <a:pt x="1106" y="139"/>
                  </a:lnTo>
                  <a:lnTo>
                    <a:pt x="1070" y="136"/>
                  </a:lnTo>
                  <a:lnTo>
                    <a:pt x="1033" y="131"/>
                  </a:lnTo>
                  <a:lnTo>
                    <a:pt x="996" y="128"/>
                  </a:lnTo>
                  <a:lnTo>
                    <a:pt x="960" y="122"/>
                  </a:lnTo>
                  <a:lnTo>
                    <a:pt x="923" y="117"/>
                  </a:lnTo>
                  <a:lnTo>
                    <a:pt x="908" y="115"/>
                  </a:lnTo>
                  <a:lnTo>
                    <a:pt x="892" y="113"/>
                  </a:lnTo>
                  <a:lnTo>
                    <a:pt x="877" y="111"/>
                  </a:lnTo>
                  <a:lnTo>
                    <a:pt x="860" y="108"/>
                  </a:lnTo>
                  <a:lnTo>
                    <a:pt x="845" y="106"/>
                  </a:lnTo>
                  <a:lnTo>
                    <a:pt x="829" y="103"/>
                  </a:lnTo>
                  <a:lnTo>
                    <a:pt x="814" y="100"/>
                  </a:lnTo>
                  <a:lnTo>
                    <a:pt x="798" y="98"/>
                  </a:lnTo>
                  <a:lnTo>
                    <a:pt x="741" y="96"/>
                  </a:lnTo>
                  <a:lnTo>
                    <a:pt x="684" y="93"/>
                  </a:lnTo>
                  <a:lnTo>
                    <a:pt x="629" y="90"/>
                  </a:lnTo>
                  <a:lnTo>
                    <a:pt x="576" y="85"/>
                  </a:lnTo>
                  <a:lnTo>
                    <a:pt x="523" y="81"/>
                  </a:lnTo>
                  <a:lnTo>
                    <a:pt x="471" y="76"/>
                  </a:lnTo>
                  <a:lnTo>
                    <a:pt x="421" y="70"/>
                  </a:lnTo>
                  <a:lnTo>
                    <a:pt x="373" y="65"/>
                  </a:lnTo>
                  <a:lnTo>
                    <a:pt x="327" y="58"/>
                  </a:lnTo>
                  <a:lnTo>
                    <a:pt x="282" y="51"/>
                  </a:lnTo>
                  <a:lnTo>
                    <a:pt x="238" y="44"/>
                  </a:lnTo>
                  <a:lnTo>
                    <a:pt x="197" y="36"/>
                  </a:lnTo>
                  <a:lnTo>
                    <a:pt x="157" y="28"/>
                  </a:lnTo>
                  <a:lnTo>
                    <a:pt x="121" y="18"/>
                  </a:lnTo>
                  <a:lnTo>
                    <a:pt x="85" y="9"/>
                  </a:lnTo>
                  <a:lnTo>
                    <a:pt x="51" y="0"/>
                  </a:lnTo>
                  <a:lnTo>
                    <a:pt x="68" y="88"/>
                  </a:lnTo>
                  <a:lnTo>
                    <a:pt x="81" y="183"/>
                  </a:lnTo>
                  <a:lnTo>
                    <a:pt x="94" y="288"/>
                  </a:lnTo>
                  <a:lnTo>
                    <a:pt x="103" y="400"/>
                  </a:lnTo>
                  <a:lnTo>
                    <a:pt x="110" y="518"/>
                  </a:lnTo>
                  <a:lnTo>
                    <a:pt x="115" y="641"/>
                  </a:lnTo>
                  <a:lnTo>
                    <a:pt x="116" y="769"/>
                  </a:lnTo>
                  <a:lnTo>
                    <a:pt x="115" y="901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02" name="Freeform 96"/>
            <p:cNvSpPr>
              <a:spLocks/>
            </p:cNvSpPr>
            <p:nvPr/>
          </p:nvSpPr>
          <p:spPr bwMode="auto">
            <a:xfrm>
              <a:off x="4289" y="1709"/>
              <a:ext cx="79" cy="600"/>
            </a:xfrm>
            <a:custGeom>
              <a:avLst/>
              <a:gdLst>
                <a:gd name="T0" fmla="*/ 37 w 158"/>
                <a:gd name="T1" fmla="*/ 300 h 1200"/>
                <a:gd name="T2" fmla="*/ 37 w 158"/>
                <a:gd name="T3" fmla="*/ 284 h 1200"/>
                <a:gd name="T4" fmla="*/ 38 w 158"/>
                <a:gd name="T5" fmla="*/ 268 h 1200"/>
                <a:gd name="T6" fmla="*/ 39 w 158"/>
                <a:gd name="T7" fmla="*/ 251 h 1200"/>
                <a:gd name="T8" fmla="*/ 40 w 158"/>
                <a:gd name="T9" fmla="*/ 235 h 1200"/>
                <a:gd name="T10" fmla="*/ 40 w 158"/>
                <a:gd name="T11" fmla="*/ 202 h 1200"/>
                <a:gd name="T12" fmla="*/ 40 w 158"/>
                <a:gd name="T13" fmla="*/ 169 h 1200"/>
                <a:gd name="T14" fmla="*/ 38 w 158"/>
                <a:gd name="T15" fmla="*/ 139 h 1200"/>
                <a:gd name="T16" fmla="*/ 37 w 158"/>
                <a:gd name="T17" fmla="*/ 108 h 1200"/>
                <a:gd name="T18" fmla="*/ 34 w 158"/>
                <a:gd name="T19" fmla="*/ 80 h 1200"/>
                <a:gd name="T20" fmla="*/ 30 w 158"/>
                <a:gd name="T21" fmla="*/ 54 h 1200"/>
                <a:gd name="T22" fmla="*/ 27 w 158"/>
                <a:gd name="T23" fmla="*/ 30 h 1200"/>
                <a:gd name="T24" fmla="*/ 23 w 158"/>
                <a:gd name="T25" fmla="*/ 9 h 1200"/>
                <a:gd name="T26" fmla="*/ 20 w 158"/>
                <a:gd name="T27" fmla="*/ 8 h 1200"/>
                <a:gd name="T28" fmla="*/ 17 w 158"/>
                <a:gd name="T29" fmla="*/ 6 h 1200"/>
                <a:gd name="T30" fmla="*/ 13 w 158"/>
                <a:gd name="T31" fmla="*/ 5 h 1200"/>
                <a:gd name="T32" fmla="*/ 10 w 158"/>
                <a:gd name="T33" fmla="*/ 5 h 1200"/>
                <a:gd name="T34" fmla="*/ 8 w 158"/>
                <a:gd name="T35" fmla="*/ 3 h 1200"/>
                <a:gd name="T36" fmla="*/ 5 w 158"/>
                <a:gd name="T37" fmla="*/ 2 h 1200"/>
                <a:gd name="T38" fmla="*/ 2 w 158"/>
                <a:gd name="T39" fmla="*/ 1 h 1200"/>
                <a:gd name="T40" fmla="*/ 0 w 158"/>
                <a:gd name="T41" fmla="*/ 0 h 1200"/>
                <a:gd name="T42" fmla="*/ 7 w 158"/>
                <a:gd name="T43" fmla="*/ 19 h 1200"/>
                <a:gd name="T44" fmla="*/ 15 w 158"/>
                <a:gd name="T45" fmla="*/ 42 h 1200"/>
                <a:gd name="T46" fmla="*/ 21 w 158"/>
                <a:gd name="T47" fmla="*/ 70 h 1200"/>
                <a:gd name="T48" fmla="*/ 26 w 158"/>
                <a:gd name="T49" fmla="*/ 102 h 1200"/>
                <a:gd name="T50" fmla="*/ 30 w 158"/>
                <a:gd name="T51" fmla="*/ 138 h 1200"/>
                <a:gd name="T52" fmla="*/ 35 w 158"/>
                <a:gd name="T53" fmla="*/ 176 h 1200"/>
                <a:gd name="T54" fmla="*/ 37 w 158"/>
                <a:gd name="T55" fmla="*/ 217 h 1200"/>
                <a:gd name="T56" fmla="*/ 37 w 158"/>
                <a:gd name="T57" fmla="*/ 262 h 1200"/>
                <a:gd name="T58" fmla="*/ 37 w 158"/>
                <a:gd name="T59" fmla="*/ 271 h 1200"/>
                <a:gd name="T60" fmla="*/ 37 w 158"/>
                <a:gd name="T61" fmla="*/ 281 h 1200"/>
                <a:gd name="T62" fmla="*/ 37 w 158"/>
                <a:gd name="T63" fmla="*/ 291 h 1200"/>
                <a:gd name="T64" fmla="*/ 37 w 158"/>
                <a:gd name="T65" fmla="*/ 300 h 12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8"/>
                <a:gd name="T100" fmla="*/ 0 h 1200"/>
                <a:gd name="T101" fmla="*/ 158 w 158"/>
                <a:gd name="T102" fmla="*/ 1200 h 12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8" h="1200">
                  <a:moveTo>
                    <a:pt x="145" y="1200"/>
                  </a:moveTo>
                  <a:lnTo>
                    <a:pt x="148" y="1136"/>
                  </a:lnTo>
                  <a:lnTo>
                    <a:pt x="152" y="1072"/>
                  </a:lnTo>
                  <a:lnTo>
                    <a:pt x="154" y="1007"/>
                  </a:lnTo>
                  <a:lnTo>
                    <a:pt x="157" y="940"/>
                  </a:lnTo>
                  <a:lnTo>
                    <a:pt x="158" y="808"/>
                  </a:lnTo>
                  <a:lnTo>
                    <a:pt x="157" y="679"/>
                  </a:lnTo>
                  <a:lnTo>
                    <a:pt x="152" y="555"/>
                  </a:lnTo>
                  <a:lnTo>
                    <a:pt x="145" y="435"/>
                  </a:lnTo>
                  <a:lnTo>
                    <a:pt x="135" y="323"/>
                  </a:lnTo>
                  <a:lnTo>
                    <a:pt x="123" y="218"/>
                  </a:lnTo>
                  <a:lnTo>
                    <a:pt x="108" y="122"/>
                  </a:lnTo>
                  <a:lnTo>
                    <a:pt x="92" y="35"/>
                  </a:lnTo>
                  <a:lnTo>
                    <a:pt x="79" y="32"/>
                  </a:lnTo>
                  <a:lnTo>
                    <a:pt x="67" y="27"/>
                  </a:lnTo>
                  <a:lnTo>
                    <a:pt x="55" y="23"/>
                  </a:lnTo>
                  <a:lnTo>
                    <a:pt x="42" y="18"/>
                  </a:lnTo>
                  <a:lnTo>
                    <a:pt x="32" y="13"/>
                  </a:lnTo>
                  <a:lnTo>
                    <a:pt x="21" y="9"/>
                  </a:lnTo>
                  <a:lnTo>
                    <a:pt x="10" y="4"/>
                  </a:lnTo>
                  <a:lnTo>
                    <a:pt x="0" y="0"/>
                  </a:lnTo>
                  <a:lnTo>
                    <a:pt x="31" y="73"/>
                  </a:lnTo>
                  <a:lnTo>
                    <a:pt x="60" y="168"/>
                  </a:lnTo>
                  <a:lnTo>
                    <a:pt x="84" y="279"/>
                  </a:lnTo>
                  <a:lnTo>
                    <a:pt x="106" y="408"/>
                  </a:lnTo>
                  <a:lnTo>
                    <a:pt x="123" y="551"/>
                  </a:lnTo>
                  <a:lnTo>
                    <a:pt x="137" y="707"/>
                  </a:lnTo>
                  <a:lnTo>
                    <a:pt x="145" y="871"/>
                  </a:lnTo>
                  <a:lnTo>
                    <a:pt x="147" y="1045"/>
                  </a:lnTo>
                  <a:lnTo>
                    <a:pt x="147" y="1084"/>
                  </a:lnTo>
                  <a:lnTo>
                    <a:pt x="146" y="1124"/>
                  </a:lnTo>
                  <a:lnTo>
                    <a:pt x="146" y="1162"/>
                  </a:lnTo>
                  <a:lnTo>
                    <a:pt x="145" y="1200"/>
                  </a:lnTo>
                  <a:close/>
                </a:path>
              </a:pathLst>
            </a:custGeom>
            <a:solidFill>
              <a:srgbClr val="CEF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03" name="Freeform 97"/>
            <p:cNvSpPr>
              <a:spLocks/>
            </p:cNvSpPr>
            <p:nvPr/>
          </p:nvSpPr>
          <p:spPr bwMode="auto">
            <a:xfrm>
              <a:off x="4295" y="2665"/>
              <a:ext cx="410" cy="78"/>
            </a:xfrm>
            <a:custGeom>
              <a:avLst/>
              <a:gdLst>
                <a:gd name="T0" fmla="*/ 9 w 821"/>
                <a:gd name="T1" fmla="*/ 13 h 157"/>
                <a:gd name="T2" fmla="*/ 6 w 821"/>
                <a:gd name="T3" fmla="*/ 21 h 157"/>
                <a:gd name="T4" fmla="*/ 4 w 821"/>
                <a:gd name="T5" fmla="*/ 29 h 157"/>
                <a:gd name="T6" fmla="*/ 1 w 821"/>
                <a:gd name="T7" fmla="*/ 36 h 157"/>
                <a:gd name="T8" fmla="*/ 3 w 821"/>
                <a:gd name="T9" fmla="*/ 37 h 157"/>
                <a:gd name="T10" fmla="*/ 12 w 821"/>
                <a:gd name="T11" fmla="*/ 34 h 157"/>
                <a:gd name="T12" fmla="*/ 20 w 821"/>
                <a:gd name="T13" fmla="*/ 31 h 157"/>
                <a:gd name="T14" fmla="*/ 30 w 821"/>
                <a:gd name="T15" fmla="*/ 28 h 157"/>
                <a:gd name="T16" fmla="*/ 41 w 821"/>
                <a:gd name="T17" fmla="*/ 26 h 157"/>
                <a:gd name="T18" fmla="*/ 52 w 821"/>
                <a:gd name="T19" fmla="*/ 23 h 157"/>
                <a:gd name="T20" fmla="*/ 64 w 821"/>
                <a:gd name="T21" fmla="*/ 21 h 157"/>
                <a:gd name="T22" fmla="*/ 76 w 821"/>
                <a:gd name="T23" fmla="*/ 19 h 157"/>
                <a:gd name="T24" fmla="*/ 90 w 821"/>
                <a:gd name="T25" fmla="*/ 16 h 157"/>
                <a:gd name="T26" fmla="*/ 103 w 821"/>
                <a:gd name="T27" fmla="*/ 15 h 157"/>
                <a:gd name="T28" fmla="*/ 118 w 821"/>
                <a:gd name="T29" fmla="*/ 13 h 157"/>
                <a:gd name="T30" fmla="*/ 133 w 821"/>
                <a:gd name="T31" fmla="*/ 11 h 157"/>
                <a:gd name="T32" fmla="*/ 148 w 821"/>
                <a:gd name="T33" fmla="*/ 10 h 157"/>
                <a:gd name="T34" fmla="*/ 164 w 821"/>
                <a:gd name="T35" fmla="*/ 9 h 157"/>
                <a:gd name="T36" fmla="*/ 180 w 821"/>
                <a:gd name="T37" fmla="*/ 7 h 157"/>
                <a:gd name="T38" fmla="*/ 196 w 821"/>
                <a:gd name="T39" fmla="*/ 7 h 157"/>
                <a:gd name="T40" fmla="*/ 197 w 821"/>
                <a:gd name="T41" fmla="*/ 5 h 157"/>
                <a:gd name="T42" fmla="*/ 182 w 821"/>
                <a:gd name="T43" fmla="*/ 4 h 157"/>
                <a:gd name="T44" fmla="*/ 168 w 821"/>
                <a:gd name="T45" fmla="*/ 3 h 157"/>
                <a:gd name="T46" fmla="*/ 153 w 821"/>
                <a:gd name="T47" fmla="*/ 1 h 157"/>
                <a:gd name="T48" fmla="*/ 139 w 821"/>
                <a:gd name="T49" fmla="*/ 1 h 157"/>
                <a:gd name="T50" fmla="*/ 125 w 821"/>
                <a:gd name="T51" fmla="*/ 0 h 157"/>
                <a:gd name="T52" fmla="*/ 112 w 821"/>
                <a:gd name="T53" fmla="*/ 0 h 157"/>
                <a:gd name="T54" fmla="*/ 99 w 821"/>
                <a:gd name="T55" fmla="*/ 0 h 157"/>
                <a:gd name="T56" fmla="*/ 86 w 821"/>
                <a:gd name="T57" fmla="*/ 0 h 157"/>
                <a:gd name="T58" fmla="*/ 74 w 821"/>
                <a:gd name="T59" fmla="*/ 0 h 157"/>
                <a:gd name="T60" fmla="*/ 63 w 821"/>
                <a:gd name="T61" fmla="*/ 1 h 157"/>
                <a:gd name="T62" fmla="*/ 52 w 821"/>
                <a:gd name="T63" fmla="*/ 2 h 157"/>
                <a:gd name="T64" fmla="*/ 41 w 821"/>
                <a:gd name="T65" fmla="*/ 3 h 157"/>
                <a:gd name="T66" fmla="*/ 32 w 821"/>
                <a:gd name="T67" fmla="*/ 4 h 157"/>
                <a:gd name="T68" fmla="*/ 22 w 821"/>
                <a:gd name="T69" fmla="*/ 5 h 157"/>
                <a:gd name="T70" fmla="*/ 14 w 821"/>
                <a:gd name="T71" fmla="*/ 7 h 1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21"/>
                <a:gd name="T109" fmla="*/ 0 h 157"/>
                <a:gd name="T110" fmla="*/ 821 w 821"/>
                <a:gd name="T111" fmla="*/ 157 h 15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21" h="157">
                  <a:moveTo>
                    <a:pt x="43" y="35"/>
                  </a:moveTo>
                  <a:lnTo>
                    <a:pt x="37" y="52"/>
                  </a:lnTo>
                  <a:lnTo>
                    <a:pt x="33" y="69"/>
                  </a:lnTo>
                  <a:lnTo>
                    <a:pt x="27" y="85"/>
                  </a:lnTo>
                  <a:lnTo>
                    <a:pt x="22" y="100"/>
                  </a:lnTo>
                  <a:lnTo>
                    <a:pt x="16" y="116"/>
                  </a:lnTo>
                  <a:lnTo>
                    <a:pt x="12" y="130"/>
                  </a:lnTo>
                  <a:lnTo>
                    <a:pt x="6" y="144"/>
                  </a:lnTo>
                  <a:lnTo>
                    <a:pt x="0" y="157"/>
                  </a:lnTo>
                  <a:lnTo>
                    <a:pt x="15" y="151"/>
                  </a:lnTo>
                  <a:lnTo>
                    <a:pt x="31" y="144"/>
                  </a:lnTo>
                  <a:lnTo>
                    <a:pt x="48" y="138"/>
                  </a:lnTo>
                  <a:lnTo>
                    <a:pt x="65" y="133"/>
                  </a:lnTo>
                  <a:lnTo>
                    <a:pt x="83" y="127"/>
                  </a:lnTo>
                  <a:lnTo>
                    <a:pt x="103" y="121"/>
                  </a:lnTo>
                  <a:lnTo>
                    <a:pt x="122" y="115"/>
                  </a:lnTo>
                  <a:lnTo>
                    <a:pt x="143" y="109"/>
                  </a:lnTo>
                  <a:lnTo>
                    <a:pt x="165" y="105"/>
                  </a:lnTo>
                  <a:lnTo>
                    <a:pt x="187" y="99"/>
                  </a:lnTo>
                  <a:lnTo>
                    <a:pt x="209" y="95"/>
                  </a:lnTo>
                  <a:lnTo>
                    <a:pt x="233" y="89"/>
                  </a:lnTo>
                  <a:lnTo>
                    <a:pt x="257" y="84"/>
                  </a:lnTo>
                  <a:lnTo>
                    <a:pt x="282" y="80"/>
                  </a:lnTo>
                  <a:lnTo>
                    <a:pt x="307" y="76"/>
                  </a:lnTo>
                  <a:lnTo>
                    <a:pt x="333" y="71"/>
                  </a:lnTo>
                  <a:lnTo>
                    <a:pt x="360" y="67"/>
                  </a:lnTo>
                  <a:lnTo>
                    <a:pt x="388" y="63"/>
                  </a:lnTo>
                  <a:lnTo>
                    <a:pt x="415" y="60"/>
                  </a:lnTo>
                  <a:lnTo>
                    <a:pt x="443" y="55"/>
                  </a:lnTo>
                  <a:lnTo>
                    <a:pt x="472" y="52"/>
                  </a:lnTo>
                  <a:lnTo>
                    <a:pt x="502" y="50"/>
                  </a:lnTo>
                  <a:lnTo>
                    <a:pt x="532" y="46"/>
                  </a:lnTo>
                  <a:lnTo>
                    <a:pt x="562" y="43"/>
                  </a:lnTo>
                  <a:lnTo>
                    <a:pt x="593" y="40"/>
                  </a:lnTo>
                  <a:lnTo>
                    <a:pt x="624" y="38"/>
                  </a:lnTo>
                  <a:lnTo>
                    <a:pt x="656" y="36"/>
                  </a:lnTo>
                  <a:lnTo>
                    <a:pt x="688" y="33"/>
                  </a:lnTo>
                  <a:lnTo>
                    <a:pt x="721" y="31"/>
                  </a:lnTo>
                  <a:lnTo>
                    <a:pt x="754" y="30"/>
                  </a:lnTo>
                  <a:lnTo>
                    <a:pt x="787" y="28"/>
                  </a:lnTo>
                  <a:lnTo>
                    <a:pt x="821" y="27"/>
                  </a:lnTo>
                  <a:lnTo>
                    <a:pt x="791" y="23"/>
                  </a:lnTo>
                  <a:lnTo>
                    <a:pt x="761" y="20"/>
                  </a:lnTo>
                  <a:lnTo>
                    <a:pt x="731" y="17"/>
                  </a:lnTo>
                  <a:lnTo>
                    <a:pt x="701" y="14"/>
                  </a:lnTo>
                  <a:lnTo>
                    <a:pt x="672" y="12"/>
                  </a:lnTo>
                  <a:lnTo>
                    <a:pt x="642" y="9"/>
                  </a:lnTo>
                  <a:lnTo>
                    <a:pt x="613" y="7"/>
                  </a:lnTo>
                  <a:lnTo>
                    <a:pt x="586" y="6"/>
                  </a:lnTo>
                  <a:lnTo>
                    <a:pt x="557" y="5"/>
                  </a:lnTo>
                  <a:lnTo>
                    <a:pt x="529" y="4"/>
                  </a:lnTo>
                  <a:lnTo>
                    <a:pt x="502" y="2"/>
                  </a:lnTo>
                  <a:lnTo>
                    <a:pt x="475" y="1"/>
                  </a:lnTo>
                  <a:lnTo>
                    <a:pt x="449" y="0"/>
                  </a:lnTo>
                  <a:lnTo>
                    <a:pt x="422" y="0"/>
                  </a:lnTo>
                  <a:lnTo>
                    <a:pt x="397" y="0"/>
                  </a:lnTo>
                  <a:lnTo>
                    <a:pt x="371" y="0"/>
                  </a:lnTo>
                  <a:lnTo>
                    <a:pt x="346" y="1"/>
                  </a:lnTo>
                  <a:lnTo>
                    <a:pt x="322" y="1"/>
                  </a:lnTo>
                  <a:lnTo>
                    <a:pt x="298" y="2"/>
                  </a:lnTo>
                  <a:lnTo>
                    <a:pt x="275" y="4"/>
                  </a:lnTo>
                  <a:lnTo>
                    <a:pt x="252" y="5"/>
                  </a:lnTo>
                  <a:lnTo>
                    <a:pt x="230" y="6"/>
                  </a:lnTo>
                  <a:lnTo>
                    <a:pt x="208" y="8"/>
                  </a:lnTo>
                  <a:lnTo>
                    <a:pt x="187" y="10"/>
                  </a:lnTo>
                  <a:lnTo>
                    <a:pt x="166" y="13"/>
                  </a:lnTo>
                  <a:lnTo>
                    <a:pt x="147" y="15"/>
                  </a:lnTo>
                  <a:lnTo>
                    <a:pt x="128" y="17"/>
                  </a:lnTo>
                  <a:lnTo>
                    <a:pt x="110" y="21"/>
                  </a:lnTo>
                  <a:lnTo>
                    <a:pt x="91" y="23"/>
                  </a:lnTo>
                  <a:lnTo>
                    <a:pt x="75" y="27"/>
                  </a:lnTo>
                  <a:lnTo>
                    <a:pt x="58" y="31"/>
                  </a:lnTo>
                  <a:lnTo>
                    <a:pt x="43" y="35"/>
                  </a:lnTo>
                  <a:close/>
                </a:path>
              </a:pathLst>
            </a:custGeom>
            <a:solidFill>
              <a:srgbClr val="CEF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04" name="Freeform 98"/>
            <p:cNvSpPr>
              <a:spLocks/>
            </p:cNvSpPr>
            <p:nvPr/>
          </p:nvSpPr>
          <p:spPr bwMode="auto">
            <a:xfrm>
              <a:off x="4782" y="1708"/>
              <a:ext cx="548" cy="1041"/>
            </a:xfrm>
            <a:custGeom>
              <a:avLst/>
              <a:gdLst>
                <a:gd name="T0" fmla="*/ 266 w 1096"/>
                <a:gd name="T1" fmla="*/ 4 h 2083"/>
                <a:gd name="T2" fmla="*/ 250 w 1096"/>
                <a:gd name="T3" fmla="*/ 9 h 2083"/>
                <a:gd name="T4" fmla="*/ 232 w 1096"/>
                <a:gd name="T5" fmla="*/ 14 h 2083"/>
                <a:gd name="T6" fmla="*/ 211 w 1096"/>
                <a:gd name="T7" fmla="*/ 19 h 2083"/>
                <a:gd name="T8" fmla="*/ 188 w 1096"/>
                <a:gd name="T9" fmla="*/ 23 h 2083"/>
                <a:gd name="T10" fmla="*/ 163 w 1096"/>
                <a:gd name="T11" fmla="*/ 27 h 2083"/>
                <a:gd name="T12" fmla="*/ 137 w 1096"/>
                <a:gd name="T13" fmla="*/ 30 h 2083"/>
                <a:gd name="T14" fmla="*/ 107 w 1096"/>
                <a:gd name="T15" fmla="*/ 33 h 2083"/>
                <a:gd name="T16" fmla="*/ 77 w 1096"/>
                <a:gd name="T17" fmla="*/ 35 h 2083"/>
                <a:gd name="T18" fmla="*/ 45 w 1096"/>
                <a:gd name="T19" fmla="*/ 36 h 2083"/>
                <a:gd name="T20" fmla="*/ 13 w 1096"/>
                <a:gd name="T21" fmla="*/ 36 h 2083"/>
                <a:gd name="T22" fmla="*/ 8 w 1096"/>
                <a:gd name="T23" fmla="*/ 36 h 2083"/>
                <a:gd name="T24" fmla="*/ 3 w 1096"/>
                <a:gd name="T25" fmla="*/ 36 h 2083"/>
                <a:gd name="T26" fmla="*/ 9 w 1096"/>
                <a:gd name="T27" fmla="*/ 38 h 2083"/>
                <a:gd name="T28" fmla="*/ 38 w 1096"/>
                <a:gd name="T29" fmla="*/ 41 h 2083"/>
                <a:gd name="T30" fmla="*/ 66 w 1096"/>
                <a:gd name="T31" fmla="*/ 43 h 2083"/>
                <a:gd name="T32" fmla="*/ 92 w 1096"/>
                <a:gd name="T33" fmla="*/ 45 h 2083"/>
                <a:gd name="T34" fmla="*/ 117 w 1096"/>
                <a:gd name="T35" fmla="*/ 46 h 2083"/>
                <a:gd name="T36" fmla="*/ 141 w 1096"/>
                <a:gd name="T37" fmla="*/ 46 h 2083"/>
                <a:gd name="T38" fmla="*/ 162 w 1096"/>
                <a:gd name="T39" fmla="*/ 45 h 2083"/>
                <a:gd name="T40" fmla="*/ 183 w 1096"/>
                <a:gd name="T41" fmla="*/ 44 h 2083"/>
                <a:gd name="T42" fmla="*/ 201 w 1096"/>
                <a:gd name="T43" fmla="*/ 41 h 2083"/>
                <a:gd name="T44" fmla="*/ 217 w 1096"/>
                <a:gd name="T45" fmla="*/ 38 h 2083"/>
                <a:gd name="T46" fmla="*/ 230 w 1096"/>
                <a:gd name="T47" fmla="*/ 34 h 2083"/>
                <a:gd name="T48" fmla="*/ 235 w 1096"/>
                <a:gd name="T49" fmla="*/ 32 h 2083"/>
                <a:gd name="T50" fmla="*/ 236 w 1096"/>
                <a:gd name="T51" fmla="*/ 35 h 2083"/>
                <a:gd name="T52" fmla="*/ 229 w 1096"/>
                <a:gd name="T53" fmla="*/ 54 h 2083"/>
                <a:gd name="T54" fmla="*/ 210 w 1096"/>
                <a:gd name="T55" fmla="*/ 136 h 2083"/>
                <a:gd name="T56" fmla="*/ 199 w 1096"/>
                <a:gd name="T57" fmla="*/ 250 h 2083"/>
                <a:gd name="T58" fmla="*/ 198 w 1096"/>
                <a:gd name="T59" fmla="*/ 351 h 2083"/>
                <a:gd name="T60" fmla="*/ 202 w 1096"/>
                <a:gd name="T61" fmla="*/ 432 h 2083"/>
                <a:gd name="T62" fmla="*/ 210 w 1096"/>
                <a:gd name="T63" fmla="*/ 501 h 2083"/>
                <a:gd name="T64" fmla="*/ 224 w 1096"/>
                <a:gd name="T65" fmla="*/ 504 h 2083"/>
                <a:gd name="T66" fmla="*/ 238 w 1096"/>
                <a:gd name="T67" fmla="*/ 508 h 2083"/>
                <a:gd name="T68" fmla="*/ 249 w 1096"/>
                <a:gd name="T69" fmla="*/ 512 h 2083"/>
                <a:gd name="T70" fmla="*/ 261 w 1096"/>
                <a:gd name="T71" fmla="*/ 515 h 2083"/>
                <a:gd name="T72" fmla="*/ 270 w 1096"/>
                <a:gd name="T73" fmla="*/ 519 h 2083"/>
                <a:gd name="T74" fmla="*/ 258 w 1096"/>
                <a:gd name="T75" fmla="*/ 478 h 2083"/>
                <a:gd name="T76" fmla="*/ 242 w 1096"/>
                <a:gd name="T77" fmla="*/ 383 h 2083"/>
                <a:gd name="T78" fmla="*/ 236 w 1096"/>
                <a:gd name="T79" fmla="*/ 262 h 2083"/>
                <a:gd name="T80" fmla="*/ 243 w 1096"/>
                <a:gd name="T81" fmla="*/ 138 h 2083"/>
                <a:gd name="T82" fmla="*/ 259 w 1096"/>
                <a:gd name="T83" fmla="*/ 41 h 2083"/>
                <a:gd name="T84" fmla="*/ 274 w 1096"/>
                <a:gd name="T85" fmla="*/ 0 h 208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96"/>
                <a:gd name="T130" fmla="*/ 0 h 2083"/>
                <a:gd name="T131" fmla="*/ 1096 w 1096"/>
                <a:gd name="T132" fmla="*/ 2083 h 208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96" h="2083">
                  <a:moveTo>
                    <a:pt x="1096" y="0"/>
                  </a:moveTo>
                  <a:lnTo>
                    <a:pt x="1080" y="8"/>
                  </a:lnTo>
                  <a:lnTo>
                    <a:pt x="1061" y="16"/>
                  </a:lnTo>
                  <a:lnTo>
                    <a:pt x="1043" y="23"/>
                  </a:lnTo>
                  <a:lnTo>
                    <a:pt x="1022" y="31"/>
                  </a:lnTo>
                  <a:lnTo>
                    <a:pt x="1000" y="38"/>
                  </a:lnTo>
                  <a:lnTo>
                    <a:pt x="977" y="45"/>
                  </a:lnTo>
                  <a:lnTo>
                    <a:pt x="953" y="52"/>
                  </a:lnTo>
                  <a:lnTo>
                    <a:pt x="928" y="59"/>
                  </a:lnTo>
                  <a:lnTo>
                    <a:pt x="901" y="66"/>
                  </a:lnTo>
                  <a:lnTo>
                    <a:pt x="875" y="72"/>
                  </a:lnTo>
                  <a:lnTo>
                    <a:pt x="846" y="78"/>
                  </a:lnTo>
                  <a:lnTo>
                    <a:pt x="816" y="84"/>
                  </a:lnTo>
                  <a:lnTo>
                    <a:pt x="785" y="90"/>
                  </a:lnTo>
                  <a:lnTo>
                    <a:pt x="754" y="95"/>
                  </a:lnTo>
                  <a:lnTo>
                    <a:pt x="721" y="100"/>
                  </a:lnTo>
                  <a:lnTo>
                    <a:pt x="688" y="105"/>
                  </a:lnTo>
                  <a:lnTo>
                    <a:pt x="653" y="110"/>
                  </a:lnTo>
                  <a:lnTo>
                    <a:pt x="618" y="114"/>
                  </a:lnTo>
                  <a:lnTo>
                    <a:pt x="582" y="119"/>
                  </a:lnTo>
                  <a:lnTo>
                    <a:pt x="545" y="122"/>
                  </a:lnTo>
                  <a:lnTo>
                    <a:pt x="507" y="127"/>
                  </a:lnTo>
                  <a:lnTo>
                    <a:pt x="469" y="129"/>
                  </a:lnTo>
                  <a:lnTo>
                    <a:pt x="430" y="133"/>
                  </a:lnTo>
                  <a:lnTo>
                    <a:pt x="391" y="136"/>
                  </a:lnTo>
                  <a:lnTo>
                    <a:pt x="350" y="138"/>
                  </a:lnTo>
                  <a:lnTo>
                    <a:pt x="309" y="141"/>
                  </a:lnTo>
                  <a:lnTo>
                    <a:pt x="267" y="142"/>
                  </a:lnTo>
                  <a:lnTo>
                    <a:pt x="225" y="144"/>
                  </a:lnTo>
                  <a:lnTo>
                    <a:pt x="182" y="145"/>
                  </a:lnTo>
                  <a:lnTo>
                    <a:pt x="140" y="145"/>
                  </a:lnTo>
                  <a:lnTo>
                    <a:pt x="96" y="146"/>
                  </a:lnTo>
                  <a:lnTo>
                    <a:pt x="52" y="146"/>
                  </a:lnTo>
                  <a:lnTo>
                    <a:pt x="45" y="146"/>
                  </a:lnTo>
                  <a:lnTo>
                    <a:pt x="39" y="146"/>
                  </a:lnTo>
                  <a:lnTo>
                    <a:pt x="32" y="146"/>
                  </a:lnTo>
                  <a:lnTo>
                    <a:pt x="27" y="146"/>
                  </a:lnTo>
                  <a:lnTo>
                    <a:pt x="20" y="146"/>
                  </a:lnTo>
                  <a:lnTo>
                    <a:pt x="13" y="146"/>
                  </a:lnTo>
                  <a:lnTo>
                    <a:pt x="7" y="146"/>
                  </a:lnTo>
                  <a:lnTo>
                    <a:pt x="0" y="146"/>
                  </a:lnTo>
                  <a:lnTo>
                    <a:pt x="38" y="152"/>
                  </a:lnTo>
                  <a:lnTo>
                    <a:pt x="76" y="157"/>
                  </a:lnTo>
                  <a:lnTo>
                    <a:pt x="114" y="161"/>
                  </a:lnTo>
                  <a:lnTo>
                    <a:pt x="152" y="165"/>
                  </a:lnTo>
                  <a:lnTo>
                    <a:pt x="189" y="168"/>
                  </a:lnTo>
                  <a:lnTo>
                    <a:pt x="225" y="172"/>
                  </a:lnTo>
                  <a:lnTo>
                    <a:pt x="262" y="175"/>
                  </a:lnTo>
                  <a:lnTo>
                    <a:pt x="297" y="177"/>
                  </a:lnTo>
                  <a:lnTo>
                    <a:pt x="333" y="180"/>
                  </a:lnTo>
                  <a:lnTo>
                    <a:pt x="368" y="182"/>
                  </a:lnTo>
                  <a:lnTo>
                    <a:pt x="401" y="183"/>
                  </a:lnTo>
                  <a:lnTo>
                    <a:pt x="436" y="184"/>
                  </a:lnTo>
                  <a:lnTo>
                    <a:pt x="468" y="186"/>
                  </a:lnTo>
                  <a:lnTo>
                    <a:pt x="500" y="187"/>
                  </a:lnTo>
                  <a:lnTo>
                    <a:pt x="532" y="187"/>
                  </a:lnTo>
                  <a:lnTo>
                    <a:pt x="564" y="186"/>
                  </a:lnTo>
                  <a:lnTo>
                    <a:pt x="594" y="186"/>
                  </a:lnTo>
                  <a:lnTo>
                    <a:pt x="622" y="184"/>
                  </a:lnTo>
                  <a:lnTo>
                    <a:pt x="651" y="183"/>
                  </a:lnTo>
                  <a:lnTo>
                    <a:pt x="679" y="181"/>
                  </a:lnTo>
                  <a:lnTo>
                    <a:pt x="706" y="180"/>
                  </a:lnTo>
                  <a:lnTo>
                    <a:pt x="732" y="177"/>
                  </a:lnTo>
                  <a:lnTo>
                    <a:pt x="757" y="174"/>
                  </a:lnTo>
                  <a:lnTo>
                    <a:pt x="781" y="171"/>
                  </a:lnTo>
                  <a:lnTo>
                    <a:pt x="804" y="167"/>
                  </a:lnTo>
                  <a:lnTo>
                    <a:pt x="826" y="164"/>
                  </a:lnTo>
                  <a:lnTo>
                    <a:pt x="847" y="159"/>
                  </a:lnTo>
                  <a:lnTo>
                    <a:pt x="868" y="154"/>
                  </a:lnTo>
                  <a:lnTo>
                    <a:pt x="886" y="150"/>
                  </a:lnTo>
                  <a:lnTo>
                    <a:pt x="904" y="144"/>
                  </a:lnTo>
                  <a:lnTo>
                    <a:pt x="921" y="138"/>
                  </a:lnTo>
                  <a:lnTo>
                    <a:pt x="936" y="133"/>
                  </a:lnTo>
                  <a:lnTo>
                    <a:pt x="938" y="131"/>
                  </a:lnTo>
                  <a:lnTo>
                    <a:pt x="943" y="130"/>
                  </a:lnTo>
                  <a:lnTo>
                    <a:pt x="946" y="129"/>
                  </a:lnTo>
                  <a:lnTo>
                    <a:pt x="948" y="129"/>
                  </a:lnTo>
                  <a:lnTo>
                    <a:pt x="947" y="142"/>
                  </a:lnTo>
                  <a:lnTo>
                    <a:pt x="947" y="144"/>
                  </a:lnTo>
                  <a:lnTo>
                    <a:pt x="946" y="145"/>
                  </a:lnTo>
                  <a:lnTo>
                    <a:pt x="916" y="217"/>
                  </a:lnTo>
                  <a:lnTo>
                    <a:pt x="889" y="308"/>
                  </a:lnTo>
                  <a:lnTo>
                    <a:pt x="863" y="418"/>
                  </a:lnTo>
                  <a:lnTo>
                    <a:pt x="841" y="545"/>
                  </a:lnTo>
                  <a:lnTo>
                    <a:pt x="823" y="685"/>
                  </a:lnTo>
                  <a:lnTo>
                    <a:pt x="808" y="838"/>
                  </a:lnTo>
                  <a:lnTo>
                    <a:pt x="798" y="1001"/>
                  </a:lnTo>
                  <a:lnTo>
                    <a:pt x="792" y="1171"/>
                  </a:lnTo>
                  <a:lnTo>
                    <a:pt x="791" y="1290"/>
                  </a:lnTo>
                  <a:lnTo>
                    <a:pt x="792" y="1406"/>
                  </a:lnTo>
                  <a:lnTo>
                    <a:pt x="795" y="1519"/>
                  </a:lnTo>
                  <a:lnTo>
                    <a:pt x="801" y="1627"/>
                  </a:lnTo>
                  <a:lnTo>
                    <a:pt x="808" y="1731"/>
                  </a:lnTo>
                  <a:lnTo>
                    <a:pt x="818" y="1830"/>
                  </a:lnTo>
                  <a:lnTo>
                    <a:pt x="829" y="1922"/>
                  </a:lnTo>
                  <a:lnTo>
                    <a:pt x="842" y="2006"/>
                  </a:lnTo>
                  <a:lnTo>
                    <a:pt x="862" y="2011"/>
                  </a:lnTo>
                  <a:lnTo>
                    <a:pt x="881" y="2014"/>
                  </a:lnTo>
                  <a:lnTo>
                    <a:pt x="899" y="2019"/>
                  </a:lnTo>
                  <a:lnTo>
                    <a:pt x="917" y="2023"/>
                  </a:lnTo>
                  <a:lnTo>
                    <a:pt x="935" y="2028"/>
                  </a:lnTo>
                  <a:lnTo>
                    <a:pt x="952" y="2033"/>
                  </a:lnTo>
                  <a:lnTo>
                    <a:pt x="968" y="2037"/>
                  </a:lnTo>
                  <a:lnTo>
                    <a:pt x="983" y="2042"/>
                  </a:lnTo>
                  <a:lnTo>
                    <a:pt x="999" y="2048"/>
                  </a:lnTo>
                  <a:lnTo>
                    <a:pt x="1013" y="2052"/>
                  </a:lnTo>
                  <a:lnTo>
                    <a:pt x="1028" y="2057"/>
                  </a:lnTo>
                  <a:lnTo>
                    <a:pt x="1041" y="2063"/>
                  </a:lnTo>
                  <a:lnTo>
                    <a:pt x="1053" y="2067"/>
                  </a:lnTo>
                  <a:lnTo>
                    <a:pt x="1066" y="2073"/>
                  </a:lnTo>
                  <a:lnTo>
                    <a:pt x="1078" y="2078"/>
                  </a:lnTo>
                  <a:lnTo>
                    <a:pt x="1089" y="2083"/>
                  </a:lnTo>
                  <a:lnTo>
                    <a:pt x="1059" y="2009"/>
                  </a:lnTo>
                  <a:lnTo>
                    <a:pt x="1031" y="1914"/>
                  </a:lnTo>
                  <a:lnTo>
                    <a:pt x="1007" y="1802"/>
                  </a:lnTo>
                  <a:lnTo>
                    <a:pt x="987" y="1675"/>
                  </a:lnTo>
                  <a:lnTo>
                    <a:pt x="970" y="1534"/>
                  </a:lnTo>
                  <a:lnTo>
                    <a:pt x="958" y="1382"/>
                  </a:lnTo>
                  <a:lnTo>
                    <a:pt x="950" y="1220"/>
                  </a:lnTo>
                  <a:lnTo>
                    <a:pt x="947" y="1049"/>
                  </a:lnTo>
                  <a:lnTo>
                    <a:pt x="950" y="874"/>
                  </a:lnTo>
                  <a:lnTo>
                    <a:pt x="958" y="708"/>
                  </a:lnTo>
                  <a:lnTo>
                    <a:pt x="972" y="552"/>
                  </a:lnTo>
                  <a:lnTo>
                    <a:pt x="989" y="409"/>
                  </a:lnTo>
                  <a:lnTo>
                    <a:pt x="1011" y="280"/>
                  </a:lnTo>
                  <a:lnTo>
                    <a:pt x="1036" y="167"/>
                  </a:lnTo>
                  <a:lnTo>
                    <a:pt x="1065" y="74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CEF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05" name="Freeform 99"/>
            <p:cNvSpPr>
              <a:spLocks/>
            </p:cNvSpPr>
            <p:nvPr/>
          </p:nvSpPr>
          <p:spPr bwMode="auto">
            <a:xfrm>
              <a:off x="4241" y="1617"/>
              <a:ext cx="1040" cy="1146"/>
            </a:xfrm>
            <a:custGeom>
              <a:avLst/>
              <a:gdLst>
                <a:gd name="T0" fmla="*/ 492 w 2080"/>
                <a:gd name="T1" fmla="*/ 13 h 2293"/>
                <a:gd name="T2" fmla="*/ 454 w 2080"/>
                <a:gd name="T3" fmla="*/ 26 h 2293"/>
                <a:gd name="T4" fmla="*/ 407 w 2080"/>
                <a:gd name="T5" fmla="*/ 37 h 2293"/>
                <a:gd name="T6" fmla="*/ 353 w 2080"/>
                <a:gd name="T7" fmla="*/ 46 h 2293"/>
                <a:gd name="T8" fmla="*/ 293 w 2080"/>
                <a:gd name="T9" fmla="*/ 53 h 2293"/>
                <a:gd name="T10" fmla="*/ 232 w 2080"/>
                <a:gd name="T11" fmla="*/ 57 h 2293"/>
                <a:gd name="T12" fmla="*/ 173 w 2080"/>
                <a:gd name="T13" fmla="*/ 58 h 2293"/>
                <a:gd name="T14" fmla="*/ 120 w 2080"/>
                <a:gd name="T15" fmla="*/ 56 h 2293"/>
                <a:gd name="T16" fmla="*/ 73 w 2080"/>
                <a:gd name="T17" fmla="*/ 51 h 2293"/>
                <a:gd name="T18" fmla="*/ 35 w 2080"/>
                <a:gd name="T19" fmla="*/ 44 h 2293"/>
                <a:gd name="T20" fmla="*/ 6 w 2080"/>
                <a:gd name="T21" fmla="*/ 34 h 2293"/>
                <a:gd name="T22" fmla="*/ 36 w 2080"/>
                <a:gd name="T23" fmla="*/ 180 h 2293"/>
                <a:gd name="T24" fmla="*/ 38 w 2080"/>
                <a:gd name="T25" fmla="*/ 356 h 2293"/>
                <a:gd name="T26" fmla="*/ 44 w 2080"/>
                <a:gd name="T27" fmla="*/ 304 h 2293"/>
                <a:gd name="T28" fmla="*/ 28 w 2080"/>
                <a:gd name="T29" fmla="*/ 86 h 2293"/>
                <a:gd name="T30" fmla="*/ 34 w 2080"/>
                <a:gd name="T31" fmla="*/ 48 h 2293"/>
                <a:gd name="T32" fmla="*/ 71 w 2080"/>
                <a:gd name="T33" fmla="*/ 56 h 2293"/>
                <a:gd name="T34" fmla="*/ 116 w 2080"/>
                <a:gd name="T35" fmla="*/ 60 h 2293"/>
                <a:gd name="T36" fmla="*/ 167 w 2080"/>
                <a:gd name="T37" fmla="*/ 62 h 2293"/>
                <a:gd name="T38" fmla="*/ 223 w 2080"/>
                <a:gd name="T39" fmla="*/ 62 h 2293"/>
                <a:gd name="T40" fmla="*/ 283 w 2080"/>
                <a:gd name="T41" fmla="*/ 58 h 2293"/>
                <a:gd name="T42" fmla="*/ 340 w 2080"/>
                <a:gd name="T43" fmla="*/ 52 h 2293"/>
                <a:gd name="T44" fmla="*/ 394 w 2080"/>
                <a:gd name="T45" fmla="*/ 44 h 2293"/>
                <a:gd name="T46" fmla="*/ 442 w 2080"/>
                <a:gd name="T47" fmla="*/ 33 h 2293"/>
                <a:gd name="T48" fmla="*/ 482 w 2080"/>
                <a:gd name="T49" fmla="*/ 22 h 2293"/>
                <a:gd name="T50" fmla="*/ 513 w 2080"/>
                <a:gd name="T51" fmla="*/ 8 h 2293"/>
                <a:gd name="T52" fmla="*/ 478 w 2080"/>
                <a:gd name="T53" fmla="*/ 192 h 2293"/>
                <a:gd name="T54" fmla="*/ 480 w 2080"/>
                <a:gd name="T55" fmla="*/ 429 h 2293"/>
                <a:gd name="T56" fmla="*/ 493 w 2080"/>
                <a:gd name="T57" fmla="*/ 531 h 2293"/>
                <a:gd name="T58" fmla="*/ 459 w 2080"/>
                <a:gd name="T59" fmla="*/ 523 h 2293"/>
                <a:gd name="T60" fmla="*/ 417 w 2080"/>
                <a:gd name="T61" fmla="*/ 517 h 2293"/>
                <a:gd name="T62" fmla="*/ 367 w 2080"/>
                <a:gd name="T63" fmla="*/ 514 h 2293"/>
                <a:gd name="T64" fmla="*/ 312 w 2080"/>
                <a:gd name="T65" fmla="*/ 513 h 2293"/>
                <a:gd name="T66" fmla="*/ 253 w 2080"/>
                <a:gd name="T67" fmla="*/ 516 h 2293"/>
                <a:gd name="T68" fmla="*/ 196 w 2080"/>
                <a:gd name="T69" fmla="*/ 520 h 2293"/>
                <a:gd name="T70" fmla="*/ 143 w 2080"/>
                <a:gd name="T71" fmla="*/ 528 h 2293"/>
                <a:gd name="T72" fmla="*/ 94 w 2080"/>
                <a:gd name="T73" fmla="*/ 537 h 2293"/>
                <a:gd name="T74" fmla="*/ 52 w 2080"/>
                <a:gd name="T75" fmla="*/ 548 h 2293"/>
                <a:gd name="T76" fmla="*/ 17 w 2080"/>
                <a:gd name="T77" fmla="*/ 560 h 2293"/>
                <a:gd name="T78" fmla="*/ 28 w 2080"/>
                <a:gd name="T79" fmla="*/ 483 h 2293"/>
                <a:gd name="T80" fmla="*/ 34 w 2080"/>
                <a:gd name="T81" fmla="*/ 403 h 2293"/>
                <a:gd name="T82" fmla="*/ 8 w 2080"/>
                <a:gd name="T83" fmla="*/ 552 h 2293"/>
                <a:gd name="T84" fmla="*/ 19 w 2080"/>
                <a:gd name="T85" fmla="*/ 564 h 2293"/>
                <a:gd name="T86" fmla="*/ 55 w 2080"/>
                <a:gd name="T87" fmla="*/ 551 h 2293"/>
                <a:gd name="T88" fmla="*/ 99 w 2080"/>
                <a:gd name="T89" fmla="*/ 540 h 2293"/>
                <a:gd name="T90" fmla="*/ 149 w 2080"/>
                <a:gd name="T91" fmla="*/ 531 h 2293"/>
                <a:gd name="T92" fmla="*/ 204 w 2080"/>
                <a:gd name="T93" fmla="*/ 524 h 2293"/>
                <a:gd name="T94" fmla="*/ 263 w 2080"/>
                <a:gd name="T95" fmla="*/ 519 h 2293"/>
                <a:gd name="T96" fmla="*/ 324 w 2080"/>
                <a:gd name="T97" fmla="*/ 517 h 2293"/>
                <a:gd name="T98" fmla="*/ 380 w 2080"/>
                <a:gd name="T99" fmla="*/ 518 h 2293"/>
                <a:gd name="T100" fmla="*/ 429 w 2080"/>
                <a:gd name="T101" fmla="*/ 522 h 2293"/>
                <a:gd name="T102" fmla="*/ 470 w 2080"/>
                <a:gd name="T103" fmla="*/ 529 h 2293"/>
                <a:gd name="T104" fmla="*/ 501 w 2080"/>
                <a:gd name="T105" fmla="*/ 539 h 2293"/>
                <a:gd name="T106" fmla="*/ 489 w 2080"/>
                <a:gd name="T107" fmla="*/ 465 h 2293"/>
                <a:gd name="T108" fmla="*/ 480 w 2080"/>
                <a:gd name="T109" fmla="*/ 231 h 2293"/>
                <a:gd name="T110" fmla="*/ 511 w 2080"/>
                <a:gd name="T111" fmla="*/ 24 h 2293"/>
                <a:gd name="T112" fmla="*/ 519 w 2080"/>
                <a:gd name="T113" fmla="*/ 1 h 22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80"/>
                <a:gd name="T172" fmla="*/ 0 h 2293"/>
                <a:gd name="T173" fmla="*/ 2080 w 2080"/>
                <a:gd name="T174" fmla="*/ 2293 h 229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80" h="2293">
                  <a:moveTo>
                    <a:pt x="2066" y="7"/>
                  </a:moveTo>
                  <a:lnTo>
                    <a:pt x="2050" y="16"/>
                  </a:lnTo>
                  <a:lnTo>
                    <a:pt x="2032" y="27"/>
                  </a:lnTo>
                  <a:lnTo>
                    <a:pt x="2012" y="36"/>
                  </a:lnTo>
                  <a:lnTo>
                    <a:pt x="1992" y="45"/>
                  </a:lnTo>
                  <a:lnTo>
                    <a:pt x="1971" y="53"/>
                  </a:lnTo>
                  <a:lnTo>
                    <a:pt x="1948" y="62"/>
                  </a:lnTo>
                  <a:lnTo>
                    <a:pt x="1923" y="72"/>
                  </a:lnTo>
                  <a:lnTo>
                    <a:pt x="1898" y="80"/>
                  </a:lnTo>
                  <a:lnTo>
                    <a:pt x="1873" y="89"/>
                  </a:lnTo>
                  <a:lnTo>
                    <a:pt x="1845" y="97"/>
                  </a:lnTo>
                  <a:lnTo>
                    <a:pt x="1817" y="105"/>
                  </a:lnTo>
                  <a:lnTo>
                    <a:pt x="1787" y="113"/>
                  </a:lnTo>
                  <a:lnTo>
                    <a:pt x="1757" y="121"/>
                  </a:lnTo>
                  <a:lnTo>
                    <a:pt x="1726" y="128"/>
                  </a:lnTo>
                  <a:lnTo>
                    <a:pt x="1694" y="136"/>
                  </a:lnTo>
                  <a:lnTo>
                    <a:pt x="1662" y="143"/>
                  </a:lnTo>
                  <a:lnTo>
                    <a:pt x="1628" y="150"/>
                  </a:lnTo>
                  <a:lnTo>
                    <a:pt x="1594" y="157"/>
                  </a:lnTo>
                  <a:lnTo>
                    <a:pt x="1559" y="164"/>
                  </a:lnTo>
                  <a:lnTo>
                    <a:pt x="1523" y="169"/>
                  </a:lnTo>
                  <a:lnTo>
                    <a:pt x="1487" y="175"/>
                  </a:lnTo>
                  <a:lnTo>
                    <a:pt x="1450" y="181"/>
                  </a:lnTo>
                  <a:lnTo>
                    <a:pt x="1412" y="187"/>
                  </a:lnTo>
                  <a:lnTo>
                    <a:pt x="1374" y="192"/>
                  </a:lnTo>
                  <a:lnTo>
                    <a:pt x="1334" y="197"/>
                  </a:lnTo>
                  <a:lnTo>
                    <a:pt x="1295" y="202"/>
                  </a:lnTo>
                  <a:lnTo>
                    <a:pt x="1255" y="206"/>
                  </a:lnTo>
                  <a:lnTo>
                    <a:pt x="1215" y="210"/>
                  </a:lnTo>
                  <a:lnTo>
                    <a:pt x="1174" y="214"/>
                  </a:lnTo>
                  <a:lnTo>
                    <a:pt x="1133" y="218"/>
                  </a:lnTo>
                  <a:lnTo>
                    <a:pt x="1091" y="221"/>
                  </a:lnTo>
                  <a:lnTo>
                    <a:pt x="1050" y="224"/>
                  </a:lnTo>
                  <a:lnTo>
                    <a:pt x="1009" y="226"/>
                  </a:lnTo>
                  <a:lnTo>
                    <a:pt x="968" y="228"/>
                  </a:lnTo>
                  <a:lnTo>
                    <a:pt x="929" y="230"/>
                  </a:lnTo>
                  <a:lnTo>
                    <a:pt x="888" y="232"/>
                  </a:lnTo>
                  <a:lnTo>
                    <a:pt x="849" y="233"/>
                  </a:lnTo>
                  <a:lnTo>
                    <a:pt x="810" y="234"/>
                  </a:lnTo>
                  <a:lnTo>
                    <a:pt x="771" y="234"/>
                  </a:lnTo>
                  <a:lnTo>
                    <a:pt x="733" y="234"/>
                  </a:lnTo>
                  <a:lnTo>
                    <a:pt x="695" y="234"/>
                  </a:lnTo>
                  <a:lnTo>
                    <a:pt x="658" y="234"/>
                  </a:lnTo>
                  <a:lnTo>
                    <a:pt x="622" y="233"/>
                  </a:lnTo>
                  <a:lnTo>
                    <a:pt x="585" y="232"/>
                  </a:lnTo>
                  <a:lnTo>
                    <a:pt x="551" y="230"/>
                  </a:lnTo>
                  <a:lnTo>
                    <a:pt x="516" y="228"/>
                  </a:lnTo>
                  <a:lnTo>
                    <a:pt x="482" y="227"/>
                  </a:lnTo>
                  <a:lnTo>
                    <a:pt x="449" y="224"/>
                  </a:lnTo>
                  <a:lnTo>
                    <a:pt x="417" y="221"/>
                  </a:lnTo>
                  <a:lnTo>
                    <a:pt x="385" y="219"/>
                  </a:lnTo>
                  <a:lnTo>
                    <a:pt x="354" y="216"/>
                  </a:lnTo>
                  <a:lnTo>
                    <a:pt x="325" y="212"/>
                  </a:lnTo>
                  <a:lnTo>
                    <a:pt x="295" y="207"/>
                  </a:lnTo>
                  <a:lnTo>
                    <a:pt x="267" y="203"/>
                  </a:lnTo>
                  <a:lnTo>
                    <a:pt x="241" y="199"/>
                  </a:lnTo>
                  <a:lnTo>
                    <a:pt x="214" y="194"/>
                  </a:lnTo>
                  <a:lnTo>
                    <a:pt x="189" y="189"/>
                  </a:lnTo>
                  <a:lnTo>
                    <a:pt x="166" y="183"/>
                  </a:lnTo>
                  <a:lnTo>
                    <a:pt x="143" y="177"/>
                  </a:lnTo>
                  <a:lnTo>
                    <a:pt x="121" y="172"/>
                  </a:lnTo>
                  <a:lnTo>
                    <a:pt x="100" y="166"/>
                  </a:lnTo>
                  <a:lnTo>
                    <a:pt x="81" y="159"/>
                  </a:lnTo>
                  <a:lnTo>
                    <a:pt x="63" y="152"/>
                  </a:lnTo>
                  <a:lnTo>
                    <a:pt x="46" y="145"/>
                  </a:lnTo>
                  <a:lnTo>
                    <a:pt x="25" y="136"/>
                  </a:lnTo>
                  <a:lnTo>
                    <a:pt x="36" y="157"/>
                  </a:lnTo>
                  <a:lnTo>
                    <a:pt x="66" y="233"/>
                  </a:lnTo>
                  <a:lnTo>
                    <a:pt x="91" y="328"/>
                  </a:lnTo>
                  <a:lnTo>
                    <a:pt x="114" y="444"/>
                  </a:lnTo>
                  <a:lnTo>
                    <a:pt x="133" y="575"/>
                  </a:lnTo>
                  <a:lnTo>
                    <a:pt x="146" y="720"/>
                  </a:lnTo>
                  <a:lnTo>
                    <a:pt x="156" y="877"/>
                  </a:lnTo>
                  <a:lnTo>
                    <a:pt x="160" y="1044"/>
                  </a:lnTo>
                  <a:lnTo>
                    <a:pt x="159" y="1217"/>
                  </a:lnTo>
                  <a:lnTo>
                    <a:pt x="158" y="1286"/>
                  </a:lnTo>
                  <a:lnTo>
                    <a:pt x="156" y="1356"/>
                  </a:lnTo>
                  <a:lnTo>
                    <a:pt x="152" y="1424"/>
                  </a:lnTo>
                  <a:lnTo>
                    <a:pt x="149" y="1491"/>
                  </a:lnTo>
                  <a:lnTo>
                    <a:pt x="165" y="1491"/>
                  </a:lnTo>
                  <a:lnTo>
                    <a:pt x="169" y="1424"/>
                  </a:lnTo>
                  <a:lnTo>
                    <a:pt x="173" y="1356"/>
                  </a:lnTo>
                  <a:lnTo>
                    <a:pt x="175" y="1286"/>
                  </a:lnTo>
                  <a:lnTo>
                    <a:pt x="176" y="1217"/>
                  </a:lnTo>
                  <a:lnTo>
                    <a:pt x="176" y="1048"/>
                  </a:lnTo>
                  <a:lnTo>
                    <a:pt x="173" y="887"/>
                  </a:lnTo>
                  <a:lnTo>
                    <a:pt x="164" y="734"/>
                  </a:lnTo>
                  <a:lnTo>
                    <a:pt x="151" y="591"/>
                  </a:lnTo>
                  <a:lnTo>
                    <a:pt x="134" y="462"/>
                  </a:lnTo>
                  <a:lnTo>
                    <a:pt x="112" y="347"/>
                  </a:lnTo>
                  <a:lnTo>
                    <a:pt x="88" y="249"/>
                  </a:lnTo>
                  <a:lnTo>
                    <a:pt x="60" y="169"/>
                  </a:lnTo>
                  <a:lnTo>
                    <a:pt x="77" y="176"/>
                  </a:lnTo>
                  <a:lnTo>
                    <a:pt x="97" y="182"/>
                  </a:lnTo>
                  <a:lnTo>
                    <a:pt x="116" y="188"/>
                  </a:lnTo>
                  <a:lnTo>
                    <a:pt x="138" y="194"/>
                  </a:lnTo>
                  <a:lnTo>
                    <a:pt x="160" y="199"/>
                  </a:lnTo>
                  <a:lnTo>
                    <a:pt x="183" y="205"/>
                  </a:lnTo>
                  <a:lnTo>
                    <a:pt x="207" y="210"/>
                  </a:lnTo>
                  <a:lnTo>
                    <a:pt x="233" y="214"/>
                  </a:lnTo>
                  <a:lnTo>
                    <a:pt x="258" y="219"/>
                  </a:lnTo>
                  <a:lnTo>
                    <a:pt x="286" y="224"/>
                  </a:lnTo>
                  <a:lnTo>
                    <a:pt x="313" y="227"/>
                  </a:lnTo>
                  <a:lnTo>
                    <a:pt x="342" y="230"/>
                  </a:lnTo>
                  <a:lnTo>
                    <a:pt x="372" y="234"/>
                  </a:lnTo>
                  <a:lnTo>
                    <a:pt x="402" y="237"/>
                  </a:lnTo>
                  <a:lnTo>
                    <a:pt x="433" y="240"/>
                  </a:lnTo>
                  <a:lnTo>
                    <a:pt x="466" y="242"/>
                  </a:lnTo>
                  <a:lnTo>
                    <a:pt x="498" y="244"/>
                  </a:lnTo>
                  <a:lnTo>
                    <a:pt x="531" y="247"/>
                  </a:lnTo>
                  <a:lnTo>
                    <a:pt x="565" y="248"/>
                  </a:lnTo>
                  <a:lnTo>
                    <a:pt x="599" y="249"/>
                  </a:lnTo>
                  <a:lnTo>
                    <a:pt x="635" y="250"/>
                  </a:lnTo>
                  <a:lnTo>
                    <a:pt x="670" y="251"/>
                  </a:lnTo>
                  <a:lnTo>
                    <a:pt x="706" y="251"/>
                  </a:lnTo>
                  <a:lnTo>
                    <a:pt x="743" y="251"/>
                  </a:lnTo>
                  <a:lnTo>
                    <a:pt x="780" y="251"/>
                  </a:lnTo>
                  <a:lnTo>
                    <a:pt x="818" y="251"/>
                  </a:lnTo>
                  <a:lnTo>
                    <a:pt x="856" y="250"/>
                  </a:lnTo>
                  <a:lnTo>
                    <a:pt x="894" y="249"/>
                  </a:lnTo>
                  <a:lnTo>
                    <a:pt x="933" y="247"/>
                  </a:lnTo>
                  <a:lnTo>
                    <a:pt x="971" y="245"/>
                  </a:lnTo>
                  <a:lnTo>
                    <a:pt x="1012" y="243"/>
                  </a:lnTo>
                  <a:lnTo>
                    <a:pt x="1051" y="241"/>
                  </a:lnTo>
                  <a:lnTo>
                    <a:pt x="1091" y="239"/>
                  </a:lnTo>
                  <a:lnTo>
                    <a:pt x="1132" y="235"/>
                  </a:lnTo>
                  <a:lnTo>
                    <a:pt x="1171" y="232"/>
                  </a:lnTo>
                  <a:lnTo>
                    <a:pt x="1210" y="228"/>
                  </a:lnTo>
                  <a:lnTo>
                    <a:pt x="1249" y="224"/>
                  </a:lnTo>
                  <a:lnTo>
                    <a:pt x="1287" y="219"/>
                  </a:lnTo>
                  <a:lnTo>
                    <a:pt x="1326" y="216"/>
                  </a:lnTo>
                  <a:lnTo>
                    <a:pt x="1363" y="210"/>
                  </a:lnTo>
                  <a:lnTo>
                    <a:pt x="1400" y="205"/>
                  </a:lnTo>
                  <a:lnTo>
                    <a:pt x="1437" y="201"/>
                  </a:lnTo>
                  <a:lnTo>
                    <a:pt x="1474" y="195"/>
                  </a:lnTo>
                  <a:lnTo>
                    <a:pt x="1508" y="189"/>
                  </a:lnTo>
                  <a:lnTo>
                    <a:pt x="1544" y="183"/>
                  </a:lnTo>
                  <a:lnTo>
                    <a:pt x="1578" y="176"/>
                  </a:lnTo>
                  <a:lnTo>
                    <a:pt x="1612" y="171"/>
                  </a:lnTo>
                  <a:lnTo>
                    <a:pt x="1644" y="164"/>
                  </a:lnTo>
                  <a:lnTo>
                    <a:pt x="1677" y="157"/>
                  </a:lnTo>
                  <a:lnTo>
                    <a:pt x="1708" y="150"/>
                  </a:lnTo>
                  <a:lnTo>
                    <a:pt x="1739" y="143"/>
                  </a:lnTo>
                  <a:lnTo>
                    <a:pt x="1769" y="135"/>
                  </a:lnTo>
                  <a:lnTo>
                    <a:pt x="1798" y="128"/>
                  </a:lnTo>
                  <a:lnTo>
                    <a:pt x="1825" y="120"/>
                  </a:lnTo>
                  <a:lnTo>
                    <a:pt x="1853" y="112"/>
                  </a:lnTo>
                  <a:lnTo>
                    <a:pt x="1880" y="104"/>
                  </a:lnTo>
                  <a:lnTo>
                    <a:pt x="1905" y="96"/>
                  </a:lnTo>
                  <a:lnTo>
                    <a:pt x="1929" y="88"/>
                  </a:lnTo>
                  <a:lnTo>
                    <a:pt x="1952" y="80"/>
                  </a:lnTo>
                  <a:lnTo>
                    <a:pt x="1974" y="70"/>
                  </a:lnTo>
                  <a:lnTo>
                    <a:pt x="1996" y="61"/>
                  </a:lnTo>
                  <a:lnTo>
                    <a:pt x="2016" y="53"/>
                  </a:lnTo>
                  <a:lnTo>
                    <a:pt x="2035" y="44"/>
                  </a:lnTo>
                  <a:lnTo>
                    <a:pt x="2052" y="35"/>
                  </a:lnTo>
                  <a:lnTo>
                    <a:pt x="2021" y="118"/>
                  </a:lnTo>
                  <a:lnTo>
                    <a:pt x="1994" y="219"/>
                  </a:lnTo>
                  <a:lnTo>
                    <a:pt x="1968" y="336"/>
                  </a:lnTo>
                  <a:lnTo>
                    <a:pt x="1946" y="469"/>
                  </a:lnTo>
                  <a:lnTo>
                    <a:pt x="1929" y="613"/>
                  </a:lnTo>
                  <a:lnTo>
                    <a:pt x="1914" y="768"/>
                  </a:lnTo>
                  <a:lnTo>
                    <a:pt x="1905" y="932"/>
                  </a:lnTo>
                  <a:lnTo>
                    <a:pt x="1899" y="1102"/>
                  </a:lnTo>
                  <a:lnTo>
                    <a:pt x="1898" y="1267"/>
                  </a:lnTo>
                  <a:lnTo>
                    <a:pt x="1903" y="1426"/>
                  </a:lnTo>
                  <a:lnTo>
                    <a:pt x="1911" y="1577"/>
                  </a:lnTo>
                  <a:lnTo>
                    <a:pt x="1923" y="1717"/>
                  </a:lnTo>
                  <a:lnTo>
                    <a:pt x="1939" y="1845"/>
                  </a:lnTo>
                  <a:lnTo>
                    <a:pt x="1960" y="1960"/>
                  </a:lnTo>
                  <a:lnTo>
                    <a:pt x="1984" y="2059"/>
                  </a:lnTo>
                  <a:lnTo>
                    <a:pt x="2011" y="2140"/>
                  </a:lnTo>
                  <a:lnTo>
                    <a:pt x="1994" y="2133"/>
                  </a:lnTo>
                  <a:lnTo>
                    <a:pt x="1975" y="2126"/>
                  </a:lnTo>
                  <a:lnTo>
                    <a:pt x="1954" y="2120"/>
                  </a:lnTo>
                  <a:lnTo>
                    <a:pt x="1934" y="2113"/>
                  </a:lnTo>
                  <a:lnTo>
                    <a:pt x="1912" y="2108"/>
                  </a:lnTo>
                  <a:lnTo>
                    <a:pt x="1889" y="2103"/>
                  </a:lnTo>
                  <a:lnTo>
                    <a:pt x="1865" y="2097"/>
                  </a:lnTo>
                  <a:lnTo>
                    <a:pt x="1839" y="2093"/>
                  </a:lnTo>
                  <a:lnTo>
                    <a:pt x="1814" y="2088"/>
                  </a:lnTo>
                  <a:lnTo>
                    <a:pt x="1786" y="2083"/>
                  </a:lnTo>
                  <a:lnTo>
                    <a:pt x="1759" y="2079"/>
                  </a:lnTo>
                  <a:lnTo>
                    <a:pt x="1730" y="2075"/>
                  </a:lnTo>
                  <a:lnTo>
                    <a:pt x="1700" y="2072"/>
                  </a:lnTo>
                  <a:lnTo>
                    <a:pt x="1670" y="2068"/>
                  </a:lnTo>
                  <a:lnTo>
                    <a:pt x="1638" y="2066"/>
                  </a:lnTo>
                  <a:lnTo>
                    <a:pt x="1606" y="2063"/>
                  </a:lnTo>
                  <a:lnTo>
                    <a:pt x="1573" y="2060"/>
                  </a:lnTo>
                  <a:lnTo>
                    <a:pt x="1540" y="2058"/>
                  </a:lnTo>
                  <a:lnTo>
                    <a:pt x="1505" y="2057"/>
                  </a:lnTo>
                  <a:lnTo>
                    <a:pt x="1470" y="2056"/>
                  </a:lnTo>
                  <a:lnTo>
                    <a:pt x="1435" y="2055"/>
                  </a:lnTo>
                  <a:lnTo>
                    <a:pt x="1399" y="2053"/>
                  </a:lnTo>
                  <a:lnTo>
                    <a:pt x="1362" y="2053"/>
                  </a:lnTo>
                  <a:lnTo>
                    <a:pt x="1325" y="2053"/>
                  </a:lnTo>
                  <a:lnTo>
                    <a:pt x="1287" y="2053"/>
                  </a:lnTo>
                  <a:lnTo>
                    <a:pt x="1249" y="2053"/>
                  </a:lnTo>
                  <a:lnTo>
                    <a:pt x="1210" y="2055"/>
                  </a:lnTo>
                  <a:lnTo>
                    <a:pt x="1172" y="2056"/>
                  </a:lnTo>
                  <a:lnTo>
                    <a:pt x="1132" y="2057"/>
                  </a:lnTo>
                  <a:lnTo>
                    <a:pt x="1092" y="2059"/>
                  </a:lnTo>
                  <a:lnTo>
                    <a:pt x="1052" y="2062"/>
                  </a:lnTo>
                  <a:lnTo>
                    <a:pt x="1012" y="2064"/>
                  </a:lnTo>
                  <a:lnTo>
                    <a:pt x="973" y="2066"/>
                  </a:lnTo>
                  <a:lnTo>
                    <a:pt x="935" y="2070"/>
                  </a:lnTo>
                  <a:lnTo>
                    <a:pt x="897" y="2073"/>
                  </a:lnTo>
                  <a:lnTo>
                    <a:pt x="859" y="2075"/>
                  </a:lnTo>
                  <a:lnTo>
                    <a:pt x="822" y="2080"/>
                  </a:lnTo>
                  <a:lnTo>
                    <a:pt x="785" y="2083"/>
                  </a:lnTo>
                  <a:lnTo>
                    <a:pt x="748" y="2088"/>
                  </a:lnTo>
                  <a:lnTo>
                    <a:pt x="712" y="2093"/>
                  </a:lnTo>
                  <a:lnTo>
                    <a:pt x="676" y="2097"/>
                  </a:lnTo>
                  <a:lnTo>
                    <a:pt x="641" y="2102"/>
                  </a:lnTo>
                  <a:lnTo>
                    <a:pt x="606" y="2106"/>
                  </a:lnTo>
                  <a:lnTo>
                    <a:pt x="572" y="2112"/>
                  </a:lnTo>
                  <a:lnTo>
                    <a:pt x="538" y="2118"/>
                  </a:lnTo>
                  <a:lnTo>
                    <a:pt x="505" y="2124"/>
                  </a:lnTo>
                  <a:lnTo>
                    <a:pt x="472" y="2129"/>
                  </a:lnTo>
                  <a:lnTo>
                    <a:pt x="440" y="2135"/>
                  </a:lnTo>
                  <a:lnTo>
                    <a:pt x="409" y="2142"/>
                  </a:lnTo>
                  <a:lnTo>
                    <a:pt x="379" y="2148"/>
                  </a:lnTo>
                  <a:lnTo>
                    <a:pt x="349" y="2155"/>
                  </a:lnTo>
                  <a:lnTo>
                    <a:pt x="319" y="2162"/>
                  </a:lnTo>
                  <a:lnTo>
                    <a:pt x="292" y="2169"/>
                  </a:lnTo>
                  <a:lnTo>
                    <a:pt x="263" y="2177"/>
                  </a:lnTo>
                  <a:lnTo>
                    <a:pt x="236" y="2184"/>
                  </a:lnTo>
                  <a:lnTo>
                    <a:pt x="210" y="2192"/>
                  </a:lnTo>
                  <a:lnTo>
                    <a:pt x="186" y="2200"/>
                  </a:lnTo>
                  <a:lnTo>
                    <a:pt x="160" y="2207"/>
                  </a:lnTo>
                  <a:lnTo>
                    <a:pt x="137" y="2215"/>
                  </a:lnTo>
                  <a:lnTo>
                    <a:pt x="114" y="2223"/>
                  </a:lnTo>
                  <a:lnTo>
                    <a:pt x="92" y="2232"/>
                  </a:lnTo>
                  <a:lnTo>
                    <a:pt x="71" y="2240"/>
                  </a:lnTo>
                  <a:lnTo>
                    <a:pt x="52" y="2248"/>
                  </a:lnTo>
                  <a:lnTo>
                    <a:pt x="33" y="2257"/>
                  </a:lnTo>
                  <a:lnTo>
                    <a:pt x="56" y="2192"/>
                  </a:lnTo>
                  <a:lnTo>
                    <a:pt x="77" y="2116"/>
                  </a:lnTo>
                  <a:lnTo>
                    <a:pt x="97" y="2029"/>
                  </a:lnTo>
                  <a:lnTo>
                    <a:pt x="114" y="1934"/>
                  </a:lnTo>
                  <a:lnTo>
                    <a:pt x="130" y="1831"/>
                  </a:lnTo>
                  <a:lnTo>
                    <a:pt x="144" y="1723"/>
                  </a:lnTo>
                  <a:lnTo>
                    <a:pt x="156" y="1609"/>
                  </a:lnTo>
                  <a:lnTo>
                    <a:pt x="165" y="1491"/>
                  </a:lnTo>
                  <a:lnTo>
                    <a:pt x="149" y="1491"/>
                  </a:lnTo>
                  <a:lnTo>
                    <a:pt x="138" y="1614"/>
                  </a:lnTo>
                  <a:lnTo>
                    <a:pt x="127" y="1731"/>
                  </a:lnTo>
                  <a:lnTo>
                    <a:pt x="112" y="1843"/>
                  </a:lnTo>
                  <a:lnTo>
                    <a:pt x="94" y="1948"/>
                  </a:lnTo>
                  <a:lnTo>
                    <a:pt x="76" y="2044"/>
                  </a:lnTo>
                  <a:lnTo>
                    <a:pt x="55" y="2132"/>
                  </a:lnTo>
                  <a:lnTo>
                    <a:pt x="33" y="2208"/>
                  </a:lnTo>
                  <a:lnTo>
                    <a:pt x="9" y="2271"/>
                  </a:lnTo>
                  <a:lnTo>
                    <a:pt x="0" y="2293"/>
                  </a:lnTo>
                  <a:lnTo>
                    <a:pt x="21" y="2283"/>
                  </a:lnTo>
                  <a:lnTo>
                    <a:pt x="38" y="2273"/>
                  </a:lnTo>
                  <a:lnTo>
                    <a:pt x="58" y="2265"/>
                  </a:lnTo>
                  <a:lnTo>
                    <a:pt x="77" y="2256"/>
                  </a:lnTo>
                  <a:lnTo>
                    <a:pt x="99" y="2248"/>
                  </a:lnTo>
                  <a:lnTo>
                    <a:pt x="121" y="2239"/>
                  </a:lnTo>
                  <a:lnTo>
                    <a:pt x="144" y="2231"/>
                  </a:lnTo>
                  <a:lnTo>
                    <a:pt x="168" y="2223"/>
                  </a:lnTo>
                  <a:lnTo>
                    <a:pt x="194" y="2215"/>
                  </a:lnTo>
                  <a:lnTo>
                    <a:pt x="220" y="2207"/>
                  </a:lnTo>
                  <a:lnTo>
                    <a:pt x="248" y="2199"/>
                  </a:lnTo>
                  <a:lnTo>
                    <a:pt x="275" y="2192"/>
                  </a:lnTo>
                  <a:lnTo>
                    <a:pt x="304" y="2184"/>
                  </a:lnTo>
                  <a:lnTo>
                    <a:pt x="334" y="2177"/>
                  </a:lnTo>
                  <a:lnTo>
                    <a:pt x="365" y="2170"/>
                  </a:lnTo>
                  <a:lnTo>
                    <a:pt x="396" y="2163"/>
                  </a:lnTo>
                  <a:lnTo>
                    <a:pt x="429" y="2156"/>
                  </a:lnTo>
                  <a:lnTo>
                    <a:pt x="461" y="2150"/>
                  </a:lnTo>
                  <a:lnTo>
                    <a:pt x="494" y="2143"/>
                  </a:lnTo>
                  <a:lnTo>
                    <a:pt x="528" y="2138"/>
                  </a:lnTo>
                  <a:lnTo>
                    <a:pt x="562" y="2132"/>
                  </a:lnTo>
                  <a:lnTo>
                    <a:pt x="598" y="2126"/>
                  </a:lnTo>
                  <a:lnTo>
                    <a:pt x="634" y="2121"/>
                  </a:lnTo>
                  <a:lnTo>
                    <a:pt x="670" y="2116"/>
                  </a:lnTo>
                  <a:lnTo>
                    <a:pt x="706" y="2111"/>
                  </a:lnTo>
                  <a:lnTo>
                    <a:pt x="743" y="2106"/>
                  </a:lnTo>
                  <a:lnTo>
                    <a:pt x="780" y="2102"/>
                  </a:lnTo>
                  <a:lnTo>
                    <a:pt x="818" y="2097"/>
                  </a:lnTo>
                  <a:lnTo>
                    <a:pt x="856" y="2094"/>
                  </a:lnTo>
                  <a:lnTo>
                    <a:pt x="895" y="2090"/>
                  </a:lnTo>
                  <a:lnTo>
                    <a:pt x="933" y="2087"/>
                  </a:lnTo>
                  <a:lnTo>
                    <a:pt x="973" y="2083"/>
                  </a:lnTo>
                  <a:lnTo>
                    <a:pt x="1012" y="2081"/>
                  </a:lnTo>
                  <a:lnTo>
                    <a:pt x="1053" y="2079"/>
                  </a:lnTo>
                  <a:lnTo>
                    <a:pt x="1095" y="2076"/>
                  </a:lnTo>
                  <a:lnTo>
                    <a:pt x="1136" y="2074"/>
                  </a:lnTo>
                  <a:lnTo>
                    <a:pt x="1177" y="2073"/>
                  </a:lnTo>
                  <a:lnTo>
                    <a:pt x="1217" y="2072"/>
                  </a:lnTo>
                  <a:lnTo>
                    <a:pt x="1257" y="2071"/>
                  </a:lnTo>
                  <a:lnTo>
                    <a:pt x="1296" y="2071"/>
                  </a:lnTo>
                  <a:lnTo>
                    <a:pt x="1334" y="2070"/>
                  </a:lnTo>
                  <a:lnTo>
                    <a:pt x="1374" y="2071"/>
                  </a:lnTo>
                  <a:lnTo>
                    <a:pt x="1411" y="2071"/>
                  </a:lnTo>
                  <a:lnTo>
                    <a:pt x="1449" y="2072"/>
                  </a:lnTo>
                  <a:lnTo>
                    <a:pt x="1484" y="2073"/>
                  </a:lnTo>
                  <a:lnTo>
                    <a:pt x="1520" y="2074"/>
                  </a:lnTo>
                  <a:lnTo>
                    <a:pt x="1555" y="2076"/>
                  </a:lnTo>
                  <a:lnTo>
                    <a:pt x="1589" y="2079"/>
                  </a:lnTo>
                  <a:lnTo>
                    <a:pt x="1623" y="2081"/>
                  </a:lnTo>
                  <a:lnTo>
                    <a:pt x="1655" y="2083"/>
                  </a:lnTo>
                  <a:lnTo>
                    <a:pt x="1687" y="2087"/>
                  </a:lnTo>
                  <a:lnTo>
                    <a:pt x="1718" y="2090"/>
                  </a:lnTo>
                  <a:lnTo>
                    <a:pt x="1748" y="2094"/>
                  </a:lnTo>
                  <a:lnTo>
                    <a:pt x="1777" y="2098"/>
                  </a:lnTo>
                  <a:lnTo>
                    <a:pt x="1805" y="2103"/>
                  </a:lnTo>
                  <a:lnTo>
                    <a:pt x="1832" y="2108"/>
                  </a:lnTo>
                  <a:lnTo>
                    <a:pt x="1858" y="2112"/>
                  </a:lnTo>
                  <a:lnTo>
                    <a:pt x="1883" y="2118"/>
                  </a:lnTo>
                  <a:lnTo>
                    <a:pt x="1906" y="2124"/>
                  </a:lnTo>
                  <a:lnTo>
                    <a:pt x="1929" y="2129"/>
                  </a:lnTo>
                  <a:lnTo>
                    <a:pt x="1951" y="2135"/>
                  </a:lnTo>
                  <a:lnTo>
                    <a:pt x="1971" y="2142"/>
                  </a:lnTo>
                  <a:lnTo>
                    <a:pt x="1990" y="2149"/>
                  </a:lnTo>
                  <a:lnTo>
                    <a:pt x="2007" y="2156"/>
                  </a:lnTo>
                  <a:lnTo>
                    <a:pt x="2024" y="2163"/>
                  </a:lnTo>
                  <a:lnTo>
                    <a:pt x="2044" y="2173"/>
                  </a:lnTo>
                  <a:lnTo>
                    <a:pt x="2035" y="2153"/>
                  </a:lnTo>
                  <a:lnTo>
                    <a:pt x="2006" y="2075"/>
                  </a:lnTo>
                  <a:lnTo>
                    <a:pt x="1981" y="1979"/>
                  </a:lnTo>
                  <a:lnTo>
                    <a:pt x="1959" y="1863"/>
                  </a:lnTo>
                  <a:lnTo>
                    <a:pt x="1942" y="1733"/>
                  </a:lnTo>
                  <a:lnTo>
                    <a:pt x="1928" y="1589"/>
                  </a:lnTo>
                  <a:lnTo>
                    <a:pt x="1919" y="1435"/>
                  </a:lnTo>
                  <a:lnTo>
                    <a:pt x="1915" y="1272"/>
                  </a:lnTo>
                  <a:lnTo>
                    <a:pt x="1915" y="1102"/>
                  </a:lnTo>
                  <a:lnTo>
                    <a:pt x="1921" y="926"/>
                  </a:lnTo>
                  <a:lnTo>
                    <a:pt x="1931" y="758"/>
                  </a:lnTo>
                  <a:lnTo>
                    <a:pt x="1946" y="598"/>
                  </a:lnTo>
                  <a:lnTo>
                    <a:pt x="1966" y="449"/>
                  </a:lnTo>
                  <a:lnTo>
                    <a:pt x="1989" y="316"/>
                  </a:lnTo>
                  <a:lnTo>
                    <a:pt x="2016" y="197"/>
                  </a:lnTo>
                  <a:lnTo>
                    <a:pt x="2047" y="98"/>
                  </a:lnTo>
                  <a:lnTo>
                    <a:pt x="2079" y="19"/>
                  </a:lnTo>
                  <a:lnTo>
                    <a:pt x="2079" y="17"/>
                  </a:lnTo>
                  <a:lnTo>
                    <a:pt x="2080" y="15"/>
                  </a:lnTo>
                  <a:lnTo>
                    <a:pt x="2080" y="0"/>
                  </a:lnTo>
                  <a:lnTo>
                    <a:pt x="2078" y="1"/>
                  </a:lnTo>
                  <a:lnTo>
                    <a:pt x="2073" y="4"/>
                  </a:lnTo>
                  <a:lnTo>
                    <a:pt x="2069" y="6"/>
                  </a:lnTo>
                  <a:lnTo>
                    <a:pt x="2066" y="7"/>
                  </a:lnTo>
                  <a:close/>
                </a:path>
              </a:pathLst>
            </a:custGeom>
            <a:solidFill>
              <a:srgbClr val="7F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06" name="Freeform 100"/>
            <p:cNvSpPr>
              <a:spLocks/>
            </p:cNvSpPr>
            <p:nvPr/>
          </p:nvSpPr>
          <p:spPr bwMode="auto">
            <a:xfrm>
              <a:off x="4423" y="1819"/>
              <a:ext cx="228" cy="277"/>
            </a:xfrm>
            <a:custGeom>
              <a:avLst/>
              <a:gdLst>
                <a:gd name="T0" fmla="*/ 114 w 457"/>
                <a:gd name="T1" fmla="*/ 62 h 554"/>
                <a:gd name="T2" fmla="*/ 59 w 457"/>
                <a:gd name="T3" fmla="*/ 62 h 554"/>
                <a:gd name="T4" fmla="*/ 84 w 457"/>
                <a:gd name="T5" fmla="*/ 37 h 554"/>
                <a:gd name="T6" fmla="*/ 82 w 457"/>
                <a:gd name="T7" fmla="*/ 35 h 554"/>
                <a:gd name="T8" fmla="*/ 56 w 457"/>
                <a:gd name="T9" fmla="*/ 61 h 554"/>
                <a:gd name="T10" fmla="*/ 56 w 457"/>
                <a:gd name="T11" fmla="*/ 0 h 554"/>
                <a:gd name="T12" fmla="*/ 54 w 457"/>
                <a:gd name="T13" fmla="*/ 0 h 554"/>
                <a:gd name="T14" fmla="*/ 54 w 457"/>
                <a:gd name="T15" fmla="*/ 61 h 554"/>
                <a:gd name="T16" fmla="*/ 32 w 457"/>
                <a:gd name="T17" fmla="*/ 38 h 554"/>
                <a:gd name="T18" fmla="*/ 30 w 457"/>
                <a:gd name="T19" fmla="*/ 40 h 554"/>
                <a:gd name="T20" fmla="*/ 52 w 457"/>
                <a:gd name="T21" fmla="*/ 62 h 554"/>
                <a:gd name="T22" fmla="*/ 0 w 457"/>
                <a:gd name="T23" fmla="*/ 62 h 554"/>
                <a:gd name="T24" fmla="*/ 0 w 457"/>
                <a:gd name="T25" fmla="*/ 66 h 554"/>
                <a:gd name="T26" fmla="*/ 53 w 457"/>
                <a:gd name="T27" fmla="*/ 66 h 554"/>
                <a:gd name="T28" fmla="*/ 31 w 457"/>
                <a:gd name="T29" fmla="*/ 87 h 554"/>
                <a:gd name="T30" fmla="*/ 33 w 457"/>
                <a:gd name="T31" fmla="*/ 88 h 554"/>
                <a:gd name="T32" fmla="*/ 54 w 457"/>
                <a:gd name="T33" fmla="*/ 68 h 554"/>
                <a:gd name="T34" fmla="*/ 54 w 457"/>
                <a:gd name="T35" fmla="*/ 139 h 554"/>
                <a:gd name="T36" fmla="*/ 56 w 457"/>
                <a:gd name="T37" fmla="*/ 139 h 554"/>
                <a:gd name="T38" fmla="*/ 56 w 457"/>
                <a:gd name="T39" fmla="*/ 68 h 554"/>
                <a:gd name="T40" fmla="*/ 81 w 457"/>
                <a:gd name="T41" fmla="*/ 91 h 554"/>
                <a:gd name="T42" fmla="*/ 83 w 457"/>
                <a:gd name="T43" fmla="*/ 90 h 554"/>
                <a:gd name="T44" fmla="*/ 58 w 457"/>
                <a:gd name="T45" fmla="*/ 66 h 554"/>
                <a:gd name="T46" fmla="*/ 114 w 457"/>
                <a:gd name="T47" fmla="*/ 66 h 554"/>
                <a:gd name="T48" fmla="*/ 114 w 457"/>
                <a:gd name="T49" fmla="*/ 62 h 5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57"/>
                <a:gd name="T76" fmla="*/ 0 h 554"/>
                <a:gd name="T77" fmla="*/ 457 w 457"/>
                <a:gd name="T78" fmla="*/ 554 h 5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57" h="554">
                  <a:moveTo>
                    <a:pt x="457" y="251"/>
                  </a:moveTo>
                  <a:lnTo>
                    <a:pt x="236" y="251"/>
                  </a:lnTo>
                  <a:lnTo>
                    <a:pt x="338" y="150"/>
                  </a:lnTo>
                  <a:lnTo>
                    <a:pt x="331" y="143"/>
                  </a:lnTo>
                  <a:lnTo>
                    <a:pt x="227" y="247"/>
                  </a:lnTo>
                  <a:lnTo>
                    <a:pt x="227" y="0"/>
                  </a:lnTo>
                  <a:lnTo>
                    <a:pt x="217" y="0"/>
                  </a:lnTo>
                  <a:lnTo>
                    <a:pt x="217" y="245"/>
                  </a:lnTo>
                  <a:lnTo>
                    <a:pt x="128" y="155"/>
                  </a:lnTo>
                  <a:lnTo>
                    <a:pt x="121" y="162"/>
                  </a:lnTo>
                  <a:lnTo>
                    <a:pt x="210" y="251"/>
                  </a:lnTo>
                  <a:lnTo>
                    <a:pt x="0" y="251"/>
                  </a:lnTo>
                  <a:lnTo>
                    <a:pt x="0" y="262"/>
                  </a:lnTo>
                  <a:lnTo>
                    <a:pt x="213" y="262"/>
                  </a:lnTo>
                  <a:lnTo>
                    <a:pt x="126" y="348"/>
                  </a:lnTo>
                  <a:lnTo>
                    <a:pt x="133" y="355"/>
                  </a:lnTo>
                  <a:lnTo>
                    <a:pt x="217" y="271"/>
                  </a:lnTo>
                  <a:lnTo>
                    <a:pt x="217" y="554"/>
                  </a:lnTo>
                  <a:lnTo>
                    <a:pt x="227" y="554"/>
                  </a:lnTo>
                  <a:lnTo>
                    <a:pt x="227" y="269"/>
                  </a:lnTo>
                  <a:lnTo>
                    <a:pt x="325" y="367"/>
                  </a:lnTo>
                  <a:lnTo>
                    <a:pt x="332" y="360"/>
                  </a:lnTo>
                  <a:lnTo>
                    <a:pt x="234" y="262"/>
                  </a:lnTo>
                  <a:lnTo>
                    <a:pt x="457" y="262"/>
                  </a:lnTo>
                  <a:lnTo>
                    <a:pt x="457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907" name="Freeform 101"/>
            <p:cNvSpPr>
              <a:spLocks/>
            </p:cNvSpPr>
            <p:nvPr/>
          </p:nvSpPr>
          <p:spPr bwMode="auto">
            <a:xfrm>
              <a:off x="4973" y="2419"/>
              <a:ext cx="161" cy="195"/>
            </a:xfrm>
            <a:custGeom>
              <a:avLst/>
              <a:gdLst>
                <a:gd name="T0" fmla="*/ 81 w 321"/>
                <a:gd name="T1" fmla="*/ 45 h 390"/>
                <a:gd name="T2" fmla="*/ 42 w 321"/>
                <a:gd name="T3" fmla="*/ 45 h 390"/>
                <a:gd name="T4" fmla="*/ 60 w 321"/>
                <a:gd name="T5" fmla="*/ 26 h 390"/>
                <a:gd name="T6" fmla="*/ 58 w 321"/>
                <a:gd name="T7" fmla="*/ 25 h 390"/>
                <a:gd name="T8" fmla="*/ 40 w 321"/>
                <a:gd name="T9" fmla="*/ 44 h 390"/>
                <a:gd name="T10" fmla="*/ 40 w 321"/>
                <a:gd name="T11" fmla="*/ 0 h 390"/>
                <a:gd name="T12" fmla="*/ 38 w 321"/>
                <a:gd name="T13" fmla="*/ 0 h 390"/>
                <a:gd name="T14" fmla="*/ 38 w 321"/>
                <a:gd name="T15" fmla="*/ 43 h 390"/>
                <a:gd name="T16" fmla="*/ 23 w 321"/>
                <a:gd name="T17" fmla="*/ 27 h 390"/>
                <a:gd name="T18" fmla="*/ 22 w 321"/>
                <a:gd name="T19" fmla="*/ 28 h 390"/>
                <a:gd name="T20" fmla="*/ 37 w 321"/>
                <a:gd name="T21" fmla="*/ 45 h 390"/>
                <a:gd name="T22" fmla="*/ 0 w 321"/>
                <a:gd name="T23" fmla="*/ 45 h 390"/>
                <a:gd name="T24" fmla="*/ 0 w 321"/>
                <a:gd name="T25" fmla="*/ 46 h 390"/>
                <a:gd name="T26" fmla="*/ 38 w 321"/>
                <a:gd name="T27" fmla="*/ 46 h 390"/>
                <a:gd name="T28" fmla="*/ 22 w 321"/>
                <a:gd name="T29" fmla="*/ 61 h 390"/>
                <a:gd name="T30" fmla="*/ 24 w 321"/>
                <a:gd name="T31" fmla="*/ 62 h 390"/>
                <a:gd name="T32" fmla="*/ 38 w 321"/>
                <a:gd name="T33" fmla="*/ 48 h 390"/>
                <a:gd name="T34" fmla="*/ 38 w 321"/>
                <a:gd name="T35" fmla="*/ 98 h 390"/>
                <a:gd name="T36" fmla="*/ 40 w 321"/>
                <a:gd name="T37" fmla="*/ 98 h 390"/>
                <a:gd name="T38" fmla="*/ 40 w 321"/>
                <a:gd name="T39" fmla="*/ 48 h 390"/>
                <a:gd name="T40" fmla="*/ 57 w 321"/>
                <a:gd name="T41" fmla="*/ 65 h 390"/>
                <a:gd name="T42" fmla="*/ 58 w 321"/>
                <a:gd name="T43" fmla="*/ 63 h 390"/>
                <a:gd name="T44" fmla="*/ 41 w 321"/>
                <a:gd name="T45" fmla="*/ 46 h 390"/>
                <a:gd name="T46" fmla="*/ 81 w 321"/>
                <a:gd name="T47" fmla="*/ 46 h 390"/>
                <a:gd name="T48" fmla="*/ 81 w 321"/>
                <a:gd name="T49" fmla="*/ 45 h 39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1"/>
                <a:gd name="T76" fmla="*/ 0 h 390"/>
                <a:gd name="T77" fmla="*/ 321 w 321"/>
                <a:gd name="T78" fmla="*/ 390 h 39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1" h="390">
                  <a:moveTo>
                    <a:pt x="321" y="177"/>
                  </a:moveTo>
                  <a:lnTo>
                    <a:pt x="166" y="177"/>
                  </a:lnTo>
                  <a:lnTo>
                    <a:pt x="237" y="106"/>
                  </a:lnTo>
                  <a:lnTo>
                    <a:pt x="231" y="102"/>
                  </a:lnTo>
                  <a:lnTo>
                    <a:pt x="159" y="174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52" y="172"/>
                  </a:lnTo>
                  <a:lnTo>
                    <a:pt x="90" y="110"/>
                  </a:lnTo>
                  <a:lnTo>
                    <a:pt x="85" y="115"/>
                  </a:lnTo>
                  <a:lnTo>
                    <a:pt x="147" y="177"/>
                  </a:lnTo>
                  <a:lnTo>
                    <a:pt x="0" y="177"/>
                  </a:lnTo>
                  <a:lnTo>
                    <a:pt x="0" y="184"/>
                  </a:lnTo>
                  <a:lnTo>
                    <a:pt x="149" y="184"/>
                  </a:lnTo>
                  <a:lnTo>
                    <a:pt x="88" y="245"/>
                  </a:lnTo>
                  <a:lnTo>
                    <a:pt x="93" y="249"/>
                  </a:lnTo>
                  <a:lnTo>
                    <a:pt x="152" y="191"/>
                  </a:lnTo>
                  <a:lnTo>
                    <a:pt x="152" y="390"/>
                  </a:lnTo>
                  <a:lnTo>
                    <a:pt x="159" y="390"/>
                  </a:lnTo>
                  <a:lnTo>
                    <a:pt x="159" y="189"/>
                  </a:lnTo>
                  <a:lnTo>
                    <a:pt x="228" y="257"/>
                  </a:lnTo>
                  <a:lnTo>
                    <a:pt x="232" y="253"/>
                  </a:lnTo>
                  <a:lnTo>
                    <a:pt x="164" y="184"/>
                  </a:lnTo>
                  <a:lnTo>
                    <a:pt x="321" y="184"/>
                  </a:lnTo>
                  <a:lnTo>
                    <a:pt x="321" y="1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</p:grpSp>
      <p:grpSp>
        <p:nvGrpSpPr>
          <p:cNvPr id="10" name="Group 93"/>
          <p:cNvGrpSpPr>
            <a:grpSpLocks noChangeAspect="1"/>
          </p:cNvGrpSpPr>
          <p:nvPr/>
        </p:nvGrpSpPr>
        <p:grpSpPr bwMode="auto">
          <a:xfrm>
            <a:off x="684213" y="1341438"/>
            <a:ext cx="2592387" cy="1141412"/>
            <a:chOff x="4241" y="1616"/>
            <a:chExt cx="1089" cy="1147"/>
          </a:xfrm>
        </p:grpSpPr>
        <p:sp>
          <p:nvSpPr>
            <p:cNvPr id="79892" name="AutoShape 94"/>
            <p:cNvSpPr>
              <a:spLocks noChangeAspect="1" noChangeArrowheads="1" noTextEdit="1"/>
            </p:cNvSpPr>
            <p:nvPr/>
          </p:nvSpPr>
          <p:spPr bwMode="auto">
            <a:xfrm>
              <a:off x="4241" y="1616"/>
              <a:ext cx="1089" cy="1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893" name="Freeform 95"/>
            <p:cNvSpPr>
              <a:spLocks/>
            </p:cNvSpPr>
            <p:nvPr/>
          </p:nvSpPr>
          <p:spPr bwMode="auto">
            <a:xfrm>
              <a:off x="4319" y="1730"/>
              <a:ext cx="924" cy="979"/>
            </a:xfrm>
            <a:custGeom>
              <a:avLst/>
              <a:gdLst>
                <a:gd name="T0" fmla="*/ 27 w 1848"/>
                <a:gd name="T1" fmla="*/ 274 h 1958"/>
                <a:gd name="T2" fmla="*/ 22 w 1848"/>
                <a:gd name="T3" fmla="*/ 342 h 1958"/>
                <a:gd name="T4" fmla="*/ 14 w 1848"/>
                <a:gd name="T5" fmla="*/ 401 h 1958"/>
                <a:gd name="T6" fmla="*/ 9 w 1848"/>
                <a:gd name="T7" fmla="*/ 430 h 1958"/>
                <a:gd name="T8" fmla="*/ 4 w 1848"/>
                <a:gd name="T9" fmla="*/ 456 h 1958"/>
                <a:gd name="T10" fmla="*/ 5 w 1848"/>
                <a:gd name="T11" fmla="*/ 471 h 1958"/>
                <a:gd name="T12" fmla="*/ 19 w 1848"/>
                <a:gd name="T13" fmla="*/ 468 h 1958"/>
                <a:gd name="T14" fmla="*/ 35 w 1848"/>
                <a:gd name="T15" fmla="*/ 466 h 1958"/>
                <a:gd name="T16" fmla="*/ 53 w 1848"/>
                <a:gd name="T17" fmla="*/ 464 h 1958"/>
                <a:gd name="T18" fmla="*/ 73 w 1848"/>
                <a:gd name="T19" fmla="*/ 463 h 1958"/>
                <a:gd name="T20" fmla="*/ 93 w 1848"/>
                <a:gd name="T21" fmla="*/ 463 h 1958"/>
                <a:gd name="T22" fmla="*/ 115 w 1848"/>
                <a:gd name="T23" fmla="*/ 464 h 1958"/>
                <a:gd name="T24" fmla="*/ 138 w 1848"/>
                <a:gd name="T25" fmla="*/ 465 h 1958"/>
                <a:gd name="T26" fmla="*/ 162 w 1848"/>
                <a:gd name="T27" fmla="*/ 467 h 1958"/>
                <a:gd name="T28" fmla="*/ 187 w 1848"/>
                <a:gd name="T29" fmla="*/ 469 h 1958"/>
                <a:gd name="T30" fmla="*/ 212 w 1848"/>
                <a:gd name="T31" fmla="*/ 472 h 1958"/>
                <a:gd name="T32" fmla="*/ 221 w 1848"/>
                <a:gd name="T33" fmla="*/ 473 h 1958"/>
                <a:gd name="T34" fmla="*/ 224 w 1848"/>
                <a:gd name="T35" fmla="*/ 473 h 1958"/>
                <a:gd name="T36" fmla="*/ 231 w 1848"/>
                <a:gd name="T37" fmla="*/ 473 h 1958"/>
                <a:gd name="T38" fmla="*/ 240 w 1848"/>
                <a:gd name="T39" fmla="*/ 473 h 1958"/>
                <a:gd name="T40" fmla="*/ 257 w 1848"/>
                <a:gd name="T41" fmla="*/ 473 h 1958"/>
                <a:gd name="T42" fmla="*/ 278 w 1848"/>
                <a:gd name="T43" fmla="*/ 474 h 1958"/>
                <a:gd name="T44" fmla="*/ 298 w 1848"/>
                <a:gd name="T45" fmla="*/ 475 h 1958"/>
                <a:gd name="T46" fmla="*/ 318 w 1848"/>
                <a:gd name="T47" fmla="*/ 475 h 1958"/>
                <a:gd name="T48" fmla="*/ 337 w 1848"/>
                <a:gd name="T49" fmla="*/ 477 h 1958"/>
                <a:gd name="T50" fmla="*/ 356 w 1848"/>
                <a:gd name="T51" fmla="*/ 478 h 1958"/>
                <a:gd name="T52" fmla="*/ 374 w 1848"/>
                <a:gd name="T53" fmla="*/ 480 h 1958"/>
                <a:gd name="T54" fmla="*/ 391 w 1848"/>
                <a:gd name="T55" fmla="*/ 482 h 1958"/>
                <a:gd name="T56" fmla="*/ 408 w 1848"/>
                <a:gd name="T57" fmla="*/ 485 h 1958"/>
                <a:gd name="T58" fmla="*/ 423 w 1848"/>
                <a:gd name="T59" fmla="*/ 487 h 1958"/>
                <a:gd name="T60" fmla="*/ 438 w 1848"/>
                <a:gd name="T61" fmla="*/ 490 h 1958"/>
                <a:gd name="T62" fmla="*/ 430 w 1848"/>
                <a:gd name="T63" fmla="*/ 421 h 1958"/>
                <a:gd name="T64" fmla="*/ 426 w 1848"/>
                <a:gd name="T65" fmla="*/ 340 h 1958"/>
                <a:gd name="T66" fmla="*/ 427 w 1848"/>
                <a:gd name="T67" fmla="*/ 240 h 1958"/>
                <a:gd name="T68" fmla="*/ 437 w 1848"/>
                <a:gd name="T69" fmla="*/ 129 h 1958"/>
                <a:gd name="T70" fmla="*/ 455 w 1848"/>
                <a:gd name="T71" fmla="*/ 47 h 1958"/>
                <a:gd name="T72" fmla="*/ 454 w 1848"/>
                <a:gd name="T73" fmla="*/ 31 h 1958"/>
                <a:gd name="T74" fmla="*/ 439 w 1848"/>
                <a:gd name="T75" fmla="*/ 34 h 1958"/>
                <a:gd name="T76" fmla="*/ 422 w 1848"/>
                <a:gd name="T77" fmla="*/ 37 h 1958"/>
                <a:gd name="T78" fmla="*/ 404 w 1848"/>
                <a:gd name="T79" fmla="*/ 39 h 1958"/>
                <a:gd name="T80" fmla="*/ 383 w 1848"/>
                <a:gd name="T81" fmla="*/ 40 h 1958"/>
                <a:gd name="T82" fmla="*/ 360 w 1848"/>
                <a:gd name="T83" fmla="*/ 40 h 1958"/>
                <a:gd name="T84" fmla="*/ 337 w 1848"/>
                <a:gd name="T85" fmla="*/ 40 h 1958"/>
                <a:gd name="T86" fmla="*/ 312 w 1848"/>
                <a:gd name="T87" fmla="*/ 38 h 1958"/>
                <a:gd name="T88" fmla="*/ 286 w 1848"/>
                <a:gd name="T89" fmla="*/ 36 h 1958"/>
                <a:gd name="T90" fmla="*/ 259 w 1848"/>
                <a:gd name="T91" fmla="*/ 33 h 1958"/>
                <a:gd name="T92" fmla="*/ 231 w 1848"/>
                <a:gd name="T93" fmla="*/ 30 h 1958"/>
                <a:gd name="T94" fmla="*/ 220 w 1848"/>
                <a:gd name="T95" fmla="*/ 28 h 1958"/>
                <a:gd name="T96" fmla="*/ 208 w 1848"/>
                <a:gd name="T97" fmla="*/ 26 h 1958"/>
                <a:gd name="T98" fmla="*/ 186 w 1848"/>
                <a:gd name="T99" fmla="*/ 24 h 1958"/>
                <a:gd name="T100" fmla="*/ 144 w 1848"/>
                <a:gd name="T101" fmla="*/ 22 h 1958"/>
                <a:gd name="T102" fmla="*/ 106 w 1848"/>
                <a:gd name="T103" fmla="*/ 18 h 1958"/>
                <a:gd name="T104" fmla="*/ 71 w 1848"/>
                <a:gd name="T105" fmla="*/ 13 h 1958"/>
                <a:gd name="T106" fmla="*/ 40 w 1848"/>
                <a:gd name="T107" fmla="*/ 7 h 1958"/>
                <a:gd name="T108" fmla="*/ 13 w 1848"/>
                <a:gd name="T109" fmla="*/ 0 h 1958"/>
                <a:gd name="T110" fmla="*/ 24 w 1848"/>
                <a:gd name="T111" fmla="*/ 72 h 1958"/>
                <a:gd name="T112" fmla="*/ 29 w 1848"/>
                <a:gd name="T113" fmla="*/ 161 h 19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48"/>
                <a:gd name="T172" fmla="*/ 0 h 1958"/>
                <a:gd name="T173" fmla="*/ 1848 w 1848"/>
                <a:gd name="T174" fmla="*/ 1958 h 195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48" h="1958">
                  <a:moveTo>
                    <a:pt x="115" y="901"/>
                  </a:moveTo>
                  <a:lnTo>
                    <a:pt x="111" y="997"/>
                  </a:lnTo>
                  <a:lnTo>
                    <a:pt x="108" y="1093"/>
                  </a:lnTo>
                  <a:lnTo>
                    <a:pt x="101" y="1187"/>
                  </a:lnTo>
                  <a:lnTo>
                    <a:pt x="94" y="1277"/>
                  </a:lnTo>
                  <a:lnTo>
                    <a:pt x="86" y="1365"/>
                  </a:lnTo>
                  <a:lnTo>
                    <a:pt x="76" y="1449"/>
                  </a:lnTo>
                  <a:lnTo>
                    <a:pt x="64" y="1529"/>
                  </a:lnTo>
                  <a:lnTo>
                    <a:pt x="53" y="1604"/>
                  </a:lnTo>
                  <a:lnTo>
                    <a:pt x="47" y="1643"/>
                  </a:lnTo>
                  <a:lnTo>
                    <a:pt x="41" y="1683"/>
                  </a:lnTo>
                  <a:lnTo>
                    <a:pt x="34" y="1719"/>
                  </a:lnTo>
                  <a:lnTo>
                    <a:pt x="28" y="1755"/>
                  </a:lnTo>
                  <a:lnTo>
                    <a:pt x="21" y="1790"/>
                  </a:lnTo>
                  <a:lnTo>
                    <a:pt x="15" y="1823"/>
                  </a:lnTo>
                  <a:lnTo>
                    <a:pt x="8" y="1855"/>
                  </a:lnTo>
                  <a:lnTo>
                    <a:pt x="0" y="1885"/>
                  </a:lnTo>
                  <a:lnTo>
                    <a:pt x="17" y="1881"/>
                  </a:lnTo>
                  <a:lnTo>
                    <a:pt x="35" y="1877"/>
                  </a:lnTo>
                  <a:lnTo>
                    <a:pt x="55" y="1874"/>
                  </a:lnTo>
                  <a:lnTo>
                    <a:pt x="76" y="1870"/>
                  </a:lnTo>
                  <a:lnTo>
                    <a:pt x="96" y="1867"/>
                  </a:lnTo>
                  <a:lnTo>
                    <a:pt x="118" y="1863"/>
                  </a:lnTo>
                  <a:lnTo>
                    <a:pt x="140" y="1861"/>
                  </a:lnTo>
                  <a:lnTo>
                    <a:pt x="163" y="1859"/>
                  </a:lnTo>
                  <a:lnTo>
                    <a:pt x="187" y="1858"/>
                  </a:lnTo>
                  <a:lnTo>
                    <a:pt x="212" y="1855"/>
                  </a:lnTo>
                  <a:lnTo>
                    <a:pt x="237" y="1854"/>
                  </a:lnTo>
                  <a:lnTo>
                    <a:pt x="263" y="1853"/>
                  </a:lnTo>
                  <a:lnTo>
                    <a:pt x="289" y="1852"/>
                  </a:lnTo>
                  <a:lnTo>
                    <a:pt x="316" y="1852"/>
                  </a:lnTo>
                  <a:lnTo>
                    <a:pt x="344" y="1852"/>
                  </a:lnTo>
                  <a:lnTo>
                    <a:pt x="372" y="1852"/>
                  </a:lnTo>
                  <a:lnTo>
                    <a:pt x="401" y="1852"/>
                  </a:lnTo>
                  <a:lnTo>
                    <a:pt x="429" y="1853"/>
                  </a:lnTo>
                  <a:lnTo>
                    <a:pt x="459" y="1853"/>
                  </a:lnTo>
                  <a:lnTo>
                    <a:pt x="489" y="1855"/>
                  </a:lnTo>
                  <a:lnTo>
                    <a:pt x="520" y="1856"/>
                  </a:lnTo>
                  <a:lnTo>
                    <a:pt x="552" y="1858"/>
                  </a:lnTo>
                  <a:lnTo>
                    <a:pt x="583" y="1860"/>
                  </a:lnTo>
                  <a:lnTo>
                    <a:pt x="615" y="1862"/>
                  </a:lnTo>
                  <a:lnTo>
                    <a:pt x="647" y="1866"/>
                  </a:lnTo>
                  <a:lnTo>
                    <a:pt x="679" y="1868"/>
                  </a:lnTo>
                  <a:lnTo>
                    <a:pt x="713" y="1871"/>
                  </a:lnTo>
                  <a:lnTo>
                    <a:pt x="745" y="1875"/>
                  </a:lnTo>
                  <a:lnTo>
                    <a:pt x="779" y="1878"/>
                  </a:lnTo>
                  <a:lnTo>
                    <a:pt x="813" y="1883"/>
                  </a:lnTo>
                  <a:lnTo>
                    <a:pt x="847" y="1888"/>
                  </a:lnTo>
                  <a:lnTo>
                    <a:pt x="881" y="1892"/>
                  </a:lnTo>
                  <a:lnTo>
                    <a:pt x="882" y="1892"/>
                  </a:lnTo>
                  <a:lnTo>
                    <a:pt x="893" y="1892"/>
                  </a:lnTo>
                  <a:lnTo>
                    <a:pt x="904" y="1892"/>
                  </a:lnTo>
                  <a:lnTo>
                    <a:pt x="915" y="1892"/>
                  </a:lnTo>
                  <a:lnTo>
                    <a:pt x="926" y="1892"/>
                  </a:lnTo>
                  <a:lnTo>
                    <a:pt x="938" y="1892"/>
                  </a:lnTo>
                  <a:lnTo>
                    <a:pt x="948" y="1892"/>
                  </a:lnTo>
                  <a:lnTo>
                    <a:pt x="960" y="1892"/>
                  </a:lnTo>
                  <a:lnTo>
                    <a:pt x="970" y="1892"/>
                  </a:lnTo>
                  <a:lnTo>
                    <a:pt x="999" y="1892"/>
                  </a:lnTo>
                  <a:lnTo>
                    <a:pt x="1026" y="1892"/>
                  </a:lnTo>
                  <a:lnTo>
                    <a:pt x="1054" y="1893"/>
                  </a:lnTo>
                  <a:lnTo>
                    <a:pt x="1082" y="1893"/>
                  </a:lnTo>
                  <a:lnTo>
                    <a:pt x="1109" y="1894"/>
                  </a:lnTo>
                  <a:lnTo>
                    <a:pt x="1137" y="1894"/>
                  </a:lnTo>
                  <a:lnTo>
                    <a:pt x="1165" y="1896"/>
                  </a:lnTo>
                  <a:lnTo>
                    <a:pt x="1191" y="1897"/>
                  </a:lnTo>
                  <a:lnTo>
                    <a:pt x="1218" y="1898"/>
                  </a:lnTo>
                  <a:lnTo>
                    <a:pt x="1244" y="1899"/>
                  </a:lnTo>
                  <a:lnTo>
                    <a:pt x="1271" y="1900"/>
                  </a:lnTo>
                  <a:lnTo>
                    <a:pt x="1297" y="1902"/>
                  </a:lnTo>
                  <a:lnTo>
                    <a:pt x="1323" y="1904"/>
                  </a:lnTo>
                  <a:lnTo>
                    <a:pt x="1348" y="1906"/>
                  </a:lnTo>
                  <a:lnTo>
                    <a:pt x="1373" y="1908"/>
                  </a:lnTo>
                  <a:lnTo>
                    <a:pt x="1399" y="1909"/>
                  </a:lnTo>
                  <a:lnTo>
                    <a:pt x="1423" y="1912"/>
                  </a:lnTo>
                  <a:lnTo>
                    <a:pt x="1447" y="1914"/>
                  </a:lnTo>
                  <a:lnTo>
                    <a:pt x="1471" y="1916"/>
                  </a:lnTo>
                  <a:lnTo>
                    <a:pt x="1494" y="1920"/>
                  </a:lnTo>
                  <a:lnTo>
                    <a:pt x="1518" y="1922"/>
                  </a:lnTo>
                  <a:lnTo>
                    <a:pt x="1541" y="1924"/>
                  </a:lnTo>
                  <a:lnTo>
                    <a:pt x="1563" y="1928"/>
                  </a:lnTo>
                  <a:lnTo>
                    <a:pt x="1586" y="1930"/>
                  </a:lnTo>
                  <a:lnTo>
                    <a:pt x="1608" y="1934"/>
                  </a:lnTo>
                  <a:lnTo>
                    <a:pt x="1630" y="1937"/>
                  </a:lnTo>
                  <a:lnTo>
                    <a:pt x="1651" y="1940"/>
                  </a:lnTo>
                  <a:lnTo>
                    <a:pt x="1672" y="1944"/>
                  </a:lnTo>
                  <a:lnTo>
                    <a:pt x="1692" y="1947"/>
                  </a:lnTo>
                  <a:lnTo>
                    <a:pt x="1712" y="1951"/>
                  </a:lnTo>
                  <a:lnTo>
                    <a:pt x="1732" y="1954"/>
                  </a:lnTo>
                  <a:lnTo>
                    <a:pt x="1751" y="1958"/>
                  </a:lnTo>
                  <a:lnTo>
                    <a:pt x="1737" y="1873"/>
                  </a:lnTo>
                  <a:lnTo>
                    <a:pt x="1727" y="1782"/>
                  </a:lnTo>
                  <a:lnTo>
                    <a:pt x="1717" y="1683"/>
                  </a:lnTo>
                  <a:lnTo>
                    <a:pt x="1710" y="1580"/>
                  </a:lnTo>
                  <a:lnTo>
                    <a:pt x="1704" y="1472"/>
                  </a:lnTo>
                  <a:lnTo>
                    <a:pt x="1702" y="1359"/>
                  </a:lnTo>
                  <a:lnTo>
                    <a:pt x="1700" y="1244"/>
                  </a:lnTo>
                  <a:lnTo>
                    <a:pt x="1702" y="1126"/>
                  </a:lnTo>
                  <a:lnTo>
                    <a:pt x="1707" y="960"/>
                  </a:lnTo>
                  <a:lnTo>
                    <a:pt x="1717" y="803"/>
                  </a:lnTo>
                  <a:lnTo>
                    <a:pt x="1730" y="653"/>
                  </a:lnTo>
                  <a:lnTo>
                    <a:pt x="1748" y="515"/>
                  </a:lnTo>
                  <a:lnTo>
                    <a:pt x="1768" y="390"/>
                  </a:lnTo>
                  <a:lnTo>
                    <a:pt x="1793" y="280"/>
                  </a:lnTo>
                  <a:lnTo>
                    <a:pt x="1819" y="187"/>
                  </a:lnTo>
                  <a:lnTo>
                    <a:pt x="1848" y="112"/>
                  </a:lnTo>
                  <a:lnTo>
                    <a:pt x="1832" y="117"/>
                  </a:lnTo>
                  <a:lnTo>
                    <a:pt x="1815" y="122"/>
                  </a:lnTo>
                  <a:lnTo>
                    <a:pt x="1795" y="127"/>
                  </a:lnTo>
                  <a:lnTo>
                    <a:pt x="1775" y="131"/>
                  </a:lnTo>
                  <a:lnTo>
                    <a:pt x="1756" y="136"/>
                  </a:lnTo>
                  <a:lnTo>
                    <a:pt x="1734" y="139"/>
                  </a:lnTo>
                  <a:lnTo>
                    <a:pt x="1711" y="143"/>
                  </a:lnTo>
                  <a:lnTo>
                    <a:pt x="1688" y="146"/>
                  </a:lnTo>
                  <a:lnTo>
                    <a:pt x="1664" y="149"/>
                  </a:lnTo>
                  <a:lnTo>
                    <a:pt x="1638" y="151"/>
                  </a:lnTo>
                  <a:lnTo>
                    <a:pt x="1613" y="153"/>
                  </a:lnTo>
                  <a:lnTo>
                    <a:pt x="1585" y="154"/>
                  </a:lnTo>
                  <a:lnTo>
                    <a:pt x="1558" y="157"/>
                  </a:lnTo>
                  <a:lnTo>
                    <a:pt x="1530" y="157"/>
                  </a:lnTo>
                  <a:lnTo>
                    <a:pt x="1501" y="158"/>
                  </a:lnTo>
                  <a:lnTo>
                    <a:pt x="1471" y="158"/>
                  </a:lnTo>
                  <a:lnTo>
                    <a:pt x="1440" y="158"/>
                  </a:lnTo>
                  <a:lnTo>
                    <a:pt x="1409" y="158"/>
                  </a:lnTo>
                  <a:lnTo>
                    <a:pt x="1378" y="158"/>
                  </a:lnTo>
                  <a:lnTo>
                    <a:pt x="1346" y="157"/>
                  </a:lnTo>
                  <a:lnTo>
                    <a:pt x="1312" y="154"/>
                  </a:lnTo>
                  <a:lnTo>
                    <a:pt x="1280" y="153"/>
                  </a:lnTo>
                  <a:lnTo>
                    <a:pt x="1245" y="151"/>
                  </a:lnTo>
                  <a:lnTo>
                    <a:pt x="1211" y="149"/>
                  </a:lnTo>
                  <a:lnTo>
                    <a:pt x="1176" y="146"/>
                  </a:lnTo>
                  <a:lnTo>
                    <a:pt x="1142" y="143"/>
                  </a:lnTo>
                  <a:lnTo>
                    <a:pt x="1106" y="139"/>
                  </a:lnTo>
                  <a:lnTo>
                    <a:pt x="1070" y="136"/>
                  </a:lnTo>
                  <a:lnTo>
                    <a:pt x="1033" y="131"/>
                  </a:lnTo>
                  <a:lnTo>
                    <a:pt x="996" y="128"/>
                  </a:lnTo>
                  <a:lnTo>
                    <a:pt x="960" y="122"/>
                  </a:lnTo>
                  <a:lnTo>
                    <a:pt x="923" y="117"/>
                  </a:lnTo>
                  <a:lnTo>
                    <a:pt x="908" y="115"/>
                  </a:lnTo>
                  <a:lnTo>
                    <a:pt x="892" y="113"/>
                  </a:lnTo>
                  <a:lnTo>
                    <a:pt x="877" y="111"/>
                  </a:lnTo>
                  <a:lnTo>
                    <a:pt x="860" y="108"/>
                  </a:lnTo>
                  <a:lnTo>
                    <a:pt x="845" y="106"/>
                  </a:lnTo>
                  <a:lnTo>
                    <a:pt x="829" y="103"/>
                  </a:lnTo>
                  <a:lnTo>
                    <a:pt x="814" y="100"/>
                  </a:lnTo>
                  <a:lnTo>
                    <a:pt x="798" y="98"/>
                  </a:lnTo>
                  <a:lnTo>
                    <a:pt x="741" y="96"/>
                  </a:lnTo>
                  <a:lnTo>
                    <a:pt x="684" y="93"/>
                  </a:lnTo>
                  <a:lnTo>
                    <a:pt x="629" y="90"/>
                  </a:lnTo>
                  <a:lnTo>
                    <a:pt x="576" y="85"/>
                  </a:lnTo>
                  <a:lnTo>
                    <a:pt x="523" y="81"/>
                  </a:lnTo>
                  <a:lnTo>
                    <a:pt x="471" y="76"/>
                  </a:lnTo>
                  <a:lnTo>
                    <a:pt x="421" y="70"/>
                  </a:lnTo>
                  <a:lnTo>
                    <a:pt x="373" y="65"/>
                  </a:lnTo>
                  <a:lnTo>
                    <a:pt x="327" y="58"/>
                  </a:lnTo>
                  <a:lnTo>
                    <a:pt x="282" y="51"/>
                  </a:lnTo>
                  <a:lnTo>
                    <a:pt x="238" y="44"/>
                  </a:lnTo>
                  <a:lnTo>
                    <a:pt x="197" y="36"/>
                  </a:lnTo>
                  <a:lnTo>
                    <a:pt x="157" y="28"/>
                  </a:lnTo>
                  <a:lnTo>
                    <a:pt x="121" y="18"/>
                  </a:lnTo>
                  <a:lnTo>
                    <a:pt x="85" y="9"/>
                  </a:lnTo>
                  <a:lnTo>
                    <a:pt x="51" y="0"/>
                  </a:lnTo>
                  <a:lnTo>
                    <a:pt x="68" y="88"/>
                  </a:lnTo>
                  <a:lnTo>
                    <a:pt x="81" y="183"/>
                  </a:lnTo>
                  <a:lnTo>
                    <a:pt x="94" y="288"/>
                  </a:lnTo>
                  <a:lnTo>
                    <a:pt x="103" y="400"/>
                  </a:lnTo>
                  <a:lnTo>
                    <a:pt x="110" y="518"/>
                  </a:lnTo>
                  <a:lnTo>
                    <a:pt x="115" y="641"/>
                  </a:lnTo>
                  <a:lnTo>
                    <a:pt x="116" y="769"/>
                  </a:lnTo>
                  <a:lnTo>
                    <a:pt x="115" y="901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894" name="Freeform 96"/>
            <p:cNvSpPr>
              <a:spLocks/>
            </p:cNvSpPr>
            <p:nvPr/>
          </p:nvSpPr>
          <p:spPr bwMode="auto">
            <a:xfrm>
              <a:off x="4289" y="1709"/>
              <a:ext cx="79" cy="600"/>
            </a:xfrm>
            <a:custGeom>
              <a:avLst/>
              <a:gdLst>
                <a:gd name="T0" fmla="*/ 37 w 158"/>
                <a:gd name="T1" fmla="*/ 300 h 1200"/>
                <a:gd name="T2" fmla="*/ 37 w 158"/>
                <a:gd name="T3" fmla="*/ 284 h 1200"/>
                <a:gd name="T4" fmla="*/ 38 w 158"/>
                <a:gd name="T5" fmla="*/ 268 h 1200"/>
                <a:gd name="T6" fmla="*/ 39 w 158"/>
                <a:gd name="T7" fmla="*/ 251 h 1200"/>
                <a:gd name="T8" fmla="*/ 40 w 158"/>
                <a:gd name="T9" fmla="*/ 235 h 1200"/>
                <a:gd name="T10" fmla="*/ 40 w 158"/>
                <a:gd name="T11" fmla="*/ 202 h 1200"/>
                <a:gd name="T12" fmla="*/ 40 w 158"/>
                <a:gd name="T13" fmla="*/ 169 h 1200"/>
                <a:gd name="T14" fmla="*/ 38 w 158"/>
                <a:gd name="T15" fmla="*/ 139 h 1200"/>
                <a:gd name="T16" fmla="*/ 37 w 158"/>
                <a:gd name="T17" fmla="*/ 108 h 1200"/>
                <a:gd name="T18" fmla="*/ 34 w 158"/>
                <a:gd name="T19" fmla="*/ 80 h 1200"/>
                <a:gd name="T20" fmla="*/ 30 w 158"/>
                <a:gd name="T21" fmla="*/ 54 h 1200"/>
                <a:gd name="T22" fmla="*/ 27 w 158"/>
                <a:gd name="T23" fmla="*/ 30 h 1200"/>
                <a:gd name="T24" fmla="*/ 23 w 158"/>
                <a:gd name="T25" fmla="*/ 9 h 1200"/>
                <a:gd name="T26" fmla="*/ 20 w 158"/>
                <a:gd name="T27" fmla="*/ 8 h 1200"/>
                <a:gd name="T28" fmla="*/ 17 w 158"/>
                <a:gd name="T29" fmla="*/ 6 h 1200"/>
                <a:gd name="T30" fmla="*/ 13 w 158"/>
                <a:gd name="T31" fmla="*/ 5 h 1200"/>
                <a:gd name="T32" fmla="*/ 10 w 158"/>
                <a:gd name="T33" fmla="*/ 5 h 1200"/>
                <a:gd name="T34" fmla="*/ 8 w 158"/>
                <a:gd name="T35" fmla="*/ 3 h 1200"/>
                <a:gd name="T36" fmla="*/ 5 w 158"/>
                <a:gd name="T37" fmla="*/ 2 h 1200"/>
                <a:gd name="T38" fmla="*/ 2 w 158"/>
                <a:gd name="T39" fmla="*/ 1 h 1200"/>
                <a:gd name="T40" fmla="*/ 0 w 158"/>
                <a:gd name="T41" fmla="*/ 0 h 1200"/>
                <a:gd name="T42" fmla="*/ 7 w 158"/>
                <a:gd name="T43" fmla="*/ 19 h 1200"/>
                <a:gd name="T44" fmla="*/ 15 w 158"/>
                <a:gd name="T45" fmla="*/ 42 h 1200"/>
                <a:gd name="T46" fmla="*/ 21 w 158"/>
                <a:gd name="T47" fmla="*/ 70 h 1200"/>
                <a:gd name="T48" fmla="*/ 26 w 158"/>
                <a:gd name="T49" fmla="*/ 102 h 1200"/>
                <a:gd name="T50" fmla="*/ 30 w 158"/>
                <a:gd name="T51" fmla="*/ 138 h 1200"/>
                <a:gd name="T52" fmla="*/ 35 w 158"/>
                <a:gd name="T53" fmla="*/ 176 h 1200"/>
                <a:gd name="T54" fmla="*/ 37 w 158"/>
                <a:gd name="T55" fmla="*/ 217 h 1200"/>
                <a:gd name="T56" fmla="*/ 37 w 158"/>
                <a:gd name="T57" fmla="*/ 262 h 1200"/>
                <a:gd name="T58" fmla="*/ 37 w 158"/>
                <a:gd name="T59" fmla="*/ 271 h 1200"/>
                <a:gd name="T60" fmla="*/ 37 w 158"/>
                <a:gd name="T61" fmla="*/ 281 h 1200"/>
                <a:gd name="T62" fmla="*/ 37 w 158"/>
                <a:gd name="T63" fmla="*/ 291 h 1200"/>
                <a:gd name="T64" fmla="*/ 37 w 158"/>
                <a:gd name="T65" fmla="*/ 300 h 12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8"/>
                <a:gd name="T100" fmla="*/ 0 h 1200"/>
                <a:gd name="T101" fmla="*/ 158 w 158"/>
                <a:gd name="T102" fmla="*/ 1200 h 12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8" h="1200">
                  <a:moveTo>
                    <a:pt x="145" y="1200"/>
                  </a:moveTo>
                  <a:lnTo>
                    <a:pt x="148" y="1136"/>
                  </a:lnTo>
                  <a:lnTo>
                    <a:pt x="152" y="1072"/>
                  </a:lnTo>
                  <a:lnTo>
                    <a:pt x="154" y="1007"/>
                  </a:lnTo>
                  <a:lnTo>
                    <a:pt x="157" y="940"/>
                  </a:lnTo>
                  <a:lnTo>
                    <a:pt x="158" y="808"/>
                  </a:lnTo>
                  <a:lnTo>
                    <a:pt x="157" y="679"/>
                  </a:lnTo>
                  <a:lnTo>
                    <a:pt x="152" y="555"/>
                  </a:lnTo>
                  <a:lnTo>
                    <a:pt x="145" y="435"/>
                  </a:lnTo>
                  <a:lnTo>
                    <a:pt x="135" y="323"/>
                  </a:lnTo>
                  <a:lnTo>
                    <a:pt x="123" y="218"/>
                  </a:lnTo>
                  <a:lnTo>
                    <a:pt x="108" y="122"/>
                  </a:lnTo>
                  <a:lnTo>
                    <a:pt x="92" y="35"/>
                  </a:lnTo>
                  <a:lnTo>
                    <a:pt x="79" y="32"/>
                  </a:lnTo>
                  <a:lnTo>
                    <a:pt x="67" y="27"/>
                  </a:lnTo>
                  <a:lnTo>
                    <a:pt x="55" y="23"/>
                  </a:lnTo>
                  <a:lnTo>
                    <a:pt x="42" y="18"/>
                  </a:lnTo>
                  <a:lnTo>
                    <a:pt x="32" y="13"/>
                  </a:lnTo>
                  <a:lnTo>
                    <a:pt x="21" y="9"/>
                  </a:lnTo>
                  <a:lnTo>
                    <a:pt x="10" y="4"/>
                  </a:lnTo>
                  <a:lnTo>
                    <a:pt x="0" y="0"/>
                  </a:lnTo>
                  <a:lnTo>
                    <a:pt x="31" y="73"/>
                  </a:lnTo>
                  <a:lnTo>
                    <a:pt x="60" y="168"/>
                  </a:lnTo>
                  <a:lnTo>
                    <a:pt x="84" y="279"/>
                  </a:lnTo>
                  <a:lnTo>
                    <a:pt x="106" y="408"/>
                  </a:lnTo>
                  <a:lnTo>
                    <a:pt x="123" y="551"/>
                  </a:lnTo>
                  <a:lnTo>
                    <a:pt x="137" y="707"/>
                  </a:lnTo>
                  <a:lnTo>
                    <a:pt x="145" y="871"/>
                  </a:lnTo>
                  <a:lnTo>
                    <a:pt x="147" y="1045"/>
                  </a:lnTo>
                  <a:lnTo>
                    <a:pt x="147" y="1084"/>
                  </a:lnTo>
                  <a:lnTo>
                    <a:pt x="146" y="1124"/>
                  </a:lnTo>
                  <a:lnTo>
                    <a:pt x="146" y="1162"/>
                  </a:lnTo>
                  <a:lnTo>
                    <a:pt x="145" y="1200"/>
                  </a:lnTo>
                  <a:close/>
                </a:path>
              </a:pathLst>
            </a:custGeom>
            <a:solidFill>
              <a:srgbClr val="CEF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895" name="Freeform 97"/>
            <p:cNvSpPr>
              <a:spLocks/>
            </p:cNvSpPr>
            <p:nvPr/>
          </p:nvSpPr>
          <p:spPr bwMode="auto">
            <a:xfrm>
              <a:off x="4295" y="2665"/>
              <a:ext cx="410" cy="78"/>
            </a:xfrm>
            <a:custGeom>
              <a:avLst/>
              <a:gdLst>
                <a:gd name="T0" fmla="*/ 9 w 821"/>
                <a:gd name="T1" fmla="*/ 13 h 157"/>
                <a:gd name="T2" fmla="*/ 6 w 821"/>
                <a:gd name="T3" fmla="*/ 21 h 157"/>
                <a:gd name="T4" fmla="*/ 4 w 821"/>
                <a:gd name="T5" fmla="*/ 29 h 157"/>
                <a:gd name="T6" fmla="*/ 1 w 821"/>
                <a:gd name="T7" fmla="*/ 36 h 157"/>
                <a:gd name="T8" fmla="*/ 3 w 821"/>
                <a:gd name="T9" fmla="*/ 37 h 157"/>
                <a:gd name="T10" fmla="*/ 12 w 821"/>
                <a:gd name="T11" fmla="*/ 34 h 157"/>
                <a:gd name="T12" fmla="*/ 20 w 821"/>
                <a:gd name="T13" fmla="*/ 31 h 157"/>
                <a:gd name="T14" fmla="*/ 30 w 821"/>
                <a:gd name="T15" fmla="*/ 28 h 157"/>
                <a:gd name="T16" fmla="*/ 41 w 821"/>
                <a:gd name="T17" fmla="*/ 26 h 157"/>
                <a:gd name="T18" fmla="*/ 52 w 821"/>
                <a:gd name="T19" fmla="*/ 23 h 157"/>
                <a:gd name="T20" fmla="*/ 64 w 821"/>
                <a:gd name="T21" fmla="*/ 21 h 157"/>
                <a:gd name="T22" fmla="*/ 76 w 821"/>
                <a:gd name="T23" fmla="*/ 19 h 157"/>
                <a:gd name="T24" fmla="*/ 90 w 821"/>
                <a:gd name="T25" fmla="*/ 16 h 157"/>
                <a:gd name="T26" fmla="*/ 103 w 821"/>
                <a:gd name="T27" fmla="*/ 15 h 157"/>
                <a:gd name="T28" fmla="*/ 118 w 821"/>
                <a:gd name="T29" fmla="*/ 13 h 157"/>
                <a:gd name="T30" fmla="*/ 133 w 821"/>
                <a:gd name="T31" fmla="*/ 11 h 157"/>
                <a:gd name="T32" fmla="*/ 148 w 821"/>
                <a:gd name="T33" fmla="*/ 10 h 157"/>
                <a:gd name="T34" fmla="*/ 164 w 821"/>
                <a:gd name="T35" fmla="*/ 9 h 157"/>
                <a:gd name="T36" fmla="*/ 180 w 821"/>
                <a:gd name="T37" fmla="*/ 7 h 157"/>
                <a:gd name="T38" fmla="*/ 196 w 821"/>
                <a:gd name="T39" fmla="*/ 7 h 157"/>
                <a:gd name="T40" fmla="*/ 197 w 821"/>
                <a:gd name="T41" fmla="*/ 5 h 157"/>
                <a:gd name="T42" fmla="*/ 182 w 821"/>
                <a:gd name="T43" fmla="*/ 4 h 157"/>
                <a:gd name="T44" fmla="*/ 168 w 821"/>
                <a:gd name="T45" fmla="*/ 3 h 157"/>
                <a:gd name="T46" fmla="*/ 153 w 821"/>
                <a:gd name="T47" fmla="*/ 1 h 157"/>
                <a:gd name="T48" fmla="*/ 139 w 821"/>
                <a:gd name="T49" fmla="*/ 1 h 157"/>
                <a:gd name="T50" fmla="*/ 125 w 821"/>
                <a:gd name="T51" fmla="*/ 0 h 157"/>
                <a:gd name="T52" fmla="*/ 112 w 821"/>
                <a:gd name="T53" fmla="*/ 0 h 157"/>
                <a:gd name="T54" fmla="*/ 99 w 821"/>
                <a:gd name="T55" fmla="*/ 0 h 157"/>
                <a:gd name="T56" fmla="*/ 86 w 821"/>
                <a:gd name="T57" fmla="*/ 0 h 157"/>
                <a:gd name="T58" fmla="*/ 74 w 821"/>
                <a:gd name="T59" fmla="*/ 0 h 157"/>
                <a:gd name="T60" fmla="*/ 63 w 821"/>
                <a:gd name="T61" fmla="*/ 1 h 157"/>
                <a:gd name="T62" fmla="*/ 52 w 821"/>
                <a:gd name="T63" fmla="*/ 2 h 157"/>
                <a:gd name="T64" fmla="*/ 41 w 821"/>
                <a:gd name="T65" fmla="*/ 3 h 157"/>
                <a:gd name="T66" fmla="*/ 32 w 821"/>
                <a:gd name="T67" fmla="*/ 4 h 157"/>
                <a:gd name="T68" fmla="*/ 22 w 821"/>
                <a:gd name="T69" fmla="*/ 5 h 157"/>
                <a:gd name="T70" fmla="*/ 14 w 821"/>
                <a:gd name="T71" fmla="*/ 7 h 1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21"/>
                <a:gd name="T109" fmla="*/ 0 h 157"/>
                <a:gd name="T110" fmla="*/ 821 w 821"/>
                <a:gd name="T111" fmla="*/ 157 h 15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21" h="157">
                  <a:moveTo>
                    <a:pt x="43" y="35"/>
                  </a:moveTo>
                  <a:lnTo>
                    <a:pt x="37" y="52"/>
                  </a:lnTo>
                  <a:lnTo>
                    <a:pt x="33" y="69"/>
                  </a:lnTo>
                  <a:lnTo>
                    <a:pt x="27" y="85"/>
                  </a:lnTo>
                  <a:lnTo>
                    <a:pt x="22" y="100"/>
                  </a:lnTo>
                  <a:lnTo>
                    <a:pt x="16" y="116"/>
                  </a:lnTo>
                  <a:lnTo>
                    <a:pt x="12" y="130"/>
                  </a:lnTo>
                  <a:lnTo>
                    <a:pt x="6" y="144"/>
                  </a:lnTo>
                  <a:lnTo>
                    <a:pt x="0" y="157"/>
                  </a:lnTo>
                  <a:lnTo>
                    <a:pt x="15" y="151"/>
                  </a:lnTo>
                  <a:lnTo>
                    <a:pt x="31" y="144"/>
                  </a:lnTo>
                  <a:lnTo>
                    <a:pt x="48" y="138"/>
                  </a:lnTo>
                  <a:lnTo>
                    <a:pt x="65" y="133"/>
                  </a:lnTo>
                  <a:lnTo>
                    <a:pt x="83" y="127"/>
                  </a:lnTo>
                  <a:lnTo>
                    <a:pt x="103" y="121"/>
                  </a:lnTo>
                  <a:lnTo>
                    <a:pt x="122" y="115"/>
                  </a:lnTo>
                  <a:lnTo>
                    <a:pt x="143" y="109"/>
                  </a:lnTo>
                  <a:lnTo>
                    <a:pt x="165" y="105"/>
                  </a:lnTo>
                  <a:lnTo>
                    <a:pt x="187" y="99"/>
                  </a:lnTo>
                  <a:lnTo>
                    <a:pt x="209" y="95"/>
                  </a:lnTo>
                  <a:lnTo>
                    <a:pt x="233" y="89"/>
                  </a:lnTo>
                  <a:lnTo>
                    <a:pt x="257" y="84"/>
                  </a:lnTo>
                  <a:lnTo>
                    <a:pt x="282" y="80"/>
                  </a:lnTo>
                  <a:lnTo>
                    <a:pt x="307" y="76"/>
                  </a:lnTo>
                  <a:lnTo>
                    <a:pt x="333" y="71"/>
                  </a:lnTo>
                  <a:lnTo>
                    <a:pt x="360" y="67"/>
                  </a:lnTo>
                  <a:lnTo>
                    <a:pt x="388" y="63"/>
                  </a:lnTo>
                  <a:lnTo>
                    <a:pt x="415" y="60"/>
                  </a:lnTo>
                  <a:lnTo>
                    <a:pt x="443" y="55"/>
                  </a:lnTo>
                  <a:lnTo>
                    <a:pt x="472" y="52"/>
                  </a:lnTo>
                  <a:lnTo>
                    <a:pt x="502" y="50"/>
                  </a:lnTo>
                  <a:lnTo>
                    <a:pt x="532" y="46"/>
                  </a:lnTo>
                  <a:lnTo>
                    <a:pt x="562" y="43"/>
                  </a:lnTo>
                  <a:lnTo>
                    <a:pt x="593" y="40"/>
                  </a:lnTo>
                  <a:lnTo>
                    <a:pt x="624" y="38"/>
                  </a:lnTo>
                  <a:lnTo>
                    <a:pt x="656" y="36"/>
                  </a:lnTo>
                  <a:lnTo>
                    <a:pt x="688" y="33"/>
                  </a:lnTo>
                  <a:lnTo>
                    <a:pt x="721" y="31"/>
                  </a:lnTo>
                  <a:lnTo>
                    <a:pt x="754" y="30"/>
                  </a:lnTo>
                  <a:lnTo>
                    <a:pt x="787" y="28"/>
                  </a:lnTo>
                  <a:lnTo>
                    <a:pt x="821" y="27"/>
                  </a:lnTo>
                  <a:lnTo>
                    <a:pt x="791" y="23"/>
                  </a:lnTo>
                  <a:lnTo>
                    <a:pt x="761" y="20"/>
                  </a:lnTo>
                  <a:lnTo>
                    <a:pt x="731" y="17"/>
                  </a:lnTo>
                  <a:lnTo>
                    <a:pt x="701" y="14"/>
                  </a:lnTo>
                  <a:lnTo>
                    <a:pt x="672" y="12"/>
                  </a:lnTo>
                  <a:lnTo>
                    <a:pt x="642" y="9"/>
                  </a:lnTo>
                  <a:lnTo>
                    <a:pt x="613" y="7"/>
                  </a:lnTo>
                  <a:lnTo>
                    <a:pt x="586" y="6"/>
                  </a:lnTo>
                  <a:lnTo>
                    <a:pt x="557" y="5"/>
                  </a:lnTo>
                  <a:lnTo>
                    <a:pt x="529" y="4"/>
                  </a:lnTo>
                  <a:lnTo>
                    <a:pt x="502" y="2"/>
                  </a:lnTo>
                  <a:lnTo>
                    <a:pt x="475" y="1"/>
                  </a:lnTo>
                  <a:lnTo>
                    <a:pt x="449" y="0"/>
                  </a:lnTo>
                  <a:lnTo>
                    <a:pt x="422" y="0"/>
                  </a:lnTo>
                  <a:lnTo>
                    <a:pt x="397" y="0"/>
                  </a:lnTo>
                  <a:lnTo>
                    <a:pt x="371" y="0"/>
                  </a:lnTo>
                  <a:lnTo>
                    <a:pt x="346" y="1"/>
                  </a:lnTo>
                  <a:lnTo>
                    <a:pt x="322" y="1"/>
                  </a:lnTo>
                  <a:lnTo>
                    <a:pt x="298" y="2"/>
                  </a:lnTo>
                  <a:lnTo>
                    <a:pt x="275" y="4"/>
                  </a:lnTo>
                  <a:lnTo>
                    <a:pt x="252" y="5"/>
                  </a:lnTo>
                  <a:lnTo>
                    <a:pt x="230" y="6"/>
                  </a:lnTo>
                  <a:lnTo>
                    <a:pt x="208" y="8"/>
                  </a:lnTo>
                  <a:lnTo>
                    <a:pt x="187" y="10"/>
                  </a:lnTo>
                  <a:lnTo>
                    <a:pt x="166" y="13"/>
                  </a:lnTo>
                  <a:lnTo>
                    <a:pt x="147" y="15"/>
                  </a:lnTo>
                  <a:lnTo>
                    <a:pt x="128" y="17"/>
                  </a:lnTo>
                  <a:lnTo>
                    <a:pt x="110" y="21"/>
                  </a:lnTo>
                  <a:lnTo>
                    <a:pt x="91" y="23"/>
                  </a:lnTo>
                  <a:lnTo>
                    <a:pt x="75" y="27"/>
                  </a:lnTo>
                  <a:lnTo>
                    <a:pt x="58" y="31"/>
                  </a:lnTo>
                  <a:lnTo>
                    <a:pt x="43" y="35"/>
                  </a:lnTo>
                  <a:close/>
                </a:path>
              </a:pathLst>
            </a:custGeom>
            <a:solidFill>
              <a:srgbClr val="CEF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896" name="Freeform 98"/>
            <p:cNvSpPr>
              <a:spLocks/>
            </p:cNvSpPr>
            <p:nvPr/>
          </p:nvSpPr>
          <p:spPr bwMode="auto">
            <a:xfrm>
              <a:off x="4782" y="1708"/>
              <a:ext cx="548" cy="1041"/>
            </a:xfrm>
            <a:custGeom>
              <a:avLst/>
              <a:gdLst>
                <a:gd name="T0" fmla="*/ 266 w 1096"/>
                <a:gd name="T1" fmla="*/ 4 h 2083"/>
                <a:gd name="T2" fmla="*/ 250 w 1096"/>
                <a:gd name="T3" fmla="*/ 9 h 2083"/>
                <a:gd name="T4" fmla="*/ 232 w 1096"/>
                <a:gd name="T5" fmla="*/ 14 h 2083"/>
                <a:gd name="T6" fmla="*/ 211 w 1096"/>
                <a:gd name="T7" fmla="*/ 19 h 2083"/>
                <a:gd name="T8" fmla="*/ 188 w 1096"/>
                <a:gd name="T9" fmla="*/ 23 h 2083"/>
                <a:gd name="T10" fmla="*/ 163 w 1096"/>
                <a:gd name="T11" fmla="*/ 27 h 2083"/>
                <a:gd name="T12" fmla="*/ 137 w 1096"/>
                <a:gd name="T13" fmla="*/ 30 h 2083"/>
                <a:gd name="T14" fmla="*/ 107 w 1096"/>
                <a:gd name="T15" fmla="*/ 33 h 2083"/>
                <a:gd name="T16" fmla="*/ 77 w 1096"/>
                <a:gd name="T17" fmla="*/ 35 h 2083"/>
                <a:gd name="T18" fmla="*/ 45 w 1096"/>
                <a:gd name="T19" fmla="*/ 36 h 2083"/>
                <a:gd name="T20" fmla="*/ 13 w 1096"/>
                <a:gd name="T21" fmla="*/ 36 h 2083"/>
                <a:gd name="T22" fmla="*/ 8 w 1096"/>
                <a:gd name="T23" fmla="*/ 36 h 2083"/>
                <a:gd name="T24" fmla="*/ 3 w 1096"/>
                <a:gd name="T25" fmla="*/ 36 h 2083"/>
                <a:gd name="T26" fmla="*/ 9 w 1096"/>
                <a:gd name="T27" fmla="*/ 38 h 2083"/>
                <a:gd name="T28" fmla="*/ 38 w 1096"/>
                <a:gd name="T29" fmla="*/ 41 h 2083"/>
                <a:gd name="T30" fmla="*/ 66 w 1096"/>
                <a:gd name="T31" fmla="*/ 43 h 2083"/>
                <a:gd name="T32" fmla="*/ 92 w 1096"/>
                <a:gd name="T33" fmla="*/ 45 h 2083"/>
                <a:gd name="T34" fmla="*/ 117 w 1096"/>
                <a:gd name="T35" fmla="*/ 46 h 2083"/>
                <a:gd name="T36" fmla="*/ 141 w 1096"/>
                <a:gd name="T37" fmla="*/ 46 h 2083"/>
                <a:gd name="T38" fmla="*/ 162 w 1096"/>
                <a:gd name="T39" fmla="*/ 45 h 2083"/>
                <a:gd name="T40" fmla="*/ 183 w 1096"/>
                <a:gd name="T41" fmla="*/ 44 h 2083"/>
                <a:gd name="T42" fmla="*/ 201 w 1096"/>
                <a:gd name="T43" fmla="*/ 41 h 2083"/>
                <a:gd name="T44" fmla="*/ 217 w 1096"/>
                <a:gd name="T45" fmla="*/ 38 h 2083"/>
                <a:gd name="T46" fmla="*/ 230 w 1096"/>
                <a:gd name="T47" fmla="*/ 34 h 2083"/>
                <a:gd name="T48" fmla="*/ 235 w 1096"/>
                <a:gd name="T49" fmla="*/ 32 h 2083"/>
                <a:gd name="T50" fmla="*/ 236 w 1096"/>
                <a:gd name="T51" fmla="*/ 35 h 2083"/>
                <a:gd name="T52" fmla="*/ 229 w 1096"/>
                <a:gd name="T53" fmla="*/ 54 h 2083"/>
                <a:gd name="T54" fmla="*/ 210 w 1096"/>
                <a:gd name="T55" fmla="*/ 136 h 2083"/>
                <a:gd name="T56" fmla="*/ 199 w 1096"/>
                <a:gd name="T57" fmla="*/ 250 h 2083"/>
                <a:gd name="T58" fmla="*/ 198 w 1096"/>
                <a:gd name="T59" fmla="*/ 351 h 2083"/>
                <a:gd name="T60" fmla="*/ 202 w 1096"/>
                <a:gd name="T61" fmla="*/ 432 h 2083"/>
                <a:gd name="T62" fmla="*/ 210 w 1096"/>
                <a:gd name="T63" fmla="*/ 501 h 2083"/>
                <a:gd name="T64" fmla="*/ 224 w 1096"/>
                <a:gd name="T65" fmla="*/ 504 h 2083"/>
                <a:gd name="T66" fmla="*/ 238 w 1096"/>
                <a:gd name="T67" fmla="*/ 508 h 2083"/>
                <a:gd name="T68" fmla="*/ 249 w 1096"/>
                <a:gd name="T69" fmla="*/ 512 h 2083"/>
                <a:gd name="T70" fmla="*/ 261 w 1096"/>
                <a:gd name="T71" fmla="*/ 515 h 2083"/>
                <a:gd name="T72" fmla="*/ 270 w 1096"/>
                <a:gd name="T73" fmla="*/ 519 h 2083"/>
                <a:gd name="T74" fmla="*/ 258 w 1096"/>
                <a:gd name="T75" fmla="*/ 478 h 2083"/>
                <a:gd name="T76" fmla="*/ 242 w 1096"/>
                <a:gd name="T77" fmla="*/ 383 h 2083"/>
                <a:gd name="T78" fmla="*/ 236 w 1096"/>
                <a:gd name="T79" fmla="*/ 262 h 2083"/>
                <a:gd name="T80" fmla="*/ 243 w 1096"/>
                <a:gd name="T81" fmla="*/ 138 h 2083"/>
                <a:gd name="T82" fmla="*/ 259 w 1096"/>
                <a:gd name="T83" fmla="*/ 41 h 2083"/>
                <a:gd name="T84" fmla="*/ 274 w 1096"/>
                <a:gd name="T85" fmla="*/ 0 h 208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96"/>
                <a:gd name="T130" fmla="*/ 0 h 2083"/>
                <a:gd name="T131" fmla="*/ 1096 w 1096"/>
                <a:gd name="T132" fmla="*/ 2083 h 208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96" h="2083">
                  <a:moveTo>
                    <a:pt x="1096" y="0"/>
                  </a:moveTo>
                  <a:lnTo>
                    <a:pt x="1080" y="8"/>
                  </a:lnTo>
                  <a:lnTo>
                    <a:pt x="1061" y="16"/>
                  </a:lnTo>
                  <a:lnTo>
                    <a:pt x="1043" y="23"/>
                  </a:lnTo>
                  <a:lnTo>
                    <a:pt x="1022" y="31"/>
                  </a:lnTo>
                  <a:lnTo>
                    <a:pt x="1000" y="38"/>
                  </a:lnTo>
                  <a:lnTo>
                    <a:pt x="977" y="45"/>
                  </a:lnTo>
                  <a:lnTo>
                    <a:pt x="953" y="52"/>
                  </a:lnTo>
                  <a:lnTo>
                    <a:pt x="928" y="59"/>
                  </a:lnTo>
                  <a:lnTo>
                    <a:pt x="901" y="66"/>
                  </a:lnTo>
                  <a:lnTo>
                    <a:pt x="875" y="72"/>
                  </a:lnTo>
                  <a:lnTo>
                    <a:pt x="846" y="78"/>
                  </a:lnTo>
                  <a:lnTo>
                    <a:pt x="816" y="84"/>
                  </a:lnTo>
                  <a:lnTo>
                    <a:pt x="785" y="90"/>
                  </a:lnTo>
                  <a:lnTo>
                    <a:pt x="754" y="95"/>
                  </a:lnTo>
                  <a:lnTo>
                    <a:pt x="721" y="100"/>
                  </a:lnTo>
                  <a:lnTo>
                    <a:pt x="688" y="105"/>
                  </a:lnTo>
                  <a:lnTo>
                    <a:pt x="653" y="110"/>
                  </a:lnTo>
                  <a:lnTo>
                    <a:pt x="618" y="114"/>
                  </a:lnTo>
                  <a:lnTo>
                    <a:pt x="582" y="119"/>
                  </a:lnTo>
                  <a:lnTo>
                    <a:pt x="545" y="122"/>
                  </a:lnTo>
                  <a:lnTo>
                    <a:pt x="507" y="127"/>
                  </a:lnTo>
                  <a:lnTo>
                    <a:pt x="469" y="129"/>
                  </a:lnTo>
                  <a:lnTo>
                    <a:pt x="430" y="133"/>
                  </a:lnTo>
                  <a:lnTo>
                    <a:pt x="391" y="136"/>
                  </a:lnTo>
                  <a:lnTo>
                    <a:pt x="350" y="138"/>
                  </a:lnTo>
                  <a:lnTo>
                    <a:pt x="309" y="141"/>
                  </a:lnTo>
                  <a:lnTo>
                    <a:pt x="267" y="142"/>
                  </a:lnTo>
                  <a:lnTo>
                    <a:pt x="225" y="144"/>
                  </a:lnTo>
                  <a:lnTo>
                    <a:pt x="182" y="145"/>
                  </a:lnTo>
                  <a:lnTo>
                    <a:pt x="140" y="145"/>
                  </a:lnTo>
                  <a:lnTo>
                    <a:pt x="96" y="146"/>
                  </a:lnTo>
                  <a:lnTo>
                    <a:pt x="52" y="146"/>
                  </a:lnTo>
                  <a:lnTo>
                    <a:pt x="45" y="146"/>
                  </a:lnTo>
                  <a:lnTo>
                    <a:pt x="39" y="146"/>
                  </a:lnTo>
                  <a:lnTo>
                    <a:pt x="32" y="146"/>
                  </a:lnTo>
                  <a:lnTo>
                    <a:pt x="27" y="146"/>
                  </a:lnTo>
                  <a:lnTo>
                    <a:pt x="20" y="146"/>
                  </a:lnTo>
                  <a:lnTo>
                    <a:pt x="13" y="146"/>
                  </a:lnTo>
                  <a:lnTo>
                    <a:pt x="7" y="146"/>
                  </a:lnTo>
                  <a:lnTo>
                    <a:pt x="0" y="146"/>
                  </a:lnTo>
                  <a:lnTo>
                    <a:pt x="38" y="152"/>
                  </a:lnTo>
                  <a:lnTo>
                    <a:pt x="76" y="157"/>
                  </a:lnTo>
                  <a:lnTo>
                    <a:pt x="114" y="161"/>
                  </a:lnTo>
                  <a:lnTo>
                    <a:pt x="152" y="165"/>
                  </a:lnTo>
                  <a:lnTo>
                    <a:pt x="189" y="168"/>
                  </a:lnTo>
                  <a:lnTo>
                    <a:pt x="225" y="172"/>
                  </a:lnTo>
                  <a:lnTo>
                    <a:pt x="262" y="175"/>
                  </a:lnTo>
                  <a:lnTo>
                    <a:pt x="297" y="177"/>
                  </a:lnTo>
                  <a:lnTo>
                    <a:pt x="333" y="180"/>
                  </a:lnTo>
                  <a:lnTo>
                    <a:pt x="368" y="182"/>
                  </a:lnTo>
                  <a:lnTo>
                    <a:pt x="401" y="183"/>
                  </a:lnTo>
                  <a:lnTo>
                    <a:pt x="436" y="184"/>
                  </a:lnTo>
                  <a:lnTo>
                    <a:pt x="468" y="186"/>
                  </a:lnTo>
                  <a:lnTo>
                    <a:pt x="500" y="187"/>
                  </a:lnTo>
                  <a:lnTo>
                    <a:pt x="532" y="187"/>
                  </a:lnTo>
                  <a:lnTo>
                    <a:pt x="564" y="186"/>
                  </a:lnTo>
                  <a:lnTo>
                    <a:pt x="594" y="186"/>
                  </a:lnTo>
                  <a:lnTo>
                    <a:pt x="622" y="184"/>
                  </a:lnTo>
                  <a:lnTo>
                    <a:pt x="651" y="183"/>
                  </a:lnTo>
                  <a:lnTo>
                    <a:pt x="679" y="181"/>
                  </a:lnTo>
                  <a:lnTo>
                    <a:pt x="706" y="180"/>
                  </a:lnTo>
                  <a:lnTo>
                    <a:pt x="732" y="177"/>
                  </a:lnTo>
                  <a:lnTo>
                    <a:pt x="757" y="174"/>
                  </a:lnTo>
                  <a:lnTo>
                    <a:pt x="781" y="171"/>
                  </a:lnTo>
                  <a:lnTo>
                    <a:pt x="804" y="167"/>
                  </a:lnTo>
                  <a:lnTo>
                    <a:pt x="826" y="164"/>
                  </a:lnTo>
                  <a:lnTo>
                    <a:pt x="847" y="159"/>
                  </a:lnTo>
                  <a:lnTo>
                    <a:pt x="868" y="154"/>
                  </a:lnTo>
                  <a:lnTo>
                    <a:pt x="886" y="150"/>
                  </a:lnTo>
                  <a:lnTo>
                    <a:pt x="904" y="144"/>
                  </a:lnTo>
                  <a:lnTo>
                    <a:pt x="921" y="138"/>
                  </a:lnTo>
                  <a:lnTo>
                    <a:pt x="936" y="133"/>
                  </a:lnTo>
                  <a:lnTo>
                    <a:pt x="938" y="131"/>
                  </a:lnTo>
                  <a:lnTo>
                    <a:pt x="943" y="130"/>
                  </a:lnTo>
                  <a:lnTo>
                    <a:pt x="946" y="129"/>
                  </a:lnTo>
                  <a:lnTo>
                    <a:pt x="948" y="129"/>
                  </a:lnTo>
                  <a:lnTo>
                    <a:pt x="947" y="142"/>
                  </a:lnTo>
                  <a:lnTo>
                    <a:pt x="947" y="144"/>
                  </a:lnTo>
                  <a:lnTo>
                    <a:pt x="946" y="145"/>
                  </a:lnTo>
                  <a:lnTo>
                    <a:pt x="916" y="217"/>
                  </a:lnTo>
                  <a:lnTo>
                    <a:pt x="889" y="308"/>
                  </a:lnTo>
                  <a:lnTo>
                    <a:pt x="863" y="418"/>
                  </a:lnTo>
                  <a:lnTo>
                    <a:pt x="841" y="545"/>
                  </a:lnTo>
                  <a:lnTo>
                    <a:pt x="823" y="685"/>
                  </a:lnTo>
                  <a:lnTo>
                    <a:pt x="808" y="838"/>
                  </a:lnTo>
                  <a:lnTo>
                    <a:pt x="798" y="1001"/>
                  </a:lnTo>
                  <a:lnTo>
                    <a:pt x="792" y="1171"/>
                  </a:lnTo>
                  <a:lnTo>
                    <a:pt x="791" y="1290"/>
                  </a:lnTo>
                  <a:lnTo>
                    <a:pt x="792" y="1406"/>
                  </a:lnTo>
                  <a:lnTo>
                    <a:pt x="795" y="1519"/>
                  </a:lnTo>
                  <a:lnTo>
                    <a:pt x="801" y="1627"/>
                  </a:lnTo>
                  <a:lnTo>
                    <a:pt x="808" y="1731"/>
                  </a:lnTo>
                  <a:lnTo>
                    <a:pt x="818" y="1830"/>
                  </a:lnTo>
                  <a:lnTo>
                    <a:pt x="829" y="1922"/>
                  </a:lnTo>
                  <a:lnTo>
                    <a:pt x="842" y="2006"/>
                  </a:lnTo>
                  <a:lnTo>
                    <a:pt x="862" y="2011"/>
                  </a:lnTo>
                  <a:lnTo>
                    <a:pt x="881" y="2014"/>
                  </a:lnTo>
                  <a:lnTo>
                    <a:pt x="899" y="2019"/>
                  </a:lnTo>
                  <a:lnTo>
                    <a:pt x="917" y="2023"/>
                  </a:lnTo>
                  <a:lnTo>
                    <a:pt x="935" y="2028"/>
                  </a:lnTo>
                  <a:lnTo>
                    <a:pt x="952" y="2033"/>
                  </a:lnTo>
                  <a:lnTo>
                    <a:pt x="968" y="2037"/>
                  </a:lnTo>
                  <a:lnTo>
                    <a:pt x="983" y="2042"/>
                  </a:lnTo>
                  <a:lnTo>
                    <a:pt x="999" y="2048"/>
                  </a:lnTo>
                  <a:lnTo>
                    <a:pt x="1013" y="2052"/>
                  </a:lnTo>
                  <a:lnTo>
                    <a:pt x="1028" y="2057"/>
                  </a:lnTo>
                  <a:lnTo>
                    <a:pt x="1041" y="2063"/>
                  </a:lnTo>
                  <a:lnTo>
                    <a:pt x="1053" y="2067"/>
                  </a:lnTo>
                  <a:lnTo>
                    <a:pt x="1066" y="2073"/>
                  </a:lnTo>
                  <a:lnTo>
                    <a:pt x="1078" y="2078"/>
                  </a:lnTo>
                  <a:lnTo>
                    <a:pt x="1089" y="2083"/>
                  </a:lnTo>
                  <a:lnTo>
                    <a:pt x="1059" y="2009"/>
                  </a:lnTo>
                  <a:lnTo>
                    <a:pt x="1031" y="1914"/>
                  </a:lnTo>
                  <a:lnTo>
                    <a:pt x="1007" y="1802"/>
                  </a:lnTo>
                  <a:lnTo>
                    <a:pt x="987" y="1675"/>
                  </a:lnTo>
                  <a:lnTo>
                    <a:pt x="970" y="1534"/>
                  </a:lnTo>
                  <a:lnTo>
                    <a:pt x="958" y="1382"/>
                  </a:lnTo>
                  <a:lnTo>
                    <a:pt x="950" y="1220"/>
                  </a:lnTo>
                  <a:lnTo>
                    <a:pt x="947" y="1049"/>
                  </a:lnTo>
                  <a:lnTo>
                    <a:pt x="950" y="874"/>
                  </a:lnTo>
                  <a:lnTo>
                    <a:pt x="958" y="708"/>
                  </a:lnTo>
                  <a:lnTo>
                    <a:pt x="972" y="552"/>
                  </a:lnTo>
                  <a:lnTo>
                    <a:pt x="989" y="409"/>
                  </a:lnTo>
                  <a:lnTo>
                    <a:pt x="1011" y="280"/>
                  </a:lnTo>
                  <a:lnTo>
                    <a:pt x="1036" y="167"/>
                  </a:lnTo>
                  <a:lnTo>
                    <a:pt x="1065" y="74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CEF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897" name="Freeform 99"/>
            <p:cNvSpPr>
              <a:spLocks/>
            </p:cNvSpPr>
            <p:nvPr/>
          </p:nvSpPr>
          <p:spPr bwMode="auto">
            <a:xfrm>
              <a:off x="4241" y="1617"/>
              <a:ext cx="1040" cy="1146"/>
            </a:xfrm>
            <a:custGeom>
              <a:avLst/>
              <a:gdLst>
                <a:gd name="T0" fmla="*/ 492 w 2080"/>
                <a:gd name="T1" fmla="*/ 13 h 2293"/>
                <a:gd name="T2" fmla="*/ 454 w 2080"/>
                <a:gd name="T3" fmla="*/ 26 h 2293"/>
                <a:gd name="T4" fmla="*/ 407 w 2080"/>
                <a:gd name="T5" fmla="*/ 37 h 2293"/>
                <a:gd name="T6" fmla="*/ 353 w 2080"/>
                <a:gd name="T7" fmla="*/ 46 h 2293"/>
                <a:gd name="T8" fmla="*/ 293 w 2080"/>
                <a:gd name="T9" fmla="*/ 53 h 2293"/>
                <a:gd name="T10" fmla="*/ 232 w 2080"/>
                <a:gd name="T11" fmla="*/ 57 h 2293"/>
                <a:gd name="T12" fmla="*/ 173 w 2080"/>
                <a:gd name="T13" fmla="*/ 58 h 2293"/>
                <a:gd name="T14" fmla="*/ 120 w 2080"/>
                <a:gd name="T15" fmla="*/ 56 h 2293"/>
                <a:gd name="T16" fmla="*/ 73 w 2080"/>
                <a:gd name="T17" fmla="*/ 51 h 2293"/>
                <a:gd name="T18" fmla="*/ 35 w 2080"/>
                <a:gd name="T19" fmla="*/ 44 h 2293"/>
                <a:gd name="T20" fmla="*/ 6 w 2080"/>
                <a:gd name="T21" fmla="*/ 34 h 2293"/>
                <a:gd name="T22" fmla="*/ 36 w 2080"/>
                <a:gd name="T23" fmla="*/ 180 h 2293"/>
                <a:gd name="T24" fmla="*/ 38 w 2080"/>
                <a:gd name="T25" fmla="*/ 356 h 2293"/>
                <a:gd name="T26" fmla="*/ 44 w 2080"/>
                <a:gd name="T27" fmla="*/ 304 h 2293"/>
                <a:gd name="T28" fmla="*/ 28 w 2080"/>
                <a:gd name="T29" fmla="*/ 86 h 2293"/>
                <a:gd name="T30" fmla="*/ 34 w 2080"/>
                <a:gd name="T31" fmla="*/ 48 h 2293"/>
                <a:gd name="T32" fmla="*/ 71 w 2080"/>
                <a:gd name="T33" fmla="*/ 56 h 2293"/>
                <a:gd name="T34" fmla="*/ 116 w 2080"/>
                <a:gd name="T35" fmla="*/ 60 h 2293"/>
                <a:gd name="T36" fmla="*/ 167 w 2080"/>
                <a:gd name="T37" fmla="*/ 62 h 2293"/>
                <a:gd name="T38" fmla="*/ 223 w 2080"/>
                <a:gd name="T39" fmla="*/ 62 h 2293"/>
                <a:gd name="T40" fmla="*/ 283 w 2080"/>
                <a:gd name="T41" fmla="*/ 58 h 2293"/>
                <a:gd name="T42" fmla="*/ 340 w 2080"/>
                <a:gd name="T43" fmla="*/ 52 h 2293"/>
                <a:gd name="T44" fmla="*/ 394 w 2080"/>
                <a:gd name="T45" fmla="*/ 44 h 2293"/>
                <a:gd name="T46" fmla="*/ 442 w 2080"/>
                <a:gd name="T47" fmla="*/ 33 h 2293"/>
                <a:gd name="T48" fmla="*/ 482 w 2080"/>
                <a:gd name="T49" fmla="*/ 22 h 2293"/>
                <a:gd name="T50" fmla="*/ 513 w 2080"/>
                <a:gd name="T51" fmla="*/ 8 h 2293"/>
                <a:gd name="T52" fmla="*/ 478 w 2080"/>
                <a:gd name="T53" fmla="*/ 192 h 2293"/>
                <a:gd name="T54" fmla="*/ 480 w 2080"/>
                <a:gd name="T55" fmla="*/ 429 h 2293"/>
                <a:gd name="T56" fmla="*/ 493 w 2080"/>
                <a:gd name="T57" fmla="*/ 531 h 2293"/>
                <a:gd name="T58" fmla="*/ 459 w 2080"/>
                <a:gd name="T59" fmla="*/ 523 h 2293"/>
                <a:gd name="T60" fmla="*/ 417 w 2080"/>
                <a:gd name="T61" fmla="*/ 517 h 2293"/>
                <a:gd name="T62" fmla="*/ 367 w 2080"/>
                <a:gd name="T63" fmla="*/ 514 h 2293"/>
                <a:gd name="T64" fmla="*/ 312 w 2080"/>
                <a:gd name="T65" fmla="*/ 513 h 2293"/>
                <a:gd name="T66" fmla="*/ 253 w 2080"/>
                <a:gd name="T67" fmla="*/ 516 h 2293"/>
                <a:gd name="T68" fmla="*/ 196 w 2080"/>
                <a:gd name="T69" fmla="*/ 520 h 2293"/>
                <a:gd name="T70" fmla="*/ 143 w 2080"/>
                <a:gd name="T71" fmla="*/ 528 h 2293"/>
                <a:gd name="T72" fmla="*/ 94 w 2080"/>
                <a:gd name="T73" fmla="*/ 537 h 2293"/>
                <a:gd name="T74" fmla="*/ 52 w 2080"/>
                <a:gd name="T75" fmla="*/ 548 h 2293"/>
                <a:gd name="T76" fmla="*/ 17 w 2080"/>
                <a:gd name="T77" fmla="*/ 560 h 2293"/>
                <a:gd name="T78" fmla="*/ 28 w 2080"/>
                <a:gd name="T79" fmla="*/ 483 h 2293"/>
                <a:gd name="T80" fmla="*/ 34 w 2080"/>
                <a:gd name="T81" fmla="*/ 403 h 2293"/>
                <a:gd name="T82" fmla="*/ 8 w 2080"/>
                <a:gd name="T83" fmla="*/ 552 h 2293"/>
                <a:gd name="T84" fmla="*/ 19 w 2080"/>
                <a:gd name="T85" fmla="*/ 564 h 2293"/>
                <a:gd name="T86" fmla="*/ 55 w 2080"/>
                <a:gd name="T87" fmla="*/ 551 h 2293"/>
                <a:gd name="T88" fmla="*/ 99 w 2080"/>
                <a:gd name="T89" fmla="*/ 540 h 2293"/>
                <a:gd name="T90" fmla="*/ 149 w 2080"/>
                <a:gd name="T91" fmla="*/ 531 h 2293"/>
                <a:gd name="T92" fmla="*/ 204 w 2080"/>
                <a:gd name="T93" fmla="*/ 524 h 2293"/>
                <a:gd name="T94" fmla="*/ 263 w 2080"/>
                <a:gd name="T95" fmla="*/ 519 h 2293"/>
                <a:gd name="T96" fmla="*/ 324 w 2080"/>
                <a:gd name="T97" fmla="*/ 517 h 2293"/>
                <a:gd name="T98" fmla="*/ 380 w 2080"/>
                <a:gd name="T99" fmla="*/ 518 h 2293"/>
                <a:gd name="T100" fmla="*/ 429 w 2080"/>
                <a:gd name="T101" fmla="*/ 522 h 2293"/>
                <a:gd name="T102" fmla="*/ 470 w 2080"/>
                <a:gd name="T103" fmla="*/ 529 h 2293"/>
                <a:gd name="T104" fmla="*/ 501 w 2080"/>
                <a:gd name="T105" fmla="*/ 539 h 2293"/>
                <a:gd name="T106" fmla="*/ 489 w 2080"/>
                <a:gd name="T107" fmla="*/ 465 h 2293"/>
                <a:gd name="T108" fmla="*/ 480 w 2080"/>
                <a:gd name="T109" fmla="*/ 231 h 2293"/>
                <a:gd name="T110" fmla="*/ 511 w 2080"/>
                <a:gd name="T111" fmla="*/ 24 h 2293"/>
                <a:gd name="T112" fmla="*/ 519 w 2080"/>
                <a:gd name="T113" fmla="*/ 1 h 22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80"/>
                <a:gd name="T172" fmla="*/ 0 h 2293"/>
                <a:gd name="T173" fmla="*/ 2080 w 2080"/>
                <a:gd name="T174" fmla="*/ 2293 h 229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80" h="2293">
                  <a:moveTo>
                    <a:pt x="2066" y="7"/>
                  </a:moveTo>
                  <a:lnTo>
                    <a:pt x="2050" y="16"/>
                  </a:lnTo>
                  <a:lnTo>
                    <a:pt x="2032" y="27"/>
                  </a:lnTo>
                  <a:lnTo>
                    <a:pt x="2012" y="36"/>
                  </a:lnTo>
                  <a:lnTo>
                    <a:pt x="1992" y="45"/>
                  </a:lnTo>
                  <a:lnTo>
                    <a:pt x="1971" y="53"/>
                  </a:lnTo>
                  <a:lnTo>
                    <a:pt x="1948" y="62"/>
                  </a:lnTo>
                  <a:lnTo>
                    <a:pt x="1923" y="72"/>
                  </a:lnTo>
                  <a:lnTo>
                    <a:pt x="1898" y="80"/>
                  </a:lnTo>
                  <a:lnTo>
                    <a:pt x="1873" y="89"/>
                  </a:lnTo>
                  <a:lnTo>
                    <a:pt x="1845" y="97"/>
                  </a:lnTo>
                  <a:lnTo>
                    <a:pt x="1817" y="105"/>
                  </a:lnTo>
                  <a:lnTo>
                    <a:pt x="1787" y="113"/>
                  </a:lnTo>
                  <a:lnTo>
                    <a:pt x="1757" y="121"/>
                  </a:lnTo>
                  <a:lnTo>
                    <a:pt x="1726" y="128"/>
                  </a:lnTo>
                  <a:lnTo>
                    <a:pt x="1694" y="136"/>
                  </a:lnTo>
                  <a:lnTo>
                    <a:pt x="1662" y="143"/>
                  </a:lnTo>
                  <a:lnTo>
                    <a:pt x="1628" y="150"/>
                  </a:lnTo>
                  <a:lnTo>
                    <a:pt x="1594" y="157"/>
                  </a:lnTo>
                  <a:lnTo>
                    <a:pt x="1559" y="164"/>
                  </a:lnTo>
                  <a:lnTo>
                    <a:pt x="1523" y="169"/>
                  </a:lnTo>
                  <a:lnTo>
                    <a:pt x="1487" y="175"/>
                  </a:lnTo>
                  <a:lnTo>
                    <a:pt x="1450" y="181"/>
                  </a:lnTo>
                  <a:lnTo>
                    <a:pt x="1412" y="187"/>
                  </a:lnTo>
                  <a:lnTo>
                    <a:pt x="1374" y="192"/>
                  </a:lnTo>
                  <a:lnTo>
                    <a:pt x="1334" y="197"/>
                  </a:lnTo>
                  <a:lnTo>
                    <a:pt x="1295" y="202"/>
                  </a:lnTo>
                  <a:lnTo>
                    <a:pt x="1255" y="206"/>
                  </a:lnTo>
                  <a:lnTo>
                    <a:pt x="1215" y="210"/>
                  </a:lnTo>
                  <a:lnTo>
                    <a:pt x="1174" y="214"/>
                  </a:lnTo>
                  <a:lnTo>
                    <a:pt x="1133" y="218"/>
                  </a:lnTo>
                  <a:lnTo>
                    <a:pt x="1091" y="221"/>
                  </a:lnTo>
                  <a:lnTo>
                    <a:pt x="1050" y="224"/>
                  </a:lnTo>
                  <a:lnTo>
                    <a:pt x="1009" y="226"/>
                  </a:lnTo>
                  <a:lnTo>
                    <a:pt x="968" y="228"/>
                  </a:lnTo>
                  <a:lnTo>
                    <a:pt x="929" y="230"/>
                  </a:lnTo>
                  <a:lnTo>
                    <a:pt x="888" y="232"/>
                  </a:lnTo>
                  <a:lnTo>
                    <a:pt x="849" y="233"/>
                  </a:lnTo>
                  <a:lnTo>
                    <a:pt x="810" y="234"/>
                  </a:lnTo>
                  <a:lnTo>
                    <a:pt x="771" y="234"/>
                  </a:lnTo>
                  <a:lnTo>
                    <a:pt x="733" y="234"/>
                  </a:lnTo>
                  <a:lnTo>
                    <a:pt x="695" y="234"/>
                  </a:lnTo>
                  <a:lnTo>
                    <a:pt x="658" y="234"/>
                  </a:lnTo>
                  <a:lnTo>
                    <a:pt x="622" y="233"/>
                  </a:lnTo>
                  <a:lnTo>
                    <a:pt x="585" y="232"/>
                  </a:lnTo>
                  <a:lnTo>
                    <a:pt x="551" y="230"/>
                  </a:lnTo>
                  <a:lnTo>
                    <a:pt x="516" y="228"/>
                  </a:lnTo>
                  <a:lnTo>
                    <a:pt x="482" y="227"/>
                  </a:lnTo>
                  <a:lnTo>
                    <a:pt x="449" y="224"/>
                  </a:lnTo>
                  <a:lnTo>
                    <a:pt x="417" y="221"/>
                  </a:lnTo>
                  <a:lnTo>
                    <a:pt x="385" y="219"/>
                  </a:lnTo>
                  <a:lnTo>
                    <a:pt x="354" y="216"/>
                  </a:lnTo>
                  <a:lnTo>
                    <a:pt x="325" y="212"/>
                  </a:lnTo>
                  <a:lnTo>
                    <a:pt x="295" y="207"/>
                  </a:lnTo>
                  <a:lnTo>
                    <a:pt x="267" y="203"/>
                  </a:lnTo>
                  <a:lnTo>
                    <a:pt x="241" y="199"/>
                  </a:lnTo>
                  <a:lnTo>
                    <a:pt x="214" y="194"/>
                  </a:lnTo>
                  <a:lnTo>
                    <a:pt x="189" y="189"/>
                  </a:lnTo>
                  <a:lnTo>
                    <a:pt x="166" y="183"/>
                  </a:lnTo>
                  <a:lnTo>
                    <a:pt x="143" y="177"/>
                  </a:lnTo>
                  <a:lnTo>
                    <a:pt x="121" y="172"/>
                  </a:lnTo>
                  <a:lnTo>
                    <a:pt x="100" y="166"/>
                  </a:lnTo>
                  <a:lnTo>
                    <a:pt x="81" y="159"/>
                  </a:lnTo>
                  <a:lnTo>
                    <a:pt x="63" y="152"/>
                  </a:lnTo>
                  <a:lnTo>
                    <a:pt x="46" y="145"/>
                  </a:lnTo>
                  <a:lnTo>
                    <a:pt x="25" y="136"/>
                  </a:lnTo>
                  <a:lnTo>
                    <a:pt x="36" y="157"/>
                  </a:lnTo>
                  <a:lnTo>
                    <a:pt x="66" y="233"/>
                  </a:lnTo>
                  <a:lnTo>
                    <a:pt x="91" y="328"/>
                  </a:lnTo>
                  <a:lnTo>
                    <a:pt x="114" y="444"/>
                  </a:lnTo>
                  <a:lnTo>
                    <a:pt x="133" y="575"/>
                  </a:lnTo>
                  <a:lnTo>
                    <a:pt x="146" y="720"/>
                  </a:lnTo>
                  <a:lnTo>
                    <a:pt x="156" y="877"/>
                  </a:lnTo>
                  <a:lnTo>
                    <a:pt x="160" y="1044"/>
                  </a:lnTo>
                  <a:lnTo>
                    <a:pt x="159" y="1217"/>
                  </a:lnTo>
                  <a:lnTo>
                    <a:pt x="158" y="1286"/>
                  </a:lnTo>
                  <a:lnTo>
                    <a:pt x="156" y="1356"/>
                  </a:lnTo>
                  <a:lnTo>
                    <a:pt x="152" y="1424"/>
                  </a:lnTo>
                  <a:lnTo>
                    <a:pt x="149" y="1491"/>
                  </a:lnTo>
                  <a:lnTo>
                    <a:pt x="165" y="1491"/>
                  </a:lnTo>
                  <a:lnTo>
                    <a:pt x="169" y="1424"/>
                  </a:lnTo>
                  <a:lnTo>
                    <a:pt x="173" y="1356"/>
                  </a:lnTo>
                  <a:lnTo>
                    <a:pt x="175" y="1286"/>
                  </a:lnTo>
                  <a:lnTo>
                    <a:pt x="176" y="1217"/>
                  </a:lnTo>
                  <a:lnTo>
                    <a:pt x="176" y="1048"/>
                  </a:lnTo>
                  <a:lnTo>
                    <a:pt x="173" y="887"/>
                  </a:lnTo>
                  <a:lnTo>
                    <a:pt x="164" y="734"/>
                  </a:lnTo>
                  <a:lnTo>
                    <a:pt x="151" y="591"/>
                  </a:lnTo>
                  <a:lnTo>
                    <a:pt x="134" y="462"/>
                  </a:lnTo>
                  <a:lnTo>
                    <a:pt x="112" y="347"/>
                  </a:lnTo>
                  <a:lnTo>
                    <a:pt x="88" y="249"/>
                  </a:lnTo>
                  <a:lnTo>
                    <a:pt x="60" y="169"/>
                  </a:lnTo>
                  <a:lnTo>
                    <a:pt x="77" y="176"/>
                  </a:lnTo>
                  <a:lnTo>
                    <a:pt x="97" y="182"/>
                  </a:lnTo>
                  <a:lnTo>
                    <a:pt x="116" y="188"/>
                  </a:lnTo>
                  <a:lnTo>
                    <a:pt x="138" y="194"/>
                  </a:lnTo>
                  <a:lnTo>
                    <a:pt x="160" y="199"/>
                  </a:lnTo>
                  <a:lnTo>
                    <a:pt x="183" y="205"/>
                  </a:lnTo>
                  <a:lnTo>
                    <a:pt x="207" y="210"/>
                  </a:lnTo>
                  <a:lnTo>
                    <a:pt x="233" y="214"/>
                  </a:lnTo>
                  <a:lnTo>
                    <a:pt x="258" y="219"/>
                  </a:lnTo>
                  <a:lnTo>
                    <a:pt x="286" y="224"/>
                  </a:lnTo>
                  <a:lnTo>
                    <a:pt x="313" y="227"/>
                  </a:lnTo>
                  <a:lnTo>
                    <a:pt x="342" y="230"/>
                  </a:lnTo>
                  <a:lnTo>
                    <a:pt x="372" y="234"/>
                  </a:lnTo>
                  <a:lnTo>
                    <a:pt x="402" y="237"/>
                  </a:lnTo>
                  <a:lnTo>
                    <a:pt x="433" y="240"/>
                  </a:lnTo>
                  <a:lnTo>
                    <a:pt x="466" y="242"/>
                  </a:lnTo>
                  <a:lnTo>
                    <a:pt x="498" y="244"/>
                  </a:lnTo>
                  <a:lnTo>
                    <a:pt x="531" y="247"/>
                  </a:lnTo>
                  <a:lnTo>
                    <a:pt x="565" y="248"/>
                  </a:lnTo>
                  <a:lnTo>
                    <a:pt x="599" y="249"/>
                  </a:lnTo>
                  <a:lnTo>
                    <a:pt x="635" y="250"/>
                  </a:lnTo>
                  <a:lnTo>
                    <a:pt x="670" y="251"/>
                  </a:lnTo>
                  <a:lnTo>
                    <a:pt x="706" y="251"/>
                  </a:lnTo>
                  <a:lnTo>
                    <a:pt x="743" y="251"/>
                  </a:lnTo>
                  <a:lnTo>
                    <a:pt x="780" y="251"/>
                  </a:lnTo>
                  <a:lnTo>
                    <a:pt x="818" y="251"/>
                  </a:lnTo>
                  <a:lnTo>
                    <a:pt x="856" y="250"/>
                  </a:lnTo>
                  <a:lnTo>
                    <a:pt x="894" y="249"/>
                  </a:lnTo>
                  <a:lnTo>
                    <a:pt x="933" y="247"/>
                  </a:lnTo>
                  <a:lnTo>
                    <a:pt x="971" y="245"/>
                  </a:lnTo>
                  <a:lnTo>
                    <a:pt x="1012" y="243"/>
                  </a:lnTo>
                  <a:lnTo>
                    <a:pt x="1051" y="241"/>
                  </a:lnTo>
                  <a:lnTo>
                    <a:pt x="1091" y="239"/>
                  </a:lnTo>
                  <a:lnTo>
                    <a:pt x="1132" y="235"/>
                  </a:lnTo>
                  <a:lnTo>
                    <a:pt x="1171" y="232"/>
                  </a:lnTo>
                  <a:lnTo>
                    <a:pt x="1210" y="228"/>
                  </a:lnTo>
                  <a:lnTo>
                    <a:pt x="1249" y="224"/>
                  </a:lnTo>
                  <a:lnTo>
                    <a:pt x="1287" y="219"/>
                  </a:lnTo>
                  <a:lnTo>
                    <a:pt x="1326" y="216"/>
                  </a:lnTo>
                  <a:lnTo>
                    <a:pt x="1363" y="210"/>
                  </a:lnTo>
                  <a:lnTo>
                    <a:pt x="1400" y="205"/>
                  </a:lnTo>
                  <a:lnTo>
                    <a:pt x="1437" y="201"/>
                  </a:lnTo>
                  <a:lnTo>
                    <a:pt x="1474" y="195"/>
                  </a:lnTo>
                  <a:lnTo>
                    <a:pt x="1508" y="189"/>
                  </a:lnTo>
                  <a:lnTo>
                    <a:pt x="1544" y="183"/>
                  </a:lnTo>
                  <a:lnTo>
                    <a:pt x="1578" y="176"/>
                  </a:lnTo>
                  <a:lnTo>
                    <a:pt x="1612" y="171"/>
                  </a:lnTo>
                  <a:lnTo>
                    <a:pt x="1644" y="164"/>
                  </a:lnTo>
                  <a:lnTo>
                    <a:pt x="1677" y="157"/>
                  </a:lnTo>
                  <a:lnTo>
                    <a:pt x="1708" y="150"/>
                  </a:lnTo>
                  <a:lnTo>
                    <a:pt x="1739" y="143"/>
                  </a:lnTo>
                  <a:lnTo>
                    <a:pt x="1769" y="135"/>
                  </a:lnTo>
                  <a:lnTo>
                    <a:pt x="1798" y="128"/>
                  </a:lnTo>
                  <a:lnTo>
                    <a:pt x="1825" y="120"/>
                  </a:lnTo>
                  <a:lnTo>
                    <a:pt x="1853" y="112"/>
                  </a:lnTo>
                  <a:lnTo>
                    <a:pt x="1880" y="104"/>
                  </a:lnTo>
                  <a:lnTo>
                    <a:pt x="1905" y="96"/>
                  </a:lnTo>
                  <a:lnTo>
                    <a:pt x="1929" y="88"/>
                  </a:lnTo>
                  <a:lnTo>
                    <a:pt x="1952" y="80"/>
                  </a:lnTo>
                  <a:lnTo>
                    <a:pt x="1974" y="70"/>
                  </a:lnTo>
                  <a:lnTo>
                    <a:pt x="1996" y="61"/>
                  </a:lnTo>
                  <a:lnTo>
                    <a:pt x="2016" y="53"/>
                  </a:lnTo>
                  <a:lnTo>
                    <a:pt x="2035" y="44"/>
                  </a:lnTo>
                  <a:lnTo>
                    <a:pt x="2052" y="35"/>
                  </a:lnTo>
                  <a:lnTo>
                    <a:pt x="2021" y="118"/>
                  </a:lnTo>
                  <a:lnTo>
                    <a:pt x="1994" y="219"/>
                  </a:lnTo>
                  <a:lnTo>
                    <a:pt x="1968" y="336"/>
                  </a:lnTo>
                  <a:lnTo>
                    <a:pt x="1946" y="469"/>
                  </a:lnTo>
                  <a:lnTo>
                    <a:pt x="1929" y="613"/>
                  </a:lnTo>
                  <a:lnTo>
                    <a:pt x="1914" y="768"/>
                  </a:lnTo>
                  <a:lnTo>
                    <a:pt x="1905" y="932"/>
                  </a:lnTo>
                  <a:lnTo>
                    <a:pt x="1899" y="1102"/>
                  </a:lnTo>
                  <a:lnTo>
                    <a:pt x="1898" y="1267"/>
                  </a:lnTo>
                  <a:lnTo>
                    <a:pt x="1903" y="1426"/>
                  </a:lnTo>
                  <a:lnTo>
                    <a:pt x="1911" y="1577"/>
                  </a:lnTo>
                  <a:lnTo>
                    <a:pt x="1923" y="1717"/>
                  </a:lnTo>
                  <a:lnTo>
                    <a:pt x="1939" y="1845"/>
                  </a:lnTo>
                  <a:lnTo>
                    <a:pt x="1960" y="1960"/>
                  </a:lnTo>
                  <a:lnTo>
                    <a:pt x="1984" y="2059"/>
                  </a:lnTo>
                  <a:lnTo>
                    <a:pt x="2011" y="2140"/>
                  </a:lnTo>
                  <a:lnTo>
                    <a:pt x="1994" y="2133"/>
                  </a:lnTo>
                  <a:lnTo>
                    <a:pt x="1975" y="2126"/>
                  </a:lnTo>
                  <a:lnTo>
                    <a:pt x="1954" y="2120"/>
                  </a:lnTo>
                  <a:lnTo>
                    <a:pt x="1934" y="2113"/>
                  </a:lnTo>
                  <a:lnTo>
                    <a:pt x="1912" y="2108"/>
                  </a:lnTo>
                  <a:lnTo>
                    <a:pt x="1889" y="2103"/>
                  </a:lnTo>
                  <a:lnTo>
                    <a:pt x="1865" y="2097"/>
                  </a:lnTo>
                  <a:lnTo>
                    <a:pt x="1839" y="2093"/>
                  </a:lnTo>
                  <a:lnTo>
                    <a:pt x="1814" y="2088"/>
                  </a:lnTo>
                  <a:lnTo>
                    <a:pt x="1786" y="2083"/>
                  </a:lnTo>
                  <a:lnTo>
                    <a:pt x="1759" y="2079"/>
                  </a:lnTo>
                  <a:lnTo>
                    <a:pt x="1730" y="2075"/>
                  </a:lnTo>
                  <a:lnTo>
                    <a:pt x="1700" y="2072"/>
                  </a:lnTo>
                  <a:lnTo>
                    <a:pt x="1670" y="2068"/>
                  </a:lnTo>
                  <a:lnTo>
                    <a:pt x="1638" y="2066"/>
                  </a:lnTo>
                  <a:lnTo>
                    <a:pt x="1606" y="2063"/>
                  </a:lnTo>
                  <a:lnTo>
                    <a:pt x="1573" y="2060"/>
                  </a:lnTo>
                  <a:lnTo>
                    <a:pt x="1540" y="2058"/>
                  </a:lnTo>
                  <a:lnTo>
                    <a:pt x="1505" y="2057"/>
                  </a:lnTo>
                  <a:lnTo>
                    <a:pt x="1470" y="2056"/>
                  </a:lnTo>
                  <a:lnTo>
                    <a:pt x="1435" y="2055"/>
                  </a:lnTo>
                  <a:lnTo>
                    <a:pt x="1399" y="2053"/>
                  </a:lnTo>
                  <a:lnTo>
                    <a:pt x="1362" y="2053"/>
                  </a:lnTo>
                  <a:lnTo>
                    <a:pt x="1325" y="2053"/>
                  </a:lnTo>
                  <a:lnTo>
                    <a:pt x="1287" y="2053"/>
                  </a:lnTo>
                  <a:lnTo>
                    <a:pt x="1249" y="2053"/>
                  </a:lnTo>
                  <a:lnTo>
                    <a:pt x="1210" y="2055"/>
                  </a:lnTo>
                  <a:lnTo>
                    <a:pt x="1172" y="2056"/>
                  </a:lnTo>
                  <a:lnTo>
                    <a:pt x="1132" y="2057"/>
                  </a:lnTo>
                  <a:lnTo>
                    <a:pt x="1092" y="2059"/>
                  </a:lnTo>
                  <a:lnTo>
                    <a:pt x="1052" y="2062"/>
                  </a:lnTo>
                  <a:lnTo>
                    <a:pt x="1012" y="2064"/>
                  </a:lnTo>
                  <a:lnTo>
                    <a:pt x="973" y="2066"/>
                  </a:lnTo>
                  <a:lnTo>
                    <a:pt x="935" y="2070"/>
                  </a:lnTo>
                  <a:lnTo>
                    <a:pt x="897" y="2073"/>
                  </a:lnTo>
                  <a:lnTo>
                    <a:pt x="859" y="2075"/>
                  </a:lnTo>
                  <a:lnTo>
                    <a:pt x="822" y="2080"/>
                  </a:lnTo>
                  <a:lnTo>
                    <a:pt x="785" y="2083"/>
                  </a:lnTo>
                  <a:lnTo>
                    <a:pt x="748" y="2088"/>
                  </a:lnTo>
                  <a:lnTo>
                    <a:pt x="712" y="2093"/>
                  </a:lnTo>
                  <a:lnTo>
                    <a:pt x="676" y="2097"/>
                  </a:lnTo>
                  <a:lnTo>
                    <a:pt x="641" y="2102"/>
                  </a:lnTo>
                  <a:lnTo>
                    <a:pt x="606" y="2106"/>
                  </a:lnTo>
                  <a:lnTo>
                    <a:pt x="572" y="2112"/>
                  </a:lnTo>
                  <a:lnTo>
                    <a:pt x="538" y="2118"/>
                  </a:lnTo>
                  <a:lnTo>
                    <a:pt x="505" y="2124"/>
                  </a:lnTo>
                  <a:lnTo>
                    <a:pt x="472" y="2129"/>
                  </a:lnTo>
                  <a:lnTo>
                    <a:pt x="440" y="2135"/>
                  </a:lnTo>
                  <a:lnTo>
                    <a:pt x="409" y="2142"/>
                  </a:lnTo>
                  <a:lnTo>
                    <a:pt x="379" y="2148"/>
                  </a:lnTo>
                  <a:lnTo>
                    <a:pt x="349" y="2155"/>
                  </a:lnTo>
                  <a:lnTo>
                    <a:pt x="319" y="2162"/>
                  </a:lnTo>
                  <a:lnTo>
                    <a:pt x="292" y="2169"/>
                  </a:lnTo>
                  <a:lnTo>
                    <a:pt x="263" y="2177"/>
                  </a:lnTo>
                  <a:lnTo>
                    <a:pt x="236" y="2184"/>
                  </a:lnTo>
                  <a:lnTo>
                    <a:pt x="210" y="2192"/>
                  </a:lnTo>
                  <a:lnTo>
                    <a:pt x="186" y="2200"/>
                  </a:lnTo>
                  <a:lnTo>
                    <a:pt x="160" y="2207"/>
                  </a:lnTo>
                  <a:lnTo>
                    <a:pt x="137" y="2215"/>
                  </a:lnTo>
                  <a:lnTo>
                    <a:pt x="114" y="2223"/>
                  </a:lnTo>
                  <a:lnTo>
                    <a:pt x="92" y="2232"/>
                  </a:lnTo>
                  <a:lnTo>
                    <a:pt x="71" y="2240"/>
                  </a:lnTo>
                  <a:lnTo>
                    <a:pt x="52" y="2248"/>
                  </a:lnTo>
                  <a:lnTo>
                    <a:pt x="33" y="2257"/>
                  </a:lnTo>
                  <a:lnTo>
                    <a:pt x="56" y="2192"/>
                  </a:lnTo>
                  <a:lnTo>
                    <a:pt x="77" y="2116"/>
                  </a:lnTo>
                  <a:lnTo>
                    <a:pt x="97" y="2029"/>
                  </a:lnTo>
                  <a:lnTo>
                    <a:pt x="114" y="1934"/>
                  </a:lnTo>
                  <a:lnTo>
                    <a:pt x="130" y="1831"/>
                  </a:lnTo>
                  <a:lnTo>
                    <a:pt x="144" y="1723"/>
                  </a:lnTo>
                  <a:lnTo>
                    <a:pt x="156" y="1609"/>
                  </a:lnTo>
                  <a:lnTo>
                    <a:pt x="165" y="1491"/>
                  </a:lnTo>
                  <a:lnTo>
                    <a:pt x="149" y="1491"/>
                  </a:lnTo>
                  <a:lnTo>
                    <a:pt x="138" y="1614"/>
                  </a:lnTo>
                  <a:lnTo>
                    <a:pt x="127" y="1731"/>
                  </a:lnTo>
                  <a:lnTo>
                    <a:pt x="112" y="1843"/>
                  </a:lnTo>
                  <a:lnTo>
                    <a:pt x="94" y="1948"/>
                  </a:lnTo>
                  <a:lnTo>
                    <a:pt x="76" y="2044"/>
                  </a:lnTo>
                  <a:lnTo>
                    <a:pt x="55" y="2132"/>
                  </a:lnTo>
                  <a:lnTo>
                    <a:pt x="33" y="2208"/>
                  </a:lnTo>
                  <a:lnTo>
                    <a:pt x="9" y="2271"/>
                  </a:lnTo>
                  <a:lnTo>
                    <a:pt x="0" y="2293"/>
                  </a:lnTo>
                  <a:lnTo>
                    <a:pt x="21" y="2283"/>
                  </a:lnTo>
                  <a:lnTo>
                    <a:pt x="38" y="2273"/>
                  </a:lnTo>
                  <a:lnTo>
                    <a:pt x="58" y="2265"/>
                  </a:lnTo>
                  <a:lnTo>
                    <a:pt x="77" y="2256"/>
                  </a:lnTo>
                  <a:lnTo>
                    <a:pt x="99" y="2248"/>
                  </a:lnTo>
                  <a:lnTo>
                    <a:pt x="121" y="2239"/>
                  </a:lnTo>
                  <a:lnTo>
                    <a:pt x="144" y="2231"/>
                  </a:lnTo>
                  <a:lnTo>
                    <a:pt x="168" y="2223"/>
                  </a:lnTo>
                  <a:lnTo>
                    <a:pt x="194" y="2215"/>
                  </a:lnTo>
                  <a:lnTo>
                    <a:pt x="220" y="2207"/>
                  </a:lnTo>
                  <a:lnTo>
                    <a:pt x="248" y="2199"/>
                  </a:lnTo>
                  <a:lnTo>
                    <a:pt x="275" y="2192"/>
                  </a:lnTo>
                  <a:lnTo>
                    <a:pt x="304" y="2184"/>
                  </a:lnTo>
                  <a:lnTo>
                    <a:pt x="334" y="2177"/>
                  </a:lnTo>
                  <a:lnTo>
                    <a:pt x="365" y="2170"/>
                  </a:lnTo>
                  <a:lnTo>
                    <a:pt x="396" y="2163"/>
                  </a:lnTo>
                  <a:lnTo>
                    <a:pt x="429" y="2156"/>
                  </a:lnTo>
                  <a:lnTo>
                    <a:pt x="461" y="2150"/>
                  </a:lnTo>
                  <a:lnTo>
                    <a:pt x="494" y="2143"/>
                  </a:lnTo>
                  <a:lnTo>
                    <a:pt x="528" y="2138"/>
                  </a:lnTo>
                  <a:lnTo>
                    <a:pt x="562" y="2132"/>
                  </a:lnTo>
                  <a:lnTo>
                    <a:pt x="598" y="2126"/>
                  </a:lnTo>
                  <a:lnTo>
                    <a:pt x="634" y="2121"/>
                  </a:lnTo>
                  <a:lnTo>
                    <a:pt x="670" y="2116"/>
                  </a:lnTo>
                  <a:lnTo>
                    <a:pt x="706" y="2111"/>
                  </a:lnTo>
                  <a:lnTo>
                    <a:pt x="743" y="2106"/>
                  </a:lnTo>
                  <a:lnTo>
                    <a:pt x="780" y="2102"/>
                  </a:lnTo>
                  <a:lnTo>
                    <a:pt x="818" y="2097"/>
                  </a:lnTo>
                  <a:lnTo>
                    <a:pt x="856" y="2094"/>
                  </a:lnTo>
                  <a:lnTo>
                    <a:pt x="895" y="2090"/>
                  </a:lnTo>
                  <a:lnTo>
                    <a:pt x="933" y="2087"/>
                  </a:lnTo>
                  <a:lnTo>
                    <a:pt x="973" y="2083"/>
                  </a:lnTo>
                  <a:lnTo>
                    <a:pt x="1012" y="2081"/>
                  </a:lnTo>
                  <a:lnTo>
                    <a:pt x="1053" y="2079"/>
                  </a:lnTo>
                  <a:lnTo>
                    <a:pt x="1095" y="2076"/>
                  </a:lnTo>
                  <a:lnTo>
                    <a:pt x="1136" y="2074"/>
                  </a:lnTo>
                  <a:lnTo>
                    <a:pt x="1177" y="2073"/>
                  </a:lnTo>
                  <a:lnTo>
                    <a:pt x="1217" y="2072"/>
                  </a:lnTo>
                  <a:lnTo>
                    <a:pt x="1257" y="2071"/>
                  </a:lnTo>
                  <a:lnTo>
                    <a:pt x="1296" y="2071"/>
                  </a:lnTo>
                  <a:lnTo>
                    <a:pt x="1334" y="2070"/>
                  </a:lnTo>
                  <a:lnTo>
                    <a:pt x="1374" y="2071"/>
                  </a:lnTo>
                  <a:lnTo>
                    <a:pt x="1411" y="2071"/>
                  </a:lnTo>
                  <a:lnTo>
                    <a:pt x="1449" y="2072"/>
                  </a:lnTo>
                  <a:lnTo>
                    <a:pt x="1484" y="2073"/>
                  </a:lnTo>
                  <a:lnTo>
                    <a:pt x="1520" y="2074"/>
                  </a:lnTo>
                  <a:lnTo>
                    <a:pt x="1555" y="2076"/>
                  </a:lnTo>
                  <a:lnTo>
                    <a:pt x="1589" y="2079"/>
                  </a:lnTo>
                  <a:lnTo>
                    <a:pt x="1623" y="2081"/>
                  </a:lnTo>
                  <a:lnTo>
                    <a:pt x="1655" y="2083"/>
                  </a:lnTo>
                  <a:lnTo>
                    <a:pt x="1687" y="2087"/>
                  </a:lnTo>
                  <a:lnTo>
                    <a:pt x="1718" y="2090"/>
                  </a:lnTo>
                  <a:lnTo>
                    <a:pt x="1748" y="2094"/>
                  </a:lnTo>
                  <a:lnTo>
                    <a:pt x="1777" y="2098"/>
                  </a:lnTo>
                  <a:lnTo>
                    <a:pt x="1805" y="2103"/>
                  </a:lnTo>
                  <a:lnTo>
                    <a:pt x="1832" y="2108"/>
                  </a:lnTo>
                  <a:lnTo>
                    <a:pt x="1858" y="2112"/>
                  </a:lnTo>
                  <a:lnTo>
                    <a:pt x="1883" y="2118"/>
                  </a:lnTo>
                  <a:lnTo>
                    <a:pt x="1906" y="2124"/>
                  </a:lnTo>
                  <a:lnTo>
                    <a:pt x="1929" y="2129"/>
                  </a:lnTo>
                  <a:lnTo>
                    <a:pt x="1951" y="2135"/>
                  </a:lnTo>
                  <a:lnTo>
                    <a:pt x="1971" y="2142"/>
                  </a:lnTo>
                  <a:lnTo>
                    <a:pt x="1990" y="2149"/>
                  </a:lnTo>
                  <a:lnTo>
                    <a:pt x="2007" y="2156"/>
                  </a:lnTo>
                  <a:lnTo>
                    <a:pt x="2024" y="2163"/>
                  </a:lnTo>
                  <a:lnTo>
                    <a:pt x="2044" y="2173"/>
                  </a:lnTo>
                  <a:lnTo>
                    <a:pt x="2035" y="2153"/>
                  </a:lnTo>
                  <a:lnTo>
                    <a:pt x="2006" y="2075"/>
                  </a:lnTo>
                  <a:lnTo>
                    <a:pt x="1981" y="1979"/>
                  </a:lnTo>
                  <a:lnTo>
                    <a:pt x="1959" y="1863"/>
                  </a:lnTo>
                  <a:lnTo>
                    <a:pt x="1942" y="1733"/>
                  </a:lnTo>
                  <a:lnTo>
                    <a:pt x="1928" y="1589"/>
                  </a:lnTo>
                  <a:lnTo>
                    <a:pt x="1919" y="1435"/>
                  </a:lnTo>
                  <a:lnTo>
                    <a:pt x="1915" y="1272"/>
                  </a:lnTo>
                  <a:lnTo>
                    <a:pt x="1915" y="1102"/>
                  </a:lnTo>
                  <a:lnTo>
                    <a:pt x="1921" y="926"/>
                  </a:lnTo>
                  <a:lnTo>
                    <a:pt x="1931" y="758"/>
                  </a:lnTo>
                  <a:lnTo>
                    <a:pt x="1946" y="598"/>
                  </a:lnTo>
                  <a:lnTo>
                    <a:pt x="1966" y="449"/>
                  </a:lnTo>
                  <a:lnTo>
                    <a:pt x="1989" y="316"/>
                  </a:lnTo>
                  <a:lnTo>
                    <a:pt x="2016" y="197"/>
                  </a:lnTo>
                  <a:lnTo>
                    <a:pt x="2047" y="98"/>
                  </a:lnTo>
                  <a:lnTo>
                    <a:pt x="2079" y="19"/>
                  </a:lnTo>
                  <a:lnTo>
                    <a:pt x="2079" y="17"/>
                  </a:lnTo>
                  <a:lnTo>
                    <a:pt x="2080" y="15"/>
                  </a:lnTo>
                  <a:lnTo>
                    <a:pt x="2080" y="0"/>
                  </a:lnTo>
                  <a:lnTo>
                    <a:pt x="2078" y="1"/>
                  </a:lnTo>
                  <a:lnTo>
                    <a:pt x="2073" y="4"/>
                  </a:lnTo>
                  <a:lnTo>
                    <a:pt x="2069" y="6"/>
                  </a:lnTo>
                  <a:lnTo>
                    <a:pt x="2066" y="7"/>
                  </a:lnTo>
                  <a:close/>
                </a:path>
              </a:pathLst>
            </a:custGeom>
            <a:solidFill>
              <a:srgbClr val="7F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898" name="Freeform 100"/>
            <p:cNvSpPr>
              <a:spLocks/>
            </p:cNvSpPr>
            <p:nvPr/>
          </p:nvSpPr>
          <p:spPr bwMode="auto">
            <a:xfrm>
              <a:off x="4423" y="1819"/>
              <a:ext cx="228" cy="277"/>
            </a:xfrm>
            <a:custGeom>
              <a:avLst/>
              <a:gdLst>
                <a:gd name="T0" fmla="*/ 114 w 457"/>
                <a:gd name="T1" fmla="*/ 62 h 554"/>
                <a:gd name="T2" fmla="*/ 59 w 457"/>
                <a:gd name="T3" fmla="*/ 62 h 554"/>
                <a:gd name="T4" fmla="*/ 84 w 457"/>
                <a:gd name="T5" fmla="*/ 37 h 554"/>
                <a:gd name="T6" fmla="*/ 82 w 457"/>
                <a:gd name="T7" fmla="*/ 35 h 554"/>
                <a:gd name="T8" fmla="*/ 56 w 457"/>
                <a:gd name="T9" fmla="*/ 61 h 554"/>
                <a:gd name="T10" fmla="*/ 56 w 457"/>
                <a:gd name="T11" fmla="*/ 0 h 554"/>
                <a:gd name="T12" fmla="*/ 54 w 457"/>
                <a:gd name="T13" fmla="*/ 0 h 554"/>
                <a:gd name="T14" fmla="*/ 54 w 457"/>
                <a:gd name="T15" fmla="*/ 61 h 554"/>
                <a:gd name="T16" fmla="*/ 32 w 457"/>
                <a:gd name="T17" fmla="*/ 38 h 554"/>
                <a:gd name="T18" fmla="*/ 30 w 457"/>
                <a:gd name="T19" fmla="*/ 40 h 554"/>
                <a:gd name="T20" fmla="*/ 52 w 457"/>
                <a:gd name="T21" fmla="*/ 62 h 554"/>
                <a:gd name="T22" fmla="*/ 0 w 457"/>
                <a:gd name="T23" fmla="*/ 62 h 554"/>
                <a:gd name="T24" fmla="*/ 0 w 457"/>
                <a:gd name="T25" fmla="*/ 66 h 554"/>
                <a:gd name="T26" fmla="*/ 53 w 457"/>
                <a:gd name="T27" fmla="*/ 66 h 554"/>
                <a:gd name="T28" fmla="*/ 31 w 457"/>
                <a:gd name="T29" fmla="*/ 87 h 554"/>
                <a:gd name="T30" fmla="*/ 33 w 457"/>
                <a:gd name="T31" fmla="*/ 88 h 554"/>
                <a:gd name="T32" fmla="*/ 54 w 457"/>
                <a:gd name="T33" fmla="*/ 68 h 554"/>
                <a:gd name="T34" fmla="*/ 54 w 457"/>
                <a:gd name="T35" fmla="*/ 139 h 554"/>
                <a:gd name="T36" fmla="*/ 56 w 457"/>
                <a:gd name="T37" fmla="*/ 139 h 554"/>
                <a:gd name="T38" fmla="*/ 56 w 457"/>
                <a:gd name="T39" fmla="*/ 68 h 554"/>
                <a:gd name="T40" fmla="*/ 81 w 457"/>
                <a:gd name="T41" fmla="*/ 91 h 554"/>
                <a:gd name="T42" fmla="*/ 83 w 457"/>
                <a:gd name="T43" fmla="*/ 90 h 554"/>
                <a:gd name="T44" fmla="*/ 58 w 457"/>
                <a:gd name="T45" fmla="*/ 66 h 554"/>
                <a:gd name="T46" fmla="*/ 114 w 457"/>
                <a:gd name="T47" fmla="*/ 66 h 554"/>
                <a:gd name="T48" fmla="*/ 114 w 457"/>
                <a:gd name="T49" fmla="*/ 62 h 5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57"/>
                <a:gd name="T76" fmla="*/ 0 h 554"/>
                <a:gd name="T77" fmla="*/ 457 w 457"/>
                <a:gd name="T78" fmla="*/ 554 h 5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57" h="554">
                  <a:moveTo>
                    <a:pt x="457" y="251"/>
                  </a:moveTo>
                  <a:lnTo>
                    <a:pt x="236" y="251"/>
                  </a:lnTo>
                  <a:lnTo>
                    <a:pt x="338" y="150"/>
                  </a:lnTo>
                  <a:lnTo>
                    <a:pt x="331" y="143"/>
                  </a:lnTo>
                  <a:lnTo>
                    <a:pt x="227" y="247"/>
                  </a:lnTo>
                  <a:lnTo>
                    <a:pt x="227" y="0"/>
                  </a:lnTo>
                  <a:lnTo>
                    <a:pt x="217" y="0"/>
                  </a:lnTo>
                  <a:lnTo>
                    <a:pt x="217" y="245"/>
                  </a:lnTo>
                  <a:lnTo>
                    <a:pt x="128" y="155"/>
                  </a:lnTo>
                  <a:lnTo>
                    <a:pt x="121" y="162"/>
                  </a:lnTo>
                  <a:lnTo>
                    <a:pt x="210" y="251"/>
                  </a:lnTo>
                  <a:lnTo>
                    <a:pt x="0" y="251"/>
                  </a:lnTo>
                  <a:lnTo>
                    <a:pt x="0" y="262"/>
                  </a:lnTo>
                  <a:lnTo>
                    <a:pt x="213" y="262"/>
                  </a:lnTo>
                  <a:lnTo>
                    <a:pt x="126" y="348"/>
                  </a:lnTo>
                  <a:lnTo>
                    <a:pt x="133" y="355"/>
                  </a:lnTo>
                  <a:lnTo>
                    <a:pt x="217" y="271"/>
                  </a:lnTo>
                  <a:lnTo>
                    <a:pt x="217" y="554"/>
                  </a:lnTo>
                  <a:lnTo>
                    <a:pt x="227" y="554"/>
                  </a:lnTo>
                  <a:lnTo>
                    <a:pt x="227" y="269"/>
                  </a:lnTo>
                  <a:lnTo>
                    <a:pt x="325" y="367"/>
                  </a:lnTo>
                  <a:lnTo>
                    <a:pt x="332" y="360"/>
                  </a:lnTo>
                  <a:lnTo>
                    <a:pt x="234" y="262"/>
                  </a:lnTo>
                  <a:lnTo>
                    <a:pt x="457" y="262"/>
                  </a:lnTo>
                  <a:lnTo>
                    <a:pt x="457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  <p:sp>
          <p:nvSpPr>
            <p:cNvPr id="79899" name="Freeform 101"/>
            <p:cNvSpPr>
              <a:spLocks/>
            </p:cNvSpPr>
            <p:nvPr/>
          </p:nvSpPr>
          <p:spPr bwMode="auto">
            <a:xfrm>
              <a:off x="4973" y="2419"/>
              <a:ext cx="161" cy="195"/>
            </a:xfrm>
            <a:custGeom>
              <a:avLst/>
              <a:gdLst>
                <a:gd name="T0" fmla="*/ 81 w 321"/>
                <a:gd name="T1" fmla="*/ 45 h 390"/>
                <a:gd name="T2" fmla="*/ 42 w 321"/>
                <a:gd name="T3" fmla="*/ 45 h 390"/>
                <a:gd name="T4" fmla="*/ 60 w 321"/>
                <a:gd name="T5" fmla="*/ 26 h 390"/>
                <a:gd name="T6" fmla="*/ 58 w 321"/>
                <a:gd name="T7" fmla="*/ 25 h 390"/>
                <a:gd name="T8" fmla="*/ 40 w 321"/>
                <a:gd name="T9" fmla="*/ 44 h 390"/>
                <a:gd name="T10" fmla="*/ 40 w 321"/>
                <a:gd name="T11" fmla="*/ 0 h 390"/>
                <a:gd name="T12" fmla="*/ 38 w 321"/>
                <a:gd name="T13" fmla="*/ 0 h 390"/>
                <a:gd name="T14" fmla="*/ 38 w 321"/>
                <a:gd name="T15" fmla="*/ 43 h 390"/>
                <a:gd name="T16" fmla="*/ 23 w 321"/>
                <a:gd name="T17" fmla="*/ 27 h 390"/>
                <a:gd name="T18" fmla="*/ 22 w 321"/>
                <a:gd name="T19" fmla="*/ 28 h 390"/>
                <a:gd name="T20" fmla="*/ 37 w 321"/>
                <a:gd name="T21" fmla="*/ 45 h 390"/>
                <a:gd name="T22" fmla="*/ 0 w 321"/>
                <a:gd name="T23" fmla="*/ 45 h 390"/>
                <a:gd name="T24" fmla="*/ 0 w 321"/>
                <a:gd name="T25" fmla="*/ 46 h 390"/>
                <a:gd name="T26" fmla="*/ 38 w 321"/>
                <a:gd name="T27" fmla="*/ 46 h 390"/>
                <a:gd name="T28" fmla="*/ 22 w 321"/>
                <a:gd name="T29" fmla="*/ 61 h 390"/>
                <a:gd name="T30" fmla="*/ 24 w 321"/>
                <a:gd name="T31" fmla="*/ 62 h 390"/>
                <a:gd name="T32" fmla="*/ 38 w 321"/>
                <a:gd name="T33" fmla="*/ 48 h 390"/>
                <a:gd name="T34" fmla="*/ 38 w 321"/>
                <a:gd name="T35" fmla="*/ 98 h 390"/>
                <a:gd name="T36" fmla="*/ 40 w 321"/>
                <a:gd name="T37" fmla="*/ 98 h 390"/>
                <a:gd name="T38" fmla="*/ 40 w 321"/>
                <a:gd name="T39" fmla="*/ 48 h 390"/>
                <a:gd name="T40" fmla="*/ 57 w 321"/>
                <a:gd name="T41" fmla="*/ 65 h 390"/>
                <a:gd name="T42" fmla="*/ 58 w 321"/>
                <a:gd name="T43" fmla="*/ 63 h 390"/>
                <a:gd name="T44" fmla="*/ 41 w 321"/>
                <a:gd name="T45" fmla="*/ 46 h 390"/>
                <a:gd name="T46" fmla="*/ 81 w 321"/>
                <a:gd name="T47" fmla="*/ 46 h 390"/>
                <a:gd name="T48" fmla="*/ 81 w 321"/>
                <a:gd name="T49" fmla="*/ 45 h 39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1"/>
                <a:gd name="T76" fmla="*/ 0 h 390"/>
                <a:gd name="T77" fmla="*/ 321 w 321"/>
                <a:gd name="T78" fmla="*/ 390 h 39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1" h="390">
                  <a:moveTo>
                    <a:pt x="321" y="177"/>
                  </a:moveTo>
                  <a:lnTo>
                    <a:pt x="166" y="177"/>
                  </a:lnTo>
                  <a:lnTo>
                    <a:pt x="237" y="106"/>
                  </a:lnTo>
                  <a:lnTo>
                    <a:pt x="231" y="102"/>
                  </a:lnTo>
                  <a:lnTo>
                    <a:pt x="159" y="174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52" y="172"/>
                  </a:lnTo>
                  <a:lnTo>
                    <a:pt x="90" y="110"/>
                  </a:lnTo>
                  <a:lnTo>
                    <a:pt x="85" y="115"/>
                  </a:lnTo>
                  <a:lnTo>
                    <a:pt x="147" y="177"/>
                  </a:lnTo>
                  <a:lnTo>
                    <a:pt x="0" y="177"/>
                  </a:lnTo>
                  <a:lnTo>
                    <a:pt x="0" y="184"/>
                  </a:lnTo>
                  <a:lnTo>
                    <a:pt x="149" y="184"/>
                  </a:lnTo>
                  <a:lnTo>
                    <a:pt x="88" y="245"/>
                  </a:lnTo>
                  <a:lnTo>
                    <a:pt x="93" y="249"/>
                  </a:lnTo>
                  <a:lnTo>
                    <a:pt x="152" y="191"/>
                  </a:lnTo>
                  <a:lnTo>
                    <a:pt x="152" y="390"/>
                  </a:lnTo>
                  <a:lnTo>
                    <a:pt x="159" y="390"/>
                  </a:lnTo>
                  <a:lnTo>
                    <a:pt x="159" y="189"/>
                  </a:lnTo>
                  <a:lnTo>
                    <a:pt x="228" y="257"/>
                  </a:lnTo>
                  <a:lnTo>
                    <a:pt x="232" y="253"/>
                  </a:lnTo>
                  <a:lnTo>
                    <a:pt x="164" y="184"/>
                  </a:lnTo>
                  <a:lnTo>
                    <a:pt x="321" y="184"/>
                  </a:lnTo>
                  <a:lnTo>
                    <a:pt x="321" y="1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Constantia" pitchFamily="18" charset="0"/>
              </a:endParaRPr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1714480" y="285728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dirty="0" smtClean="0"/>
              <a:t>Топтық жұмыс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2928938" y="1214423"/>
            <a:ext cx="3133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chemeClr val="folHlink"/>
                </a:solidFill>
                <a:cs typeface="Arial" pitchFamily="34" charset="0"/>
              </a:rPr>
              <a:t> </a:t>
            </a:r>
            <a:r>
              <a:rPr lang="kk-KZ" sz="2400" b="1" dirty="0">
                <a:solidFill>
                  <a:schemeClr val="folHlink"/>
                </a:solidFill>
                <a:cs typeface="Arial" pitchFamily="34" charset="0"/>
              </a:rPr>
              <a:t>Суретпен жұмыс</a:t>
            </a:r>
            <a:r>
              <a:rPr lang="kk-KZ" sz="2400" dirty="0">
                <a:solidFill>
                  <a:schemeClr val="folHlink"/>
                </a:solidFill>
                <a:cs typeface="Arial" pitchFamily="34" charset="0"/>
              </a:rPr>
              <a:t> </a:t>
            </a:r>
            <a:endParaRPr lang="ru-RU" sz="2400" dirty="0">
              <a:solidFill>
                <a:schemeClr val="folHlink"/>
              </a:solidFill>
              <a:cs typeface="Arial" pitchFamily="34" charset="0"/>
            </a:endParaRP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900113" y="1628775"/>
            <a:ext cx="72009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kk-KZ" sz="2000" dirty="0" smtClean="0">
                <a:cs typeface="Arial" pitchFamily="34" charset="0"/>
              </a:rPr>
              <a:t>І. </a:t>
            </a:r>
            <a:r>
              <a:rPr lang="kk-KZ" sz="2000" dirty="0">
                <a:cs typeface="Arial" pitchFamily="34" charset="0"/>
              </a:rPr>
              <a:t>топқа табиғат пейзажы бейнеленген сурет беріледі. Әр оқушы ненің суреті және сол суреттен қандай әсер алады. Өз ойын қағазға түсіреді.</a:t>
            </a:r>
            <a:r>
              <a:rPr lang="kk-KZ" sz="1600" dirty="0">
                <a:cs typeface="Arial" pitchFamily="34" charset="0"/>
              </a:rPr>
              <a:t> </a:t>
            </a:r>
          </a:p>
          <a:p>
            <a:pPr algn="just"/>
            <a:endParaRPr lang="ru-RU" sz="1600" dirty="0">
              <a:solidFill>
                <a:srgbClr val="FF0066"/>
              </a:solidFill>
              <a:cs typeface="Arial" pitchFamily="34" charset="0"/>
            </a:endParaRPr>
          </a:p>
        </p:txBody>
      </p:sp>
      <p:sp>
        <p:nvSpPr>
          <p:cNvPr id="26628" name="Text Box 10"/>
          <p:cNvSpPr txBox="1">
            <a:spLocks noChangeArrowheads="1"/>
          </p:cNvSpPr>
          <p:nvPr/>
        </p:nvSpPr>
        <p:spPr bwMode="auto">
          <a:xfrm>
            <a:off x="1042988" y="4508500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1200">
              <a:cs typeface="Arial" pitchFamily="34" charset="0"/>
            </a:endParaRPr>
          </a:p>
        </p:txBody>
      </p:sp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971550" y="2928934"/>
            <a:ext cx="72739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kk-KZ" sz="2400" dirty="0" smtClean="0">
                <a:cs typeface="Arial" pitchFamily="34" charset="0"/>
              </a:rPr>
              <a:t> </a:t>
            </a:r>
            <a:r>
              <a:rPr lang="kk-KZ" sz="2400" dirty="0">
                <a:cs typeface="Arial" pitchFamily="34" charset="0"/>
              </a:rPr>
              <a:t>Ә</a:t>
            </a:r>
            <a:r>
              <a:rPr lang="kk-KZ" sz="2400" dirty="0" smtClean="0">
                <a:cs typeface="Arial" pitchFamily="34" charset="0"/>
              </a:rPr>
              <a:t>р </a:t>
            </a:r>
            <a:r>
              <a:rPr lang="kk-KZ" sz="2400" dirty="0">
                <a:cs typeface="Arial" pitchFamily="34" charset="0"/>
              </a:rPr>
              <a:t>түрлі суреттер беріледі. Оқушылар қандай суреттер екенін анықтау керек. Бір  суретте көмескіленген бірнеше сурет. Көздің көру жітілігін байқау. </a:t>
            </a:r>
          </a:p>
          <a:p>
            <a:pPr algn="ctr"/>
            <a:endParaRPr lang="ru-RU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214810" y="142852"/>
            <a:ext cx="4643470" cy="114300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Шығармашылық сәт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357166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solidFill>
                  <a:srgbClr val="FF0000"/>
                </a:solidFill>
              </a:rPr>
              <a:t>Қорытынды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728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972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972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/>
      <p:bldP spid="97285" grpId="0"/>
      <p:bldP spid="9729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1258888" y="1484313"/>
            <a:ext cx="117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2400">
                <a:solidFill>
                  <a:schemeClr val="bg1"/>
                </a:solidFill>
              </a:rPr>
              <a:t>1 – топ:</a:t>
            </a:r>
            <a:endParaRPr lang="ru-RU" sz="2400">
              <a:solidFill>
                <a:schemeClr val="bg1"/>
              </a:solidFill>
            </a:endParaRPr>
          </a:p>
        </p:txBody>
      </p:sp>
      <p:pic>
        <p:nvPicPr>
          <p:cNvPr id="72718" name="Объект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7"/>
            <a:ext cx="8572560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endParaRPr lang="ru-RU" sz="2500" b="1" dirty="0" smtClean="0">
              <a:solidFill>
                <a:srgbClr val="F00000"/>
              </a:solidFill>
              <a:latin typeface="Times New Roman" pitchFamily="18" charset="0"/>
            </a:endParaRPr>
          </a:p>
          <a:p>
            <a:pPr algn="ctr"/>
            <a:endParaRPr lang="ru-RU" sz="2500" b="1" dirty="0" smtClean="0">
              <a:solidFill>
                <a:srgbClr val="F00000"/>
              </a:solidFill>
              <a:latin typeface="Times New Roman" pitchFamily="18" charset="0"/>
            </a:endParaRPr>
          </a:p>
          <a:p>
            <a:endParaRPr lang="ru-RU" sz="2500" b="1" dirty="0" smtClean="0">
              <a:solidFill>
                <a:srgbClr val="00B0F0"/>
              </a:solidFill>
              <a:latin typeface="Times New Roman" pitchFamily="18" charset="0"/>
            </a:endParaRPr>
          </a:p>
          <a:p>
            <a:r>
              <a:rPr lang="ru-RU" sz="2500" b="1" dirty="0" smtClean="0">
                <a:solidFill>
                  <a:srgbClr val="00B0F0"/>
                </a:solidFill>
                <a:latin typeface="Times New Roman" pitchFamily="18" charset="0"/>
              </a:rPr>
              <a:t>              </a:t>
            </a:r>
          </a:p>
          <a:p>
            <a:r>
              <a:rPr lang="ru-RU" sz="2500" b="1" dirty="0" smtClean="0">
                <a:solidFill>
                  <a:srgbClr val="00B0F0"/>
                </a:solidFill>
                <a:latin typeface="Times New Roman" pitchFamily="18" charset="0"/>
              </a:rPr>
              <a:t>              </a:t>
            </a:r>
            <a:r>
              <a:rPr lang="ru-RU" sz="25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sz="25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endParaRPr lang="ru-RU" sz="2500" b="1" dirty="0" smtClean="0">
              <a:solidFill>
                <a:srgbClr val="F00000"/>
              </a:solidFill>
              <a:latin typeface="Times New Roman" pitchFamily="18" charset="0"/>
            </a:endParaRPr>
          </a:p>
          <a:p>
            <a:pPr algn="ctr"/>
            <a:endParaRPr lang="ru-RU" sz="2500" b="1" dirty="0" smtClean="0">
              <a:solidFill>
                <a:srgbClr val="F00000"/>
              </a:solidFill>
              <a:latin typeface="Times New Roman" pitchFamily="18" charset="0"/>
            </a:endParaRPr>
          </a:p>
          <a:p>
            <a:endParaRPr lang="ru-RU" sz="2500" b="1" dirty="0" smtClean="0">
              <a:solidFill>
                <a:srgbClr val="00B0F0"/>
              </a:solidFill>
              <a:latin typeface="Times New Roman" pitchFamily="18" charset="0"/>
            </a:endParaRPr>
          </a:p>
          <a:p>
            <a:r>
              <a:rPr lang="ru-RU" sz="2500" b="1" dirty="0" smtClean="0">
                <a:solidFill>
                  <a:srgbClr val="00B0F0"/>
                </a:solidFill>
                <a:latin typeface="Times New Roman" pitchFamily="18" charset="0"/>
              </a:rPr>
              <a:t>              </a:t>
            </a:r>
          </a:p>
          <a:p>
            <a:r>
              <a:rPr lang="ru-RU" sz="2500" b="1" dirty="0" smtClean="0">
                <a:solidFill>
                  <a:srgbClr val="00B0F0"/>
                </a:solidFill>
                <a:latin typeface="Times New Roman" pitchFamily="18" charset="0"/>
              </a:rPr>
              <a:t>              </a:t>
            </a:r>
            <a:r>
              <a:rPr lang="ru-RU" sz="25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sz="25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28596" y="214290"/>
            <a:ext cx="8286776" cy="2000264"/>
          </a:xfrm>
          <a:prstGeom prst="rect">
            <a:avLst/>
          </a:prstGeom>
          <a:noFill/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urier New" pitchFamily="49" charset="0"/>
                <a:cs typeface="Courier New" pitchFamily="49" charset="0"/>
              </a:rPr>
              <a:t>Үй</a:t>
            </a: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urier New" pitchFamily="49" charset="0"/>
                <a:cs typeface="Courier New" pitchFamily="49" charset="0"/>
              </a:rPr>
              <a:t>тапсырмасын</a:t>
            </a: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urier New" pitchFamily="49" charset="0"/>
                <a:cs typeface="Courier New" pitchFamily="49" charset="0"/>
              </a:rPr>
              <a:t>сұрау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500175"/>
            <a:ext cx="850112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kk-KZ" sz="16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Оқушылардың өткен сабақ бойынша білімдерін тексеру мақсатында сұрақтар қойып, топ  болып толықтырып жауап береді</a:t>
            </a:r>
            <a:r>
              <a:rPr lang="kk-KZ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. </a:t>
            </a:r>
            <a:endParaRPr lang="kk-KZ" b="1" dirty="0" smtClean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kk-KZ" sz="36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“Лездемелік сұрақтар”</a:t>
            </a:r>
          </a:p>
          <a:p>
            <a:pPr algn="ctr" eaLnBrk="0" hangingPunct="0">
              <a:lnSpc>
                <a:spcPct val="150000"/>
              </a:lnSpc>
            </a:pPr>
            <a:r>
              <a:rPr lang="kk-KZ" sz="20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1.Адам мен приматтардың ұқсастығы.</a:t>
            </a:r>
          </a:p>
          <a:p>
            <a:pPr algn="ctr" eaLnBrk="0" hangingPunct="0">
              <a:lnSpc>
                <a:spcPct val="150000"/>
              </a:lnSpc>
            </a:pPr>
            <a:r>
              <a:rPr lang="kk-KZ" sz="20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2.Жалпақтабандылық  дегеніміз</a:t>
            </a:r>
          </a:p>
          <a:p>
            <a:pPr algn="ctr" eaLnBrk="0" hangingPunct="0">
              <a:lnSpc>
                <a:spcPct val="150000"/>
              </a:lnSpc>
            </a:pPr>
            <a:r>
              <a:rPr lang="kk-KZ" sz="20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3.Дене сымбатының бұзылуы неге байланысты.</a:t>
            </a:r>
          </a:p>
          <a:p>
            <a:pPr algn="ctr" eaLnBrk="0" hangingPunct="0">
              <a:lnSpc>
                <a:spcPct val="150000"/>
              </a:lnSpc>
            </a:pPr>
            <a:r>
              <a:rPr lang="kk-KZ" sz="20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4. Гиподинамия ...</a:t>
            </a:r>
          </a:p>
          <a:p>
            <a:pPr algn="ctr" eaLnBrk="0" hangingPunct="0">
              <a:lnSpc>
                <a:spcPct val="150000"/>
              </a:lnSpc>
            </a:pPr>
            <a:r>
              <a:rPr lang="kk-KZ" sz="20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5. Қозғалу дегеніміз?</a:t>
            </a:r>
          </a:p>
          <a:p>
            <a:pPr algn="ctr" eaLnBrk="0" hangingPunct="0">
              <a:lnSpc>
                <a:spcPct val="150000"/>
              </a:lnSpc>
            </a:pPr>
            <a:r>
              <a:rPr lang="kk-KZ" sz="20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6.Жалпақтабандылықтың себептері.</a:t>
            </a:r>
          </a:p>
          <a:p>
            <a:pPr algn="ctr" eaLnBrk="0" hangingPunct="0">
              <a:lnSpc>
                <a:spcPct val="150000"/>
              </a:lnSpc>
            </a:pPr>
            <a:r>
              <a:rPr lang="kk-KZ" sz="20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7.Тамақты отта пісіру қандай өзгерістер тудырғаын сипаттаңдар</a:t>
            </a:r>
            <a:endParaRPr lang="ru-RU" sz="2000" b="1" kern="10" dirty="0" smtClean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eaLnBrk="0" hangingPunct="0">
              <a:lnSpc>
                <a:spcPct val="150000"/>
              </a:lnSpc>
            </a:pPr>
            <a:endParaRPr lang="kk-KZ" b="1" dirty="0" smtClean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lnSpc>
                <a:spcPct val="150000"/>
              </a:lnSpc>
            </a:pPr>
            <a:endParaRPr lang="kk-KZ" sz="2000" b="1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549275"/>
            <a:ext cx="7696200" cy="6048375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kk-KZ" sz="2400" b="1" i="1" dirty="0" smtClean="0">
                <a:solidFill>
                  <a:srgbClr val="00B0F0"/>
                </a:solidFill>
                <a:latin typeface="Times New Roman" pitchFamily="18" charset="0"/>
              </a:rPr>
              <a:t>Халел Досмұхамедовтың қағидасы.</a:t>
            </a:r>
          </a:p>
          <a:p>
            <a:pPr marL="609600" indent="-609600">
              <a:lnSpc>
                <a:spcPct val="80000"/>
              </a:lnSpc>
            </a:pPr>
            <a:r>
              <a:rPr lang="kk-KZ" sz="2400" b="1" i="1" dirty="0" smtClean="0">
                <a:solidFill>
                  <a:srgbClr val="00B0F0"/>
                </a:solidFill>
                <a:latin typeface="Times New Roman" pitchFamily="18" charset="0"/>
              </a:rPr>
              <a:t>Көзің сау болсын десең: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kk-KZ" sz="2400" i="1" dirty="0" smtClean="0">
                <a:solidFill>
                  <a:srgbClr val="FF0000"/>
                </a:solidFill>
                <a:latin typeface="Times New Roman" pitchFamily="18" charset="0"/>
              </a:rPr>
              <a:t>1.Ымыртта,ала-көлеңкеде,нашар жарықта кітап оқыма,жазба,жұмыс қылма.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kk-KZ" sz="2400" i="1" dirty="0" smtClean="0">
                <a:solidFill>
                  <a:srgbClr val="FF0000"/>
                </a:solidFill>
                <a:latin typeface="Times New Roman" pitchFamily="18" charset="0"/>
              </a:rPr>
              <a:t>2.Күндіз жұмыс жасағанда ,жарық(терезе) сол жақтан болсын.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kk-KZ" sz="2400" i="1" dirty="0" smtClean="0">
                <a:solidFill>
                  <a:srgbClr val="FF0000"/>
                </a:solidFill>
                <a:latin typeface="Times New Roman" pitchFamily="18" charset="0"/>
              </a:rPr>
              <a:t>3.Жұмыс уақытында көзің талса,жұмысыңды тоқтатып,көзің дем алғанша терезеге қара.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kk-KZ" sz="2400" i="1" dirty="0" smtClean="0">
                <a:solidFill>
                  <a:srgbClr val="FF0000"/>
                </a:solidFill>
                <a:latin typeface="Times New Roman" pitchFamily="18" charset="0"/>
              </a:rPr>
              <a:t>4.Еш уақытта көзіңді уқалама,тазалап жумай тұрып қолыңды көзіңе тигізбе.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kk-KZ" sz="2400" i="1" dirty="0" smtClean="0">
                <a:solidFill>
                  <a:srgbClr val="FF0000"/>
                </a:solidFill>
                <a:latin typeface="Times New Roman" pitchFamily="18" charset="0"/>
              </a:rPr>
              <a:t>5.Көзің ауырса, не көруің кемісе дәрігерге көрін.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kk-KZ" sz="2400" i="1" dirty="0" smtClean="0">
                <a:solidFill>
                  <a:srgbClr val="FF0000"/>
                </a:solidFill>
                <a:latin typeface="Times New Roman" pitchFamily="18" charset="0"/>
              </a:rPr>
              <a:t>6.Бөтен кісінің бет орамалымен бетіңді,көзіңді сүртпе.Өзіңнің бет орамалың болсын!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kk-KZ" sz="2400" i="1" dirty="0" smtClean="0">
                <a:solidFill>
                  <a:srgbClr val="FF0000"/>
                </a:solidFill>
                <a:latin typeface="Times New Roman" pitchFamily="18" charset="0"/>
              </a:rPr>
              <a:t>7.Әрқашанда тазалықты сақтап жүр</a:t>
            </a:r>
            <a:r>
              <a:rPr lang="kk-KZ" sz="1600" i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4414" y="142852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Қорытынды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datai/izo/Kniga-v-zhivopisi/0022-030-Memorial-sozhzhennym-knig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 rot="10800000" flipV="1">
            <a:off x="928662" y="2530647"/>
            <a:ext cx="72866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Сабақтың ең дәмді тұсы, ең ащы</a:t>
            </a:r>
            <a:r>
              <a:rPr kumimoji="0" lang="ru-RU" sz="3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тұсы, келесі</a:t>
            </a:r>
            <a:r>
              <a:rPr kumimoji="0" lang="ru-RU" sz="3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сабаққа </a:t>
            </a:r>
            <a:r>
              <a:rPr kumimoji="0" lang="ru-RU" sz="3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не </a:t>
            </a:r>
            <a:r>
              <a:rPr kumimoji="0" lang="ru-RU" sz="3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ұсынасыз</a:t>
            </a:r>
            <a:r>
              <a:rPr kumimoji="0" lang="ru-RU" sz="3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kumimoji="0" lang="ru-RU" sz="48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3" y="1571612"/>
            <a:ext cx="7143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54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Ресторан ӘДІСІ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61555" y="428604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kk-KZ" sz="5400" b="1" dirty="0" smtClean="0">
                <a:ln/>
                <a:solidFill>
                  <a:schemeClr val="accent3"/>
                </a:solidFill>
              </a:rPr>
              <a:t>РЕФЛЕКСИЯ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1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11"/>
          <p:cNvSpPr>
            <a:spLocks noChangeArrowheads="1"/>
          </p:cNvSpPr>
          <p:nvPr/>
        </p:nvSpPr>
        <p:spPr bwMode="auto">
          <a:xfrm>
            <a:off x="1857375" y="785813"/>
            <a:ext cx="1952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4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Бағалау</a:t>
            </a:r>
            <a:endParaRPr lang="ru-RU" sz="40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857250" y="1643063"/>
            <a:ext cx="5929313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kk-KZ" sz="4400">
                <a:solidFill>
                  <a:srgbClr val="7030A0"/>
                </a:solidFill>
              </a:rPr>
              <a:t>«5»- бәрекелді,</a:t>
            </a:r>
          </a:p>
          <a:p>
            <a:r>
              <a:rPr lang="kk-KZ" sz="4400">
                <a:solidFill>
                  <a:srgbClr val="7030A0"/>
                </a:solidFill>
              </a:rPr>
              <a:t> </a:t>
            </a:r>
          </a:p>
          <a:p>
            <a:r>
              <a:rPr lang="kk-KZ" sz="4400">
                <a:solidFill>
                  <a:srgbClr val="7030A0"/>
                </a:solidFill>
              </a:rPr>
              <a:t>«4» шіркін,</a:t>
            </a:r>
          </a:p>
          <a:p>
            <a:r>
              <a:rPr lang="kk-KZ" sz="4400">
                <a:solidFill>
                  <a:srgbClr val="7030A0"/>
                </a:solidFill>
              </a:rPr>
              <a:t>«3»-әттең</a:t>
            </a:r>
          </a:p>
          <a:p>
            <a:endParaRPr lang="kk-KZ" sz="4400">
              <a:solidFill>
                <a:srgbClr val="7030A0"/>
              </a:solidFill>
            </a:endParaRPr>
          </a:p>
          <a:p>
            <a:endParaRPr lang="kk-KZ" sz="4400">
              <a:solidFill>
                <a:srgbClr val="7030A0"/>
              </a:solidFill>
            </a:endParaRPr>
          </a:p>
          <a:p>
            <a:endParaRPr lang="ru-RU" sz="4400">
              <a:solidFill>
                <a:srgbClr val="7030A0"/>
              </a:solidFill>
            </a:endParaRPr>
          </a:p>
        </p:txBody>
      </p:sp>
      <p:pic>
        <p:nvPicPr>
          <p:cNvPr id="18437" name="Picture 10" descr="привет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4500563"/>
            <a:ext cx="6481762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1285875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38" y="2500313"/>
            <a:ext cx="147161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25" y="3786188"/>
            <a:ext cx="13382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1470025"/>
          </a:xfrm>
        </p:spPr>
        <p:txBody>
          <a:bodyPr/>
          <a:lstStyle/>
          <a:p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Үйге тапсырма </a:t>
            </a:r>
            <a:r>
              <a:rPr lang="kk-KZ" dirty="0" smtClean="0">
                <a:solidFill>
                  <a:srgbClr val="FF0000"/>
                </a:solidFill>
                <a:latin typeface="Times New Roman"/>
                <a:cs typeface="Times New Roman"/>
              </a:rPr>
              <a:t>§20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071678"/>
            <a:ext cx="6400800" cy="3143272"/>
          </a:xfrm>
        </p:spPr>
        <p:txBody>
          <a:bodyPr>
            <a:noAutofit/>
          </a:bodyPr>
          <a:lstStyle/>
          <a:p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Қан төгілсе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қасірет, жас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төгілсе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мұң ғана...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Солай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білесіз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көз жасының химиялық құрамы қан құрамына ұқсайды.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Болмашы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ғана өзгерістері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бар.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Көз жасының бір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тамшысы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ағзасы туралы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ақпаратты қаннан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кем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бермейді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екен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Адамдар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неге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жылайды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kk-KZ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Сұраққа өз беттерінше жауап іздеу.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333" name="Text Box 197"/>
          <p:cNvSpPr txBox="1">
            <a:spLocks noChangeArrowheads="1"/>
          </p:cNvSpPr>
          <p:nvPr/>
        </p:nvSpPr>
        <p:spPr bwMode="auto">
          <a:xfrm>
            <a:off x="1692275" y="476250"/>
            <a:ext cx="59769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kk-KZ" b="1" dirty="0">
                <a:solidFill>
                  <a:srgbClr val="0000CC"/>
                </a:solidFill>
                <a:cs typeface="Arial" pitchFamily="34" charset="0"/>
              </a:rPr>
              <a:t>І. “Қызығушылығын ояту”. </a:t>
            </a:r>
            <a:endParaRPr lang="kk-KZ" b="1" dirty="0" smtClean="0">
              <a:solidFill>
                <a:srgbClr val="0000CC"/>
              </a:solidFill>
              <a:cs typeface="Arial" pitchFamily="34" charset="0"/>
            </a:endParaRPr>
          </a:p>
          <a:p>
            <a:pPr marL="342900" indent="-342900" algn="ctr"/>
            <a:r>
              <a:rPr lang="kk-KZ" b="1" dirty="0" smtClean="0">
                <a:solidFill>
                  <a:srgbClr val="0000CC"/>
                </a:solidFill>
                <a:cs typeface="Arial" pitchFamily="34" charset="0"/>
              </a:rPr>
              <a:t>Жұмбақтар шешу</a:t>
            </a:r>
          </a:p>
          <a:p>
            <a:pPr marL="342900" indent="-342900" algn="ctr"/>
            <a:r>
              <a:rPr lang="kk-KZ" b="1" dirty="0" smtClean="0">
                <a:solidFill>
                  <a:srgbClr val="0000CC"/>
                </a:solidFill>
                <a:cs typeface="Arial" pitchFamily="34" charset="0"/>
              </a:rPr>
              <a:t>арқылы тақырыпты ашу</a:t>
            </a:r>
            <a:r>
              <a:rPr lang="kk-KZ" dirty="0" smtClean="0">
                <a:solidFill>
                  <a:srgbClr val="0000CC"/>
                </a:solidFill>
                <a:cs typeface="Arial" pitchFamily="34" charset="0"/>
              </a:rPr>
              <a:t>. </a:t>
            </a:r>
            <a:endParaRPr lang="ru-RU" dirty="0">
              <a:solidFill>
                <a:srgbClr val="0000CC"/>
              </a:solidFill>
              <a:cs typeface="Arial" pitchFamily="34" charset="0"/>
            </a:endParaRPr>
          </a:p>
        </p:txBody>
      </p:sp>
      <p:sp>
        <p:nvSpPr>
          <p:cNvPr id="91334" name="Text Box 198"/>
          <p:cNvSpPr txBox="1">
            <a:spLocks noChangeArrowheads="1"/>
          </p:cNvSpPr>
          <p:nvPr/>
        </p:nvSpPr>
        <p:spPr bwMode="auto">
          <a:xfrm>
            <a:off x="963613" y="1341438"/>
            <a:ext cx="52324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/>
            <a:r>
              <a:rPr lang="kk-KZ" sz="2000" dirty="0">
                <a:solidFill>
                  <a:schemeClr val="accent2"/>
                </a:solidFill>
                <a:cs typeface="Arial" pitchFamily="34" charset="0"/>
              </a:rPr>
              <a:t>1.</a:t>
            </a:r>
            <a:r>
              <a:rPr lang="kk-KZ" sz="2000" dirty="0">
                <a:cs typeface="Arial" pitchFamily="34" charset="0"/>
              </a:rPr>
              <a:t>    </a:t>
            </a:r>
            <a:r>
              <a:rPr lang="kk-KZ" sz="2400" dirty="0">
                <a:cs typeface="Arial" pitchFamily="34" charset="0"/>
              </a:rPr>
              <a:t>Сақтандырар ол сені, </a:t>
            </a:r>
          </a:p>
          <a:p>
            <a:pPr marL="342900" indent="-342900" algn="ctr"/>
            <a:r>
              <a:rPr lang="kk-KZ" sz="2400" dirty="0">
                <a:cs typeface="Arial" pitchFamily="34" charset="0"/>
              </a:rPr>
              <a:t>          Сансыз түрлі қауіптен.</a:t>
            </a:r>
          </a:p>
          <a:p>
            <a:pPr marL="342900" indent="-342900" algn="ctr"/>
            <a:r>
              <a:rPr lang="kk-KZ" sz="2400" dirty="0">
                <a:cs typeface="Arial" pitchFamily="34" charset="0"/>
              </a:rPr>
              <a:t>                   Жасырдым мен бір жұмбақ</a:t>
            </a:r>
          </a:p>
          <a:p>
            <a:pPr marL="342900" indent="-342900" algn="ctr"/>
            <a:r>
              <a:rPr lang="kk-KZ" sz="2400" dirty="0">
                <a:cs typeface="Arial" pitchFamily="34" charset="0"/>
              </a:rPr>
              <a:t>             Күшті болсаң тауып көр.</a:t>
            </a:r>
            <a:endParaRPr lang="ru-RU" sz="2400" dirty="0">
              <a:cs typeface="Arial" pitchFamily="34" charset="0"/>
            </a:endParaRPr>
          </a:p>
        </p:txBody>
      </p:sp>
      <p:sp>
        <p:nvSpPr>
          <p:cNvPr id="91335" name="Text Box 199"/>
          <p:cNvSpPr txBox="1">
            <a:spLocks noChangeArrowheads="1"/>
          </p:cNvSpPr>
          <p:nvPr/>
        </p:nvSpPr>
        <p:spPr bwMode="auto">
          <a:xfrm>
            <a:off x="5811838" y="2852738"/>
            <a:ext cx="11017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k-KZ" sz="3200">
                <a:solidFill>
                  <a:schemeClr val="accent2"/>
                </a:solidFill>
                <a:cs typeface="Arial" pitchFamily="34" charset="0"/>
              </a:rPr>
              <a:t>(Көз)</a:t>
            </a:r>
            <a:endParaRPr lang="ru-RU" sz="320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1336" name="Text Box 200"/>
          <p:cNvSpPr txBox="1">
            <a:spLocks noChangeArrowheads="1"/>
          </p:cNvSpPr>
          <p:nvPr/>
        </p:nvSpPr>
        <p:spPr bwMode="auto">
          <a:xfrm>
            <a:off x="1908175" y="3860800"/>
            <a:ext cx="44751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/>
            <a:r>
              <a:rPr lang="kk-KZ" dirty="0">
                <a:solidFill>
                  <a:schemeClr val="accent2"/>
                </a:solidFill>
                <a:cs typeface="Arial" pitchFamily="34" charset="0"/>
              </a:rPr>
              <a:t>2</a:t>
            </a:r>
            <a:r>
              <a:rPr lang="kk-KZ" dirty="0">
                <a:cs typeface="Arial" pitchFamily="34" charset="0"/>
              </a:rPr>
              <a:t>.     </a:t>
            </a:r>
            <a:r>
              <a:rPr lang="kk-KZ" sz="2400" dirty="0">
                <a:cs typeface="Arial" pitchFamily="34" charset="0"/>
              </a:rPr>
              <a:t>Сәле астында жүз ине,</a:t>
            </a:r>
          </a:p>
          <a:p>
            <a:pPr marL="342900" indent="-342900" algn="ctr"/>
            <a:r>
              <a:rPr lang="kk-KZ" sz="2400" dirty="0">
                <a:cs typeface="Arial" pitchFamily="34" charset="0"/>
              </a:rPr>
              <a:t>         Деген сөзді жасырдым.</a:t>
            </a:r>
          </a:p>
          <a:p>
            <a:pPr marL="342900" indent="-342900" algn="ctr"/>
            <a:r>
              <a:rPr lang="kk-KZ" sz="2400" dirty="0">
                <a:cs typeface="Arial" pitchFamily="34" charset="0"/>
              </a:rPr>
              <a:t>             Тапқыр болсан тауып көр,</a:t>
            </a:r>
          </a:p>
          <a:p>
            <a:pPr marL="342900" indent="-342900" algn="ctr"/>
            <a:r>
              <a:rPr lang="kk-KZ" sz="2400" dirty="0">
                <a:cs typeface="Arial" pitchFamily="34" charset="0"/>
              </a:rPr>
              <a:t>      Қулығымды асырдым.</a:t>
            </a:r>
            <a:endParaRPr lang="ru-RU" sz="2400" dirty="0">
              <a:cs typeface="Arial" pitchFamily="34" charset="0"/>
            </a:endParaRPr>
          </a:p>
        </p:txBody>
      </p:sp>
      <p:sp>
        <p:nvSpPr>
          <p:cNvPr id="91337" name="Text Box 201"/>
          <p:cNvSpPr txBox="1">
            <a:spLocks noChangeArrowheads="1"/>
          </p:cNvSpPr>
          <p:nvPr/>
        </p:nvSpPr>
        <p:spPr bwMode="auto">
          <a:xfrm>
            <a:off x="6311900" y="5805488"/>
            <a:ext cx="1333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k-KZ" sz="2800">
                <a:solidFill>
                  <a:schemeClr val="accent2"/>
                </a:solidFill>
                <a:cs typeface="Arial" pitchFamily="34" charset="0"/>
              </a:rPr>
              <a:t>(Кірпік)</a:t>
            </a:r>
            <a:endParaRPr lang="ru-RU" sz="2800">
              <a:solidFill>
                <a:schemeClr val="accent2"/>
              </a:solidFill>
              <a:cs typeface="Arial" pitchFamily="34" charset="0"/>
            </a:endParaRPr>
          </a:p>
        </p:txBody>
      </p:sp>
      <p:pic>
        <p:nvPicPr>
          <p:cNvPr id="38922" name="Picture 10" descr="12528563 (5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2565400"/>
            <a:ext cx="10969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333" grpId="0"/>
      <p:bldP spid="91334" grpId="0"/>
      <p:bldP spid="91335" grpId="0"/>
      <p:bldP spid="91336" grpId="0"/>
      <p:bldP spid="913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4357686" y="4000504"/>
            <a:ext cx="3500462" cy="500066"/>
          </a:xfrm>
          <a:prstGeom prst="rect">
            <a:avLst/>
          </a:prstGeom>
          <a:solidFill>
            <a:srgbClr val="92D050">
              <a:alpha val="7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ru-RU" sz="2000" b="1" dirty="0" err="1">
                <a:solidFill>
                  <a:srgbClr val="0000C0"/>
                </a:solidFill>
                <a:latin typeface="Times New Roman" pitchFamily="18" charset="0"/>
              </a:rPr>
              <a:t>Шәкәрім Құдайберді ұлы</a:t>
            </a:r>
            <a:endParaRPr lang="ru-RU" sz="2000" b="1" dirty="0">
              <a:solidFill>
                <a:srgbClr val="0000C0"/>
              </a:solidFill>
              <a:latin typeface="Times New Roman" pitchFamily="18" charset="0"/>
            </a:endParaRPr>
          </a:p>
        </p:txBody>
      </p:sp>
      <p:pic>
        <p:nvPicPr>
          <p:cNvPr id="8198" name="Рисунок 5" descr="tempimage15.tif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8453" y="2857500"/>
            <a:ext cx="8930" cy="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Рисунок 6" descr="tempimage16.tif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8453" y="3571875"/>
            <a:ext cx="8930" cy="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Рисунок 7" descr="tempimage17.tif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3268265"/>
            <a:ext cx="8930" cy="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Рисунок 8" descr="tempimage18.tif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3268265"/>
            <a:ext cx="8930" cy="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Рисунок 9" descr="tempimage19.tif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3268265"/>
            <a:ext cx="8930" cy="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Рисунок 10" descr="tempimage110.tif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3268265"/>
            <a:ext cx="8930" cy="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Рисунок 11" descr="tempimage111.tif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3268265"/>
            <a:ext cx="8930" cy="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Рисунок 12" descr="tempimage112.tif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3268265"/>
            <a:ext cx="8930" cy="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6" name="TextBox 13"/>
          <p:cNvSpPr txBox="1">
            <a:spLocks noChangeArrowheads="1"/>
          </p:cNvSpPr>
          <p:nvPr/>
        </p:nvSpPr>
        <p:spPr bwMode="auto">
          <a:xfrm>
            <a:off x="3214678" y="4643446"/>
            <a:ext cx="5643602" cy="1714511"/>
          </a:xfrm>
          <a:prstGeom prst="rect">
            <a:avLst/>
          </a:prstGeom>
          <a:solidFill>
            <a:srgbClr val="FFFFC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ru-RU" sz="2500" b="1" i="1" dirty="0" err="1">
                <a:solidFill>
                  <a:srgbClr val="FF0000"/>
                </a:solidFill>
                <a:latin typeface="Times New Roman" pitchFamily="18" charset="0"/>
              </a:rPr>
              <a:t>Тән сезіп</a:t>
            </a:r>
            <a:r>
              <a:rPr lang="ru-RU" sz="2500" b="1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ru-RU" sz="2500" b="1" i="1" dirty="0" err="1">
                <a:solidFill>
                  <a:srgbClr val="FF0000"/>
                </a:solidFill>
                <a:latin typeface="Times New Roman" pitchFamily="18" charset="0"/>
              </a:rPr>
              <a:t>көзбен көрмек, мұрын</a:t>
            </a:r>
            <a:r>
              <a:rPr lang="ru-RU" sz="25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ru-RU" sz="2500" b="1" i="1" dirty="0" err="1">
                <a:solidFill>
                  <a:srgbClr val="FF0000"/>
                </a:solidFill>
                <a:latin typeface="Times New Roman" pitchFamily="18" charset="0"/>
              </a:rPr>
              <a:t>иістен</a:t>
            </a:r>
            <a:r>
              <a:rPr lang="ru-RU" sz="2500" b="1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ru-RU" sz="2500" b="1" i="1" dirty="0" err="1">
                <a:solidFill>
                  <a:srgbClr val="FF0000"/>
                </a:solidFill>
                <a:latin typeface="Times New Roman" pitchFamily="18" charset="0"/>
              </a:rPr>
              <a:t>тіл</a:t>
            </a:r>
            <a:r>
              <a:rPr lang="ru-RU" sz="25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FF0000"/>
                </a:solidFill>
                <a:latin typeface="Times New Roman" pitchFamily="18" charset="0"/>
              </a:rPr>
              <a:t>дәмнен </a:t>
            </a:r>
            <a:r>
              <a:rPr lang="ru-RU" sz="2500" b="1" i="1" dirty="0">
                <a:solidFill>
                  <a:srgbClr val="FF0000"/>
                </a:solidFill>
                <a:latin typeface="Times New Roman" pitchFamily="18" charset="0"/>
              </a:rPr>
              <a:t>хабар </a:t>
            </a:r>
            <a:r>
              <a:rPr lang="ru-RU" sz="2500" b="1" i="1" dirty="0" err="1">
                <a:solidFill>
                  <a:srgbClr val="FF0000"/>
                </a:solidFill>
                <a:latin typeface="Times New Roman" pitchFamily="18" charset="0"/>
              </a:rPr>
              <a:t>бермек</a:t>
            </a:r>
            <a:r>
              <a:rPr lang="ru-RU" sz="2500" b="1" i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</a:p>
          <a:p>
            <a:pPr algn="ctr"/>
            <a:r>
              <a:rPr lang="ru-RU" sz="2500" b="1" i="1" dirty="0" err="1">
                <a:solidFill>
                  <a:srgbClr val="FF0000"/>
                </a:solidFill>
                <a:latin typeface="Times New Roman" pitchFamily="18" charset="0"/>
              </a:rPr>
              <a:t>Бесеунің мұндағы ойы-хабар</a:t>
            </a:r>
            <a:r>
              <a:rPr lang="ru-RU" sz="25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FF0000"/>
                </a:solidFill>
                <a:latin typeface="Times New Roman" pitchFamily="18" charset="0"/>
              </a:rPr>
              <a:t>алып</a:t>
            </a:r>
            <a:r>
              <a:rPr lang="ru-RU" sz="2500" b="1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</a:p>
          <a:p>
            <a:pPr algn="ctr"/>
            <a:r>
              <a:rPr lang="ru-RU" sz="2500" b="1" i="1" dirty="0" err="1">
                <a:solidFill>
                  <a:srgbClr val="FF0000"/>
                </a:solidFill>
                <a:latin typeface="Times New Roman" pitchFamily="18" charset="0"/>
              </a:rPr>
              <a:t>жақсы-жаман әр істі</a:t>
            </a:r>
            <a:r>
              <a:rPr lang="ru-RU" sz="25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FF0000"/>
                </a:solidFill>
                <a:latin typeface="Times New Roman" pitchFamily="18" charset="0"/>
              </a:rPr>
              <a:t>сол</a:t>
            </a:r>
            <a:r>
              <a:rPr lang="ru-RU" sz="25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FF0000"/>
                </a:solidFill>
                <a:latin typeface="Times New Roman" pitchFamily="18" charset="0"/>
              </a:rPr>
              <a:t>тексермек</a:t>
            </a:r>
            <a:r>
              <a:rPr lang="ru-RU" sz="2500" b="1" i="1" dirty="0">
                <a:solidFill>
                  <a:srgbClr val="00B0F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8207" name="Рисунок 14" descr="tempimage114.tiff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500174"/>
            <a:ext cx="1687711" cy="2500313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0" y="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28596" y="1500174"/>
            <a:ext cx="3429024" cy="107157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үгінгі сабақтың эпиграфы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4282" y="214290"/>
            <a:ext cx="8715436" cy="1071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Сабақтың тақырыбы: </a:t>
            </a:r>
            <a:r>
              <a:rPr lang="kk-K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Көздің құрылысы мен қызметі мен гигиенасы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8775" y="785813"/>
            <a:ext cx="8785225" cy="792162"/>
          </a:xfrm>
        </p:spPr>
        <p:txBody>
          <a:bodyPr/>
          <a:lstStyle/>
          <a:p>
            <a:pPr algn="ctr" eaLnBrk="1" hangingPunct="1">
              <a:lnSpc>
                <a:spcPct val="70000"/>
              </a:lnSpc>
            </a:pP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Қоршаған ортадан барлық мәліметтерді адам сезім мүшелерінің көмегімен қабылдайды.  Адамда 5 түрлі сезім мүшелері бар, олар:</a:t>
            </a:r>
            <a:r>
              <a:rPr lang="kk-KZ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457200" y="1785927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1187450" y="692150"/>
            <a:ext cx="6408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Көздің құрылысы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611188" y="1412875"/>
            <a:ext cx="81375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Адам сыртқы ортада болып жатқан түрлі ақпараттардың 80-90</a:t>
            </a:r>
            <a:r>
              <a:rPr lang="en-US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kk-KZ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-дан астамын көзбен көріп біледі. Көру мүшесі көз алмасы мен қосалқы мүшелерінен тұрады. </a:t>
            </a:r>
          </a:p>
          <a:p>
            <a:endParaRPr lang="kk-KZ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Constantia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5286380" y="2571744"/>
            <a:ext cx="2908522" cy="2428892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softEdge rad="112500"/>
          </a:effec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000364" y="5072074"/>
            <a:ext cx="307182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k-KZ" sz="1400" b="1" dirty="0">
                <a:solidFill>
                  <a:srgbClr val="FF0000"/>
                </a:solidFill>
              </a:rPr>
              <a:t>1 - </a:t>
            </a:r>
            <a:r>
              <a:rPr lang="kk-KZ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көз алмасының бұлшық еттері</a:t>
            </a:r>
          </a:p>
          <a:p>
            <a:r>
              <a:rPr lang="kk-KZ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– қантамырлары</a:t>
            </a:r>
          </a:p>
          <a:p>
            <a:r>
              <a:rPr lang="kk-KZ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3 - жүйке талшықтары</a:t>
            </a:r>
          </a:p>
          <a:p>
            <a:r>
              <a:rPr lang="kk-KZ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4 - көру жүйкесі</a:t>
            </a:r>
          </a:p>
          <a:p>
            <a:r>
              <a:rPr lang="kk-KZ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5 - шыны тәрізді дене</a:t>
            </a:r>
          </a:p>
          <a:p>
            <a:r>
              <a:rPr lang="kk-KZ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6 - ақ қабықша</a:t>
            </a:r>
            <a:endParaRPr lang="kk-KZ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Прямоугольник 6"/>
          <p:cNvSpPr>
            <a:spLocks noChangeArrowheads="1"/>
          </p:cNvSpPr>
          <p:nvPr/>
        </p:nvSpPr>
        <p:spPr bwMode="auto">
          <a:xfrm>
            <a:off x="6286512" y="5000636"/>
            <a:ext cx="250033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k-KZ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7 - кірпік бұлшық еттері</a:t>
            </a:r>
          </a:p>
          <a:p>
            <a:r>
              <a:rPr lang="kk-KZ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8 - қабақ</a:t>
            </a:r>
          </a:p>
          <a:p>
            <a:r>
              <a:rPr lang="kk-KZ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9 - кірпік</a:t>
            </a:r>
          </a:p>
          <a:p>
            <a:r>
              <a:rPr lang="kk-KZ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10 - қасаң қабықша</a:t>
            </a:r>
          </a:p>
          <a:p>
            <a:r>
              <a:rPr lang="kk-KZ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11 - көз бұршағы</a:t>
            </a:r>
          </a:p>
          <a:p>
            <a:r>
              <a:rPr lang="kk-KZ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12 - нұрлы қабықша</a:t>
            </a:r>
          </a:p>
          <a:p>
            <a:r>
              <a:rPr lang="kk-KZ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13 - торлы қабықша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714620"/>
            <a:ext cx="2071702" cy="21461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 rot="10800000">
            <a:off x="1785938" y="2786063"/>
            <a:ext cx="785812" cy="2143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71563" y="2571750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dirty="0"/>
              <a:t>   </a:t>
            </a:r>
            <a:r>
              <a:rPr lang="kk-K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Қас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3393281" y="3036094"/>
            <a:ext cx="500063" cy="428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57625" y="2786063"/>
            <a:ext cx="785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Қабақ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10800000">
            <a:off x="1785938" y="3500438"/>
            <a:ext cx="928687" cy="2143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0" y="3286125"/>
            <a:ext cx="1785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dirty="0"/>
              <a:t>   </a:t>
            </a:r>
            <a:r>
              <a:rPr lang="kk-K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Көз қарашығы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10800000" flipV="1">
            <a:off x="1785938" y="3929063"/>
            <a:ext cx="785812" cy="571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00063" y="4572000"/>
            <a:ext cx="2000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Нұрлы қабықша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16200000" flipH="1">
            <a:off x="3178969" y="3893344"/>
            <a:ext cx="714375" cy="6429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643313" y="4572000"/>
            <a:ext cx="1500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Ақ қабықша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72400" cy="1470025"/>
          </a:xfrm>
        </p:spPr>
        <p:txBody>
          <a:bodyPr/>
          <a:lstStyle/>
          <a:p>
            <a:r>
              <a:rPr lang="kk-KZ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Көру анализаторының қызметі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714884"/>
            <a:ext cx="2786082" cy="400056"/>
          </a:xfrm>
        </p:spPr>
        <p:txBody>
          <a:bodyPr>
            <a:normAutofit/>
          </a:bodyPr>
          <a:lstStyle/>
          <a:p>
            <a:r>
              <a:rPr lang="kk-K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Бейнематериалдар көрсету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40386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5072066" y="1857364"/>
            <a:ext cx="3643338" cy="400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k-KZ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Жарық көз алмасына қарашық арқылы түседі. Қарашық жарық сәулесін тоғыстау қызметін атқарады.(фокустайды)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k-KZ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Көзбұршақ</a:t>
            </a:r>
            <a:r>
              <a:rPr kumimoji="0" lang="kk-KZ" sz="20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жарық сәулесін сындырады да, оларды шыны тәрізді дене арқылы аударылған күйінде көздің тор қабығына бағыттайды.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28662" y="428604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3600" b="1" i="1" dirty="0" smtClean="0">
                <a:solidFill>
                  <a:srgbClr val="FF0066"/>
                </a:solidFill>
                <a:latin typeface="Times New Roman"/>
              </a:rPr>
              <a:t>Көздің бұзылуы,ауру түрлері</a:t>
            </a:r>
            <a:endParaRPr lang="ru-RU" sz="3600" dirty="0" smtClean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22860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0" y="2571744"/>
            <a:ext cx="3143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1400" dirty="0" smtClean="0">
                <a:solidFill>
                  <a:srgbClr val="0070C0"/>
                </a:solidFill>
                <a:latin typeface="Times New Roman"/>
              </a:rPr>
              <a:t>КӨЗ БҰРШАҒЫНЫҢ </a:t>
            </a:r>
          </a:p>
          <a:p>
            <a:pPr lvl="0" algn="ctr"/>
            <a:r>
              <a:rPr lang="kk-KZ" sz="1400" dirty="0" smtClean="0">
                <a:solidFill>
                  <a:srgbClr val="0070C0"/>
                </a:solidFill>
                <a:latin typeface="Times New Roman"/>
              </a:rPr>
              <a:t>БҰЛЫҢҒЫРЛАУЫ-</a:t>
            </a:r>
            <a:r>
              <a:rPr lang="kk-KZ" sz="1400" dirty="0" smtClean="0">
                <a:solidFill>
                  <a:srgbClr val="CC0000"/>
                </a:solidFill>
                <a:latin typeface="Times New Roman"/>
              </a:rPr>
              <a:t>КАТАРАКТА</a:t>
            </a:r>
            <a:endParaRPr lang="ru-RU" sz="1400" dirty="0" smtClean="0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142984"/>
            <a:ext cx="228601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6557459" y="2643182"/>
            <a:ext cx="2586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1400" dirty="0" smtClean="0">
                <a:solidFill>
                  <a:srgbClr val="0070C0"/>
                </a:solidFill>
                <a:latin typeface="Times New Roman"/>
              </a:rPr>
              <a:t>КӨЗ ҚЫСЫМЫНЫҢ АРТУЫ</a:t>
            </a:r>
            <a:r>
              <a:rPr lang="kk-KZ" sz="1400" dirty="0" smtClean="0">
                <a:solidFill>
                  <a:srgbClr val="000000"/>
                </a:solidFill>
                <a:latin typeface="Times New Roman"/>
              </a:rPr>
              <a:t>-</a:t>
            </a:r>
          </a:p>
          <a:p>
            <a:pPr lvl="0" algn="ctr"/>
            <a:r>
              <a:rPr lang="kk-KZ" sz="1400" dirty="0" smtClean="0">
                <a:solidFill>
                  <a:srgbClr val="CC0000"/>
                </a:solidFill>
                <a:latin typeface="Times New Roman"/>
              </a:rPr>
              <a:t>ГЛАУКОМА</a:t>
            </a:r>
            <a:endParaRPr lang="ru-RU" sz="14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5286388"/>
            <a:ext cx="2928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1400" dirty="0" smtClean="0">
                <a:solidFill>
                  <a:srgbClr val="0070C0"/>
                </a:solidFill>
                <a:latin typeface="Times New Roman"/>
              </a:rPr>
              <a:t>КӨЗДІҢ ҚАБЫНУЫ,</a:t>
            </a:r>
          </a:p>
          <a:p>
            <a:pPr lvl="0" algn="ctr"/>
            <a:r>
              <a:rPr lang="kk-KZ" sz="1400" dirty="0" smtClean="0">
                <a:solidFill>
                  <a:srgbClr val="0070C0"/>
                </a:solidFill>
                <a:latin typeface="Times New Roman"/>
              </a:rPr>
              <a:t>СУЫҚ ТИЮ </a:t>
            </a:r>
            <a:r>
              <a:rPr lang="kk-KZ" sz="1400" dirty="0" smtClean="0">
                <a:solidFill>
                  <a:srgbClr val="CC0000"/>
                </a:solidFill>
                <a:latin typeface="Times New Roman"/>
              </a:rPr>
              <a:t>-КОНЪЮКТИВИТ</a:t>
            </a:r>
            <a:endParaRPr lang="ru-RU" sz="1400" dirty="0" smtClean="0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876"/>
            <a:ext cx="214314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5763459" y="5286388"/>
            <a:ext cx="33805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1400" dirty="0" smtClean="0">
                <a:solidFill>
                  <a:srgbClr val="0070C0"/>
                </a:solidFill>
                <a:latin typeface="Times New Roman"/>
              </a:rPr>
              <a:t>АЛЫСТЫ КӨРГІШТІК- </a:t>
            </a:r>
            <a:r>
              <a:rPr lang="kk-KZ" sz="1400" dirty="0" smtClean="0">
                <a:solidFill>
                  <a:srgbClr val="CC0000"/>
                </a:solidFill>
                <a:latin typeface="Times New Roman"/>
              </a:rPr>
              <a:t>ҚЫРАҚТЫЛЫҚ</a:t>
            </a:r>
            <a:endParaRPr lang="ru-RU" sz="1400" dirty="0" smtClean="0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3500438"/>
            <a:ext cx="25241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3214678" y="4214818"/>
            <a:ext cx="24648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1400" dirty="0" smtClean="0">
                <a:solidFill>
                  <a:srgbClr val="0070C0"/>
                </a:solidFill>
                <a:latin typeface="Times New Roman"/>
              </a:rPr>
              <a:t>АЛЫСТАН КӨРМЕУШІЛІК-</a:t>
            </a:r>
          </a:p>
          <a:p>
            <a:pPr lvl="0" algn="ctr"/>
            <a:r>
              <a:rPr lang="kk-KZ" sz="1400" dirty="0" smtClean="0">
                <a:solidFill>
                  <a:srgbClr val="0070C0"/>
                </a:solidFill>
                <a:latin typeface="Times New Roman"/>
              </a:rPr>
              <a:t> </a:t>
            </a:r>
            <a:r>
              <a:rPr lang="kk-KZ" sz="1400" dirty="0" smtClean="0">
                <a:solidFill>
                  <a:srgbClr val="CC0000"/>
                </a:solidFill>
                <a:latin typeface="Times New Roman"/>
              </a:rPr>
              <a:t>СЫҒЫРЛЫҚ</a:t>
            </a:r>
            <a:endParaRPr lang="ru-RU" sz="1400" dirty="0" smtClean="0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2285992"/>
            <a:ext cx="23812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4545" r="9092"/>
          <a:stretch>
            <a:fillRect/>
          </a:stretch>
        </p:blipFill>
        <p:spPr bwMode="auto">
          <a:xfrm>
            <a:off x="428596" y="2285992"/>
            <a:ext cx="4071966" cy="314605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 l="15569" r="12574"/>
          <a:stretch>
            <a:fillRect/>
          </a:stretch>
        </p:blipFill>
        <p:spPr bwMode="auto">
          <a:xfrm>
            <a:off x="5000628" y="2285992"/>
            <a:ext cx="3571900" cy="3048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4" name="Овал 3"/>
          <p:cNvSpPr/>
          <p:nvPr/>
        </p:nvSpPr>
        <p:spPr>
          <a:xfrm>
            <a:off x="2214546" y="571480"/>
            <a:ext cx="6000792" cy="10715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Көз дәрігері- </a:t>
            </a:r>
            <a:r>
              <a:rPr lang="kk-K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окулист</a:t>
            </a:r>
            <a:r>
              <a:rPr lang="ru-RU" sz="32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lang="ru-RU" sz="2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latin typeface="Times New Roman"/>
                <a:cs typeface="Times New Roman"/>
              </a:rPr>
              <a:t>(ОФТАЛЬМОЛОГ)</a:t>
            </a:r>
            <a:endParaRPr lang="ru-RU" sz="20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684</Words>
  <Application>Microsoft Office PowerPoint</Application>
  <PresentationFormat>Экран (4:3)</PresentationFormat>
  <Paragraphs>137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Изображение</vt:lpstr>
      <vt:lpstr>Слайд 1</vt:lpstr>
      <vt:lpstr>Слайд 2</vt:lpstr>
      <vt:lpstr>Слайд 3</vt:lpstr>
      <vt:lpstr>Слайд 4</vt:lpstr>
      <vt:lpstr>Қоршаған ортадан барлық мәліметтерді адам сезім мүшелерінің көмегімен қабылдайды.  Адамда 5 түрлі сезім мүшелері бар, олар: </vt:lpstr>
      <vt:lpstr>Слайд 6</vt:lpstr>
      <vt:lpstr>Көру анализаторының қызметі</vt:lpstr>
      <vt:lpstr>Слайд 8</vt:lpstr>
      <vt:lpstr>Слайд 9</vt:lpstr>
      <vt:lpstr>Слайд 10</vt:lpstr>
      <vt:lpstr>Слайд 11</vt:lpstr>
      <vt:lpstr>Слайд 12</vt:lpstr>
      <vt:lpstr>Биологиялық диктант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Үйге тапсырма §20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777</cp:lastModifiedBy>
  <cp:revision>52</cp:revision>
  <dcterms:created xsi:type="dcterms:W3CDTF">2013-10-10T14:45:02Z</dcterms:created>
  <dcterms:modified xsi:type="dcterms:W3CDTF">2019-02-14T16:03:02Z</dcterms:modified>
</cp:coreProperties>
</file>