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Detskop\18-LineykaPrew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9144000" cy="8143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58579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FF0000"/>
                </a:solidFill>
              </a:rPr>
              <a:t>Сәуірдің  жиырма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екісі</a:t>
            </a:r>
            <a:endParaRPr lang="ru-RU" sz="4400" b="1" i="1" dirty="0" smtClean="0">
              <a:solidFill>
                <a:srgbClr val="FF0000"/>
              </a:solidFill>
            </a:endParaRPr>
          </a:p>
          <a:p>
            <a:pPr algn="ctr"/>
            <a:r>
              <a:rPr lang="kk-KZ" sz="2800" b="1" i="1" dirty="0" smtClean="0">
                <a:solidFill>
                  <a:srgbClr val="0070C0"/>
                </a:solidFill>
              </a:rPr>
              <a:t>    Сабақтың тақырыбы: </a:t>
            </a:r>
            <a:r>
              <a:rPr lang="kk-KZ" sz="4400" b="1" i="1" dirty="0" smtClean="0">
                <a:solidFill>
                  <a:srgbClr val="FF0000"/>
                </a:solidFill>
              </a:rPr>
              <a:t>Ғаламшар сипаты </a:t>
            </a:r>
          </a:p>
        </p:txBody>
      </p:sp>
      <p:pic>
        <p:nvPicPr>
          <p:cNvPr id="1028" name="Picture 4" descr="D:\Detskop\12611ea3-fcd8-4d21-8b3c-dd20d573431c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214554"/>
            <a:ext cx="864399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1325" t="29470" r="6903" b="23154"/>
          <a:stretch>
            <a:fillRect/>
          </a:stretch>
        </p:blipFill>
        <p:spPr bwMode="auto">
          <a:xfrm>
            <a:off x="0" y="1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9276" t="16225" r="6890" b="10224"/>
          <a:stretch>
            <a:fillRect/>
          </a:stretch>
        </p:blipFill>
        <p:spPr bwMode="auto">
          <a:xfrm>
            <a:off x="0" y="3214686"/>
            <a:ext cx="9144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143248"/>
            <a:ext cx="821537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3600" b="1" i="1" dirty="0" smtClean="0">
                <a:solidFill>
                  <a:srgbClr val="FF0000"/>
                </a:solidFill>
              </a:rPr>
              <a:t>Ғаламшар </a:t>
            </a:r>
            <a:r>
              <a:rPr lang="kk-KZ" sz="3600" b="1" i="1" dirty="0" smtClean="0">
                <a:solidFill>
                  <a:srgbClr val="FF0000"/>
                </a:solidFill>
              </a:rPr>
              <a:t>сипаты</a:t>
            </a:r>
          </a:p>
          <a:p>
            <a:pPr algn="ctr"/>
            <a:r>
              <a:rPr lang="kk-KZ" sz="3600" b="1" i="1" dirty="0" smtClean="0">
                <a:solidFill>
                  <a:srgbClr val="FF0000"/>
                </a:solidFill>
              </a:rPr>
              <a:t>Характеристика планет 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tskop\img_user_file_591d5295420fa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388" y="2714620"/>
            <a:ext cx="50006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5" y="302774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kk-KZ" sz="3200" dirty="0" smtClean="0">
                <a:solidFill>
                  <a:srgbClr val="FF0000"/>
                </a:solidFill>
              </a:rPr>
              <a:t/>
            </a:r>
            <a:br>
              <a:rPr lang="kk-KZ" sz="3200" dirty="0" smtClean="0">
                <a:solidFill>
                  <a:srgbClr val="FF0000"/>
                </a:solidFill>
              </a:rPr>
            </a:br>
            <a:r>
              <a:rPr lang="kk-KZ" sz="3200" dirty="0" smtClean="0">
                <a:solidFill>
                  <a:srgbClr val="FF0000"/>
                </a:solidFill>
              </a:rPr>
              <a:t/>
            </a:r>
            <a:br>
              <a:rPr lang="kk-KZ" sz="3200" dirty="0" smtClean="0">
                <a:solidFill>
                  <a:srgbClr val="FF0000"/>
                </a:solidFill>
              </a:rPr>
            </a:br>
            <a:r>
              <a:rPr lang="kk-KZ" sz="3200" dirty="0" smtClean="0">
                <a:solidFill>
                  <a:srgbClr val="FF0000"/>
                </a:solidFill>
              </a:rPr>
              <a:t>                Берілген сөздерге қосымша жалғаңдар</a:t>
            </a:r>
            <a:br>
              <a:rPr lang="kk-KZ" sz="3200" dirty="0" smtClean="0">
                <a:solidFill>
                  <a:srgbClr val="FF0000"/>
                </a:solidFill>
              </a:rPr>
            </a:br>
            <a:r>
              <a:rPr lang="kk-KZ" sz="3200" dirty="0" smtClean="0">
                <a:solidFill>
                  <a:srgbClr val="FF0000"/>
                </a:solidFill>
              </a:rPr>
              <a:t>                (К данным словам добавьте окончание)</a:t>
            </a:r>
            <a:br>
              <a:rPr lang="kk-KZ" sz="3200" dirty="0" smtClean="0">
                <a:solidFill>
                  <a:srgbClr val="FF0000"/>
                </a:solidFill>
              </a:rPr>
            </a:br>
            <a:r>
              <a:rPr lang="kk-KZ" sz="3200" dirty="0" smtClean="0">
                <a:solidFill>
                  <a:srgbClr val="FF0000"/>
                </a:solidFill>
              </a:rPr>
              <a:t/>
            </a:r>
            <a:br>
              <a:rPr lang="kk-KZ" sz="3200" dirty="0" smtClean="0">
                <a:solidFill>
                  <a:srgbClr val="FF0000"/>
                </a:solidFill>
              </a:rPr>
            </a:br>
            <a:r>
              <a:rPr lang="kk-KZ" sz="3200" dirty="0" smtClean="0">
                <a:solidFill>
                  <a:srgbClr val="FF0000"/>
                </a:solidFill>
              </a:rPr>
              <a:t>Үлгі (образец)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Downloads\WhatsApp Image 2020-04-21 at 22.37.5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3" y="1428736"/>
            <a:ext cx="3071834" cy="5429264"/>
          </a:xfrm>
          <a:prstGeom prst="rect">
            <a:avLst/>
          </a:prstGeom>
          <a:noFill/>
        </p:spPr>
      </p:pic>
      <p:pic>
        <p:nvPicPr>
          <p:cNvPr id="2051" name="Picture 3" descr="D:\Downloads\WhatsApp Image 2020-04-21 at 22.37.53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3071801" cy="4857760"/>
          </a:xfrm>
          <a:prstGeom prst="rect">
            <a:avLst/>
          </a:prstGeom>
          <a:noFill/>
        </p:spPr>
      </p:pic>
      <p:pic>
        <p:nvPicPr>
          <p:cNvPr id="2052" name="Picture 4" descr="D:\Downloads\WhatsApp Image 2020-04-21 at 22.37.53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428736"/>
            <a:ext cx="3071802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                  Берілген сөздерге қосымша жалғаңдар                 (К данным словам добавьте окончание)  Үлгі (образец)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</cp:revision>
  <dcterms:created xsi:type="dcterms:W3CDTF">2020-04-21T16:59:52Z</dcterms:created>
  <dcterms:modified xsi:type="dcterms:W3CDTF">2020-04-21T17:47:13Z</dcterms:modified>
</cp:coreProperties>
</file>