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70" r:id="rId4"/>
    <p:sldId id="271" r:id="rId5"/>
    <p:sldId id="259" r:id="rId6"/>
    <p:sldId id="261" r:id="rId7"/>
    <p:sldId id="272" r:id="rId8"/>
    <p:sldId id="273" r:id="rId9"/>
    <p:sldId id="264" r:id="rId10"/>
    <p:sldId id="267" r:id="rId11"/>
    <p:sldId id="277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6D35D-AB02-4F53-A5DB-133C6F41DE5F}" type="doc">
      <dgm:prSet loTypeId="urn:microsoft.com/office/officeart/2005/8/layout/vList3#1" loCatId="list" qsTypeId="urn:microsoft.com/office/officeart/2005/8/quickstyle/simple2" qsCatId="simple" csTypeId="urn:microsoft.com/office/officeart/2005/8/colors/accent1_2" csCatId="accent1" phldr="1"/>
      <dgm:spPr/>
    </dgm:pt>
    <dgm:pt modelId="{A5270E21-88F1-4B7C-97CA-6BC0EF86D3AD}">
      <dgm:prSet phldrT="[Текст]"/>
      <dgm:spPr/>
      <dgm:t>
        <a:bodyPr/>
        <a:lstStyle/>
        <a:p>
          <a:r>
            <a:rPr lang="en-US" b="1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BEDROOM</a:t>
          </a:r>
          <a:endParaRPr lang="ru-RU" dirty="0"/>
        </a:p>
      </dgm:t>
    </dgm:pt>
    <dgm:pt modelId="{B664B574-4438-4521-A914-5EBDDCC279BF}" type="parTrans" cxnId="{6ABD3E05-48A5-49A2-8526-A4362EC93A3A}">
      <dgm:prSet/>
      <dgm:spPr/>
      <dgm:t>
        <a:bodyPr/>
        <a:lstStyle/>
        <a:p>
          <a:endParaRPr lang="ru-RU"/>
        </a:p>
      </dgm:t>
    </dgm:pt>
    <dgm:pt modelId="{443089C3-F900-42AA-921A-C2E587FC1E31}" type="sibTrans" cxnId="{6ABD3E05-48A5-49A2-8526-A4362EC93A3A}">
      <dgm:prSet/>
      <dgm:spPr/>
      <dgm:t>
        <a:bodyPr/>
        <a:lstStyle/>
        <a:p>
          <a:endParaRPr lang="ru-RU"/>
        </a:p>
      </dgm:t>
    </dgm:pt>
    <dgm:pt modelId="{BECF72DB-7CC6-43D3-8300-F21E1291A4BB}">
      <dgm:prSet phldrT="[Текст]"/>
      <dgm:spPr/>
      <dgm:t>
        <a:bodyPr/>
        <a:lstStyle/>
        <a:p>
          <a:r>
            <a:rPr lang="en-US" b="1" dirty="0" smtClean="0"/>
            <a:t>KITCHEN</a:t>
          </a:r>
          <a:endParaRPr lang="ru-RU" b="1" dirty="0"/>
        </a:p>
      </dgm:t>
    </dgm:pt>
    <dgm:pt modelId="{AB9B73A0-AFEA-44E7-8030-81DAE0257993}" type="parTrans" cxnId="{10D72821-6B7A-42A3-A7D0-DCCD9B622D94}">
      <dgm:prSet/>
      <dgm:spPr/>
      <dgm:t>
        <a:bodyPr/>
        <a:lstStyle/>
        <a:p>
          <a:endParaRPr lang="ru-RU"/>
        </a:p>
      </dgm:t>
    </dgm:pt>
    <dgm:pt modelId="{A9CC9F92-9565-49C8-8DD2-42F1AD5DFD3A}" type="sibTrans" cxnId="{10D72821-6B7A-42A3-A7D0-DCCD9B622D94}">
      <dgm:prSet/>
      <dgm:spPr/>
      <dgm:t>
        <a:bodyPr/>
        <a:lstStyle/>
        <a:p>
          <a:endParaRPr lang="ru-RU"/>
        </a:p>
      </dgm:t>
    </dgm:pt>
    <dgm:pt modelId="{620A578D-C886-469D-8E29-1A0B1276CCB2}">
      <dgm:prSet phldrT="[Текст]"/>
      <dgm:spPr/>
      <dgm:t>
        <a:bodyPr/>
        <a:lstStyle/>
        <a:p>
          <a:r>
            <a:rPr lang="en-US" b="1" dirty="0" smtClean="0"/>
            <a:t>LIVING ROOM</a:t>
          </a:r>
          <a:endParaRPr lang="ru-RU" b="1" dirty="0"/>
        </a:p>
      </dgm:t>
    </dgm:pt>
    <dgm:pt modelId="{45D0B968-2078-4BF9-8370-D39716BC5457}" type="parTrans" cxnId="{9E1A8C72-4C57-4ED8-B355-C2410E70C028}">
      <dgm:prSet/>
      <dgm:spPr/>
      <dgm:t>
        <a:bodyPr/>
        <a:lstStyle/>
        <a:p>
          <a:endParaRPr lang="ru-RU"/>
        </a:p>
      </dgm:t>
    </dgm:pt>
    <dgm:pt modelId="{97A4D7A3-50B3-4E1B-9CE0-F8F7A3365A2D}" type="sibTrans" cxnId="{9E1A8C72-4C57-4ED8-B355-C2410E70C028}">
      <dgm:prSet/>
      <dgm:spPr/>
      <dgm:t>
        <a:bodyPr/>
        <a:lstStyle/>
        <a:p>
          <a:endParaRPr lang="ru-RU"/>
        </a:p>
      </dgm:t>
    </dgm:pt>
    <dgm:pt modelId="{3DE231CA-E067-4DD7-81F6-15AC517A9D6E}" type="pres">
      <dgm:prSet presAssocID="{D6F6D35D-AB02-4F53-A5DB-133C6F41DE5F}" presName="linearFlow" presStyleCnt="0">
        <dgm:presLayoutVars>
          <dgm:dir/>
          <dgm:resizeHandles val="exact"/>
        </dgm:presLayoutVars>
      </dgm:prSet>
      <dgm:spPr/>
    </dgm:pt>
    <dgm:pt modelId="{A06F3A30-9E15-47A9-89E4-F6636E572C33}" type="pres">
      <dgm:prSet presAssocID="{A5270E21-88F1-4B7C-97CA-6BC0EF86D3AD}" presName="composite" presStyleCnt="0"/>
      <dgm:spPr/>
    </dgm:pt>
    <dgm:pt modelId="{912FB575-8FA3-4C74-82D6-D87D96D6C10C}" type="pres">
      <dgm:prSet presAssocID="{A5270E21-88F1-4B7C-97CA-6BC0EF86D3A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4F1F9D0-6F62-4236-BA9D-7E12816896C5}" type="pres">
      <dgm:prSet presAssocID="{A5270E21-88F1-4B7C-97CA-6BC0EF86D3A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1BA4-4388-489D-B7BC-70A0D02CA146}" type="pres">
      <dgm:prSet presAssocID="{443089C3-F900-42AA-921A-C2E587FC1E31}" presName="spacing" presStyleCnt="0"/>
      <dgm:spPr/>
    </dgm:pt>
    <dgm:pt modelId="{A1CFEC85-6D04-493E-B4AB-5ED2789FF902}" type="pres">
      <dgm:prSet presAssocID="{BECF72DB-7CC6-43D3-8300-F21E1291A4BB}" presName="composite" presStyleCnt="0"/>
      <dgm:spPr/>
    </dgm:pt>
    <dgm:pt modelId="{DC50AFD4-AE45-488E-AB70-B3EBC36EE05D}" type="pres">
      <dgm:prSet presAssocID="{BECF72DB-7CC6-43D3-8300-F21E1291A4BB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5D7DCC0-CD87-4B0E-8E0A-64BFB22D234B}" type="pres">
      <dgm:prSet presAssocID="{BECF72DB-7CC6-43D3-8300-F21E1291A4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3C03-D197-4F3B-B2F0-939BEE5C3DEC}" type="pres">
      <dgm:prSet presAssocID="{A9CC9F92-9565-49C8-8DD2-42F1AD5DFD3A}" presName="spacing" presStyleCnt="0"/>
      <dgm:spPr/>
    </dgm:pt>
    <dgm:pt modelId="{E85A46BF-37B9-4D46-970D-234BD27E188E}" type="pres">
      <dgm:prSet presAssocID="{620A578D-C886-469D-8E29-1A0B1276CCB2}" presName="composite" presStyleCnt="0"/>
      <dgm:spPr/>
    </dgm:pt>
    <dgm:pt modelId="{C12974C7-B050-4F80-87FA-205ED1F2AAAE}" type="pres">
      <dgm:prSet presAssocID="{620A578D-C886-469D-8E29-1A0B1276CCB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0736356-C4F7-4594-B4F1-57A16FB39F45}" type="pres">
      <dgm:prSet presAssocID="{620A578D-C886-469D-8E29-1A0B1276CCB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D3E05-48A5-49A2-8526-A4362EC93A3A}" srcId="{D6F6D35D-AB02-4F53-A5DB-133C6F41DE5F}" destId="{A5270E21-88F1-4B7C-97CA-6BC0EF86D3AD}" srcOrd="0" destOrd="0" parTransId="{B664B574-4438-4521-A914-5EBDDCC279BF}" sibTransId="{443089C3-F900-42AA-921A-C2E587FC1E31}"/>
    <dgm:cxn modelId="{9E1A8C72-4C57-4ED8-B355-C2410E70C028}" srcId="{D6F6D35D-AB02-4F53-A5DB-133C6F41DE5F}" destId="{620A578D-C886-469D-8E29-1A0B1276CCB2}" srcOrd="2" destOrd="0" parTransId="{45D0B968-2078-4BF9-8370-D39716BC5457}" sibTransId="{97A4D7A3-50B3-4E1B-9CE0-F8F7A3365A2D}"/>
    <dgm:cxn modelId="{4887F669-45C0-4B4A-871E-F2EB495B3CB5}" type="presOf" srcId="{A5270E21-88F1-4B7C-97CA-6BC0EF86D3AD}" destId="{04F1F9D0-6F62-4236-BA9D-7E12816896C5}" srcOrd="0" destOrd="0" presId="urn:microsoft.com/office/officeart/2005/8/layout/vList3#1"/>
    <dgm:cxn modelId="{EE31B81D-6D9C-4D77-9AC3-0DFB78EABBE3}" type="presOf" srcId="{BECF72DB-7CC6-43D3-8300-F21E1291A4BB}" destId="{35D7DCC0-CD87-4B0E-8E0A-64BFB22D234B}" srcOrd="0" destOrd="0" presId="urn:microsoft.com/office/officeart/2005/8/layout/vList3#1"/>
    <dgm:cxn modelId="{B23AC797-709E-4FFF-A31A-613C910AB250}" type="presOf" srcId="{620A578D-C886-469D-8E29-1A0B1276CCB2}" destId="{20736356-C4F7-4594-B4F1-57A16FB39F45}" srcOrd="0" destOrd="0" presId="urn:microsoft.com/office/officeart/2005/8/layout/vList3#1"/>
    <dgm:cxn modelId="{40B55F5A-3A19-4761-8C7C-22E2893841AD}" type="presOf" srcId="{D6F6D35D-AB02-4F53-A5DB-133C6F41DE5F}" destId="{3DE231CA-E067-4DD7-81F6-15AC517A9D6E}" srcOrd="0" destOrd="0" presId="urn:microsoft.com/office/officeart/2005/8/layout/vList3#1"/>
    <dgm:cxn modelId="{10D72821-6B7A-42A3-A7D0-DCCD9B622D94}" srcId="{D6F6D35D-AB02-4F53-A5DB-133C6F41DE5F}" destId="{BECF72DB-7CC6-43D3-8300-F21E1291A4BB}" srcOrd="1" destOrd="0" parTransId="{AB9B73A0-AFEA-44E7-8030-81DAE0257993}" sibTransId="{A9CC9F92-9565-49C8-8DD2-42F1AD5DFD3A}"/>
    <dgm:cxn modelId="{0201DC16-A396-484B-8D7C-F72D75A14800}" type="presParOf" srcId="{3DE231CA-E067-4DD7-81F6-15AC517A9D6E}" destId="{A06F3A30-9E15-47A9-89E4-F6636E572C33}" srcOrd="0" destOrd="0" presId="urn:microsoft.com/office/officeart/2005/8/layout/vList3#1"/>
    <dgm:cxn modelId="{31300092-1C33-4347-9808-3D5F1A3DCAF5}" type="presParOf" srcId="{A06F3A30-9E15-47A9-89E4-F6636E572C33}" destId="{912FB575-8FA3-4C74-82D6-D87D96D6C10C}" srcOrd="0" destOrd="0" presId="urn:microsoft.com/office/officeart/2005/8/layout/vList3#1"/>
    <dgm:cxn modelId="{3125D2B5-15A9-462A-97DD-85C7132335F4}" type="presParOf" srcId="{A06F3A30-9E15-47A9-89E4-F6636E572C33}" destId="{04F1F9D0-6F62-4236-BA9D-7E12816896C5}" srcOrd="1" destOrd="0" presId="urn:microsoft.com/office/officeart/2005/8/layout/vList3#1"/>
    <dgm:cxn modelId="{E04C859C-2BEF-41A8-A456-29D2AC3651A2}" type="presParOf" srcId="{3DE231CA-E067-4DD7-81F6-15AC517A9D6E}" destId="{51221BA4-4388-489D-B7BC-70A0D02CA146}" srcOrd="1" destOrd="0" presId="urn:microsoft.com/office/officeart/2005/8/layout/vList3#1"/>
    <dgm:cxn modelId="{95C25AFF-6AC5-4ABA-BD1B-C82CABF2054F}" type="presParOf" srcId="{3DE231CA-E067-4DD7-81F6-15AC517A9D6E}" destId="{A1CFEC85-6D04-493E-B4AB-5ED2789FF902}" srcOrd="2" destOrd="0" presId="urn:microsoft.com/office/officeart/2005/8/layout/vList3#1"/>
    <dgm:cxn modelId="{006FA9AB-BAD0-47D6-9175-8705119C9994}" type="presParOf" srcId="{A1CFEC85-6D04-493E-B4AB-5ED2789FF902}" destId="{DC50AFD4-AE45-488E-AB70-B3EBC36EE05D}" srcOrd="0" destOrd="0" presId="urn:microsoft.com/office/officeart/2005/8/layout/vList3#1"/>
    <dgm:cxn modelId="{49990D15-3C28-4E00-8A00-1502E09F0196}" type="presParOf" srcId="{A1CFEC85-6D04-493E-B4AB-5ED2789FF902}" destId="{35D7DCC0-CD87-4B0E-8E0A-64BFB22D234B}" srcOrd="1" destOrd="0" presId="urn:microsoft.com/office/officeart/2005/8/layout/vList3#1"/>
    <dgm:cxn modelId="{9E507ACA-2AC9-419E-BA84-160C452E6A4D}" type="presParOf" srcId="{3DE231CA-E067-4DD7-81F6-15AC517A9D6E}" destId="{FBB43C03-D197-4F3B-B2F0-939BEE5C3DEC}" srcOrd="3" destOrd="0" presId="urn:microsoft.com/office/officeart/2005/8/layout/vList3#1"/>
    <dgm:cxn modelId="{3A4ABF0D-FBDE-4615-85AA-AADC7EB702BC}" type="presParOf" srcId="{3DE231CA-E067-4DD7-81F6-15AC517A9D6E}" destId="{E85A46BF-37B9-4D46-970D-234BD27E188E}" srcOrd="4" destOrd="0" presId="urn:microsoft.com/office/officeart/2005/8/layout/vList3#1"/>
    <dgm:cxn modelId="{C1B95923-EDAA-423E-91FC-C0ACEEF2BDDF}" type="presParOf" srcId="{E85A46BF-37B9-4D46-970D-234BD27E188E}" destId="{C12974C7-B050-4F80-87FA-205ED1F2AAAE}" srcOrd="0" destOrd="0" presId="urn:microsoft.com/office/officeart/2005/8/layout/vList3#1"/>
    <dgm:cxn modelId="{D2F296AB-0897-4AE8-B025-1E54E680599D}" type="presParOf" srcId="{E85A46BF-37B9-4D46-970D-234BD27E188E}" destId="{20736356-C4F7-4594-B4F1-57A16FB39F4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71D16D-6494-49CC-A61F-A8C00519A1A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FBDFF5-32CF-4AB8-A0FC-C66C4030C89D}">
      <dgm:prSet phldrT="[Текст]"/>
      <dgm:spPr/>
      <dgm:t>
        <a:bodyPr/>
        <a:lstStyle/>
        <a:p>
          <a:r>
            <a:rPr lang="en-US" dirty="0" smtClean="0"/>
            <a:t>bedroom</a:t>
          </a:r>
          <a:endParaRPr lang="ru-RU" dirty="0"/>
        </a:p>
      </dgm:t>
    </dgm:pt>
    <dgm:pt modelId="{D3992212-DFA5-4601-A4DD-C51C0FB7A12A}" type="parTrans" cxnId="{AE9D65A3-D70D-4471-A8B1-DACEB9F8854A}">
      <dgm:prSet/>
      <dgm:spPr/>
      <dgm:t>
        <a:bodyPr/>
        <a:lstStyle/>
        <a:p>
          <a:endParaRPr lang="ru-RU"/>
        </a:p>
      </dgm:t>
    </dgm:pt>
    <dgm:pt modelId="{40A344D0-2D5D-4127-B401-2C52C275CCA5}" type="sibTrans" cxnId="{AE9D65A3-D70D-4471-A8B1-DACEB9F8854A}">
      <dgm:prSet/>
      <dgm:spPr/>
      <dgm:t>
        <a:bodyPr/>
        <a:lstStyle/>
        <a:p>
          <a:endParaRPr lang="ru-RU"/>
        </a:p>
      </dgm:t>
    </dgm:pt>
    <dgm:pt modelId="{4872F87B-8DB0-48E5-A851-40FA9EB7ECED}">
      <dgm:prSet phldrT="[Текст]"/>
      <dgm:spPr/>
      <dgm:t>
        <a:bodyPr/>
        <a:lstStyle/>
        <a:p>
          <a:r>
            <a:rPr lang="en-US" dirty="0" smtClean="0"/>
            <a:t>Read the text and draw the picture</a:t>
          </a:r>
          <a:endParaRPr lang="ru-RU" dirty="0"/>
        </a:p>
      </dgm:t>
    </dgm:pt>
    <dgm:pt modelId="{6DF94B66-2B32-462C-A395-8B50DED35BDA}" type="parTrans" cxnId="{5934B551-4A39-411D-A0F1-4269CD4A3189}">
      <dgm:prSet/>
      <dgm:spPr/>
      <dgm:t>
        <a:bodyPr/>
        <a:lstStyle/>
        <a:p>
          <a:endParaRPr lang="ru-RU"/>
        </a:p>
      </dgm:t>
    </dgm:pt>
    <dgm:pt modelId="{364EB40C-7708-4443-86BC-17637229FB28}" type="sibTrans" cxnId="{5934B551-4A39-411D-A0F1-4269CD4A3189}">
      <dgm:prSet/>
      <dgm:spPr/>
      <dgm:t>
        <a:bodyPr/>
        <a:lstStyle/>
        <a:p>
          <a:endParaRPr lang="ru-RU"/>
        </a:p>
      </dgm:t>
    </dgm:pt>
    <dgm:pt modelId="{1491F0B7-BC16-4D00-8B98-388BEBBF98E5}">
      <dgm:prSet phldrT="[Текст]"/>
      <dgm:spPr/>
      <dgm:t>
        <a:bodyPr/>
        <a:lstStyle/>
        <a:p>
          <a:r>
            <a:rPr lang="en-US" dirty="0" smtClean="0"/>
            <a:t>kitchen</a:t>
          </a:r>
          <a:endParaRPr lang="ru-RU" dirty="0"/>
        </a:p>
      </dgm:t>
    </dgm:pt>
    <dgm:pt modelId="{147F874E-DBFE-4FB0-9CED-537C3F708881}" type="parTrans" cxnId="{FAEC5823-FB4E-4805-88FD-E008C0E2F407}">
      <dgm:prSet/>
      <dgm:spPr/>
      <dgm:t>
        <a:bodyPr/>
        <a:lstStyle/>
        <a:p>
          <a:endParaRPr lang="ru-RU"/>
        </a:p>
      </dgm:t>
    </dgm:pt>
    <dgm:pt modelId="{8DF9565E-42F5-4C15-9EC6-4A639591A018}" type="sibTrans" cxnId="{FAEC5823-FB4E-4805-88FD-E008C0E2F407}">
      <dgm:prSet/>
      <dgm:spPr/>
      <dgm:t>
        <a:bodyPr/>
        <a:lstStyle/>
        <a:p>
          <a:endParaRPr lang="ru-RU"/>
        </a:p>
      </dgm:t>
    </dgm:pt>
    <dgm:pt modelId="{29F18819-D7E7-47BE-B924-0D7728AB9E14}">
      <dgm:prSet phldrT="[Текст]"/>
      <dgm:spPr/>
      <dgm:t>
        <a:bodyPr/>
        <a:lstStyle/>
        <a:p>
          <a:r>
            <a:rPr lang="en-US" dirty="0" smtClean="0"/>
            <a:t>Make up dialogue</a:t>
          </a:r>
          <a:endParaRPr lang="ru-RU" dirty="0"/>
        </a:p>
      </dgm:t>
    </dgm:pt>
    <dgm:pt modelId="{0AF587EC-69EE-46E5-BDCF-8DEBDAB66124}" type="parTrans" cxnId="{8E462F85-2BA8-4964-8332-B93744C89FBA}">
      <dgm:prSet/>
      <dgm:spPr/>
      <dgm:t>
        <a:bodyPr/>
        <a:lstStyle/>
        <a:p>
          <a:endParaRPr lang="ru-RU"/>
        </a:p>
      </dgm:t>
    </dgm:pt>
    <dgm:pt modelId="{4E7C3590-BD98-4034-ACE8-511FDBE18CE4}" type="sibTrans" cxnId="{8E462F85-2BA8-4964-8332-B93744C89FBA}">
      <dgm:prSet/>
      <dgm:spPr/>
      <dgm:t>
        <a:bodyPr/>
        <a:lstStyle/>
        <a:p>
          <a:endParaRPr lang="ru-RU"/>
        </a:p>
      </dgm:t>
    </dgm:pt>
    <dgm:pt modelId="{5D2442F5-57DB-4CB4-B393-808AA0BC1800}">
      <dgm:prSet phldrT="[Текст]"/>
      <dgm:spPr/>
      <dgm:t>
        <a:bodyPr/>
        <a:lstStyle/>
        <a:p>
          <a:r>
            <a:rPr lang="en-US" dirty="0" smtClean="0"/>
            <a:t>living room</a:t>
          </a:r>
          <a:endParaRPr lang="ru-RU" dirty="0"/>
        </a:p>
      </dgm:t>
    </dgm:pt>
    <dgm:pt modelId="{F6A934CC-E649-415D-ADA6-1FBB906B2BDB}" type="parTrans" cxnId="{171AF3D4-4C1B-4D39-A3A4-AC2342A57237}">
      <dgm:prSet/>
      <dgm:spPr/>
      <dgm:t>
        <a:bodyPr/>
        <a:lstStyle/>
        <a:p>
          <a:endParaRPr lang="ru-RU"/>
        </a:p>
      </dgm:t>
    </dgm:pt>
    <dgm:pt modelId="{7688DAFB-E7FC-48DC-9D2C-31104F6F0B44}" type="sibTrans" cxnId="{171AF3D4-4C1B-4D39-A3A4-AC2342A57237}">
      <dgm:prSet/>
      <dgm:spPr/>
      <dgm:t>
        <a:bodyPr/>
        <a:lstStyle/>
        <a:p>
          <a:endParaRPr lang="ru-RU"/>
        </a:p>
      </dgm:t>
    </dgm:pt>
    <dgm:pt modelId="{012CAD4D-64CD-4BDC-A218-07FEEE80D034}">
      <dgm:prSet phldrT="[Текст]"/>
      <dgm:spPr/>
      <dgm:t>
        <a:bodyPr/>
        <a:lstStyle/>
        <a:p>
          <a:r>
            <a:rPr lang="en-US" dirty="0" smtClean="0"/>
            <a:t>Describe the picture of the garden</a:t>
          </a:r>
          <a:endParaRPr lang="ru-RU" dirty="0"/>
        </a:p>
      </dgm:t>
    </dgm:pt>
    <dgm:pt modelId="{EDEB3722-4417-43A2-BA3D-F459535BA6C0}" type="parTrans" cxnId="{A2774A2B-7E90-46ED-BC46-040D77A8EE7D}">
      <dgm:prSet/>
      <dgm:spPr/>
      <dgm:t>
        <a:bodyPr/>
        <a:lstStyle/>
        <a:p>
          <a:endParaRPr lang="ru-RU"/>
        </a:p>
      </dgm:t>
    </dgm:pt>
    <dgm:pt modelId="{43AE71D6-5D5D-4AA2-8206-D778811BC063}" type="sibTrans" cxnId="{A2774A2B-7E90-46ED-BC46-040D77A8EE7D}">
      <dgm:prSet/>
      <dgm:spPr/>
      <dgm:t>
        <a:bodyPr/>
        <a:lstStyle/>
        <a:p>
          <a:endParaRPr lang="ru-RU"/>
        </a:p>
      </dgm:t>
    </dgm:pt>
    <dgm:pt modelId="{B7653B85-0D1F-4D14-BFA2-EB6A88BC694C}" type="pres">
      <dgm:prSet presAssocID="{8F71D16D-6494-49CC-A61F-A8C00519A1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10819-CAA9-4B3E-9B8A-8AF6F189144D}" type="pres">
      <dgm:prSet presAssocID="{8F71D16D-6494-49CC-A61F-A8C00519A1A7}" presName="cycle" presStyleCnt="0"/>
      <dgm:spPr/>
    </dgm:pt>
    <dgm:pt modelId="{CE75DA37-D793-4052-AB5A-D542F16F7598}" type="pres">
      <dgm:prSet presAssocID="{8F71D16D-6494-49CC-A61F-A8C00519A1A7}" presName="centerShape" presStyleCnt="0"/>
      <dgm:spPr/>
    </dgm:pt>
    <dgm:pt modelId="{4B985A6E-D60D-47C9-993D-05EFBAF2224E}" type="pres">
      <dgm:prSet presAssocID="{8F71D16D-6494-49CC-A61F-A8C00519A1A7}" presName="connSite" presStyleLbl="node1" presStyleIdx="0" presStyleCnt="4"/>
      <dgm:spPr/>
    </dgm:pt>
    <dgm:pt modelId="{3F800607-E1B6-4EEA-BEF4-B8496A4D3FCB}" type="pres">
      <dgm:prSet presAssocID="{8F71D16D-6494-49CC-A61F-A8C00519A1A7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CE36B9EC-89E0-4413-A497-BB71499F0BF6}" type="pres">
      <dgm:prSet presAssocID="{D3992212-DFA5-4601-A4DD-C51C0FB7A12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FCE86B0-D97C-4FD0-B44C-81A5C2791607}" type="pres">
      <dgm:prSet presAssocID="{44FBDFF5-32CF-4AB8-A0FC-C66C4030C89D}" presName="node" presStyleCnt="0"/>
      <dgm:spPr/>
    </dgm:pt>
    <dgm:pt modelId="{ADC40CE3-42B6-49E1-831C-5AE6B08A71EC}" type="pres">
      <dgm:prSet presAssocID="{44FBDFF5-32CF-4AB8-A0FC-C66C4030C89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CF16-0750-4BDD-926A-7BBC3DC6267D}" type="pres">
      <dgm:prSet presAssocID="{44FBDFF5-32CF-4AB8-A0FC-C66C4030C89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E0240-25FB-4BDD-A6A6-565A6F9BCA37}" type="pres">
      <dgm:prSet presAssocID="{147F874E-DBFE-4FB0-9CED-537C3F70888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72E2884-0A68-4516-9606-C90DD7080440}" type="pres">
      <dgm:prSet presAssocID="{1491F0B7-BC16-4D00-8B98-388BEBBF98E5}" presName="node" presStyleCnt="0"/>
      <dgm:spPr/>
    </dgm:pt>
    <dgm:pt modelId="{D720D181-D65D-4140-BBE8-64DD3321CDFF}" type="pres">
      <dgm:prSet presAssocID="{1491F0B7-BC16-4D00-8B98-388BEBBF98E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461F2-99E8-48AD-A83C-F0FEECC95700}" type="pres">
      <dgm:prSet presAssocID="{1491F0B7-BC16-4D00-8B98-388BEBBF98E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A7465-F0D4-4C2E-BF42-08B18294121C}" type="pres">
      <dgm:prSet presAssocID="{F6A934CC-E649-415D-ADA6-1FBB906B2BD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5A9D4E21-3C47-4F02-96B6-83B7C9047DB9}" type="pres">
      <dgm:prSet presAssocID="{5D2442F5-57DB-4CB4-B393-808AA0BC1800}" presName="node" presStyleCnt="0"/>
      <dgm:spPr/>
    </dgm:pt>
    <dgm:pt modelId="{66EB5555-7CA6-46BF-AF65-0096997C7581}" type="pres">
      <dgm:prSet presAssocID="{5D2442F5-57DB-4CB4-B393-808AA0BC180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BA57-C4AC-4EDA-82D1-E1AD7255C992}" type="pres">
      <dgm:prSet presAssocID="{5D2442F5-57DB-4CB4-B393-808AA0BC180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62F85-2BA8-4964-8332-B93744C89FBA}" srcId="{1491F0B7-BC16-4D00-8B98-388BEBBF98E5}" destId="{29F18819-D7E7-47BE-B924-0D7728AB9E14}" srcOrd="0" destOrd="0" parTransId="{0AF587EC-69EE-46E5-BDCF-8DEBDAB66124}" sibTransId="{4E7C3590-BD98-4034-ACE8-511FDBE18CE4}"/>
    <dgm:cxn modelId="{FAEC5823-FB4E-4805-88FD-E008C0E2F407}" srcId="{8F71D16D-6494-49CC-A61F-A8C00519A1A7}" destId="{1491F0B7-BC16-4D00-8B98-388BEBBF98E5}" srcOrd="1" destOrd="0" parTransId="{147F874E-DBFE-4FB0-9CED-537C3F708881}" sibTransId="{8DF9565E-42F5-4C15-9EC6-4A639591A018}"/>
    <dgm:cxn modelId="{3612296B-E870-4442-A410-EC4DA49AC7E4}" type="presOf" srcId="{1491F0B7-BC16-4D00-8B98-388BEBBF98E5}" destId="{D720D181-D65D-4140-BBE8-64DD3321CDFF}" srcOrd="0" destOrd="0" presId="urn:microsoft.com/office/officeart/2005/8/layout/radial2"/>
    <dgm:cxn modelId="{8638FFFE-3773-4F25-A0E9-ED0DFFD24492}" type="presOf" srcId="{D3992212-DFA5-4601-A4DD-C51C0FB7A12A}" destId="{CE36B9EC-89E0-4413-A497-BB71499F0BF6}" srcOrd="0" destOrd="0" presId="urn:microsoft.com/office/officeart/2005/8/layout/radial2"/>
    <dgm:cxn modelId="{AE9D65A3-D70D-4471-A8B1-DACEB9F8854A}" srcId="{8F71D16D-6494-49CC-A61F-A8C00519A1A7}" destId="{44FBDFF5-32CF-4AB8-A0FC-C66C4030C89D}" srcOrd="0" destOrd="0" parTransId="{D3992212-DFA5-4601-A4DD-C51C0FB7A12A}" sibTransId="{40A344D0-2D5D-4127-B401-2C52C275CCA5}"/>
    <dgm:cxn modelId="{33305D76-BBD0-4FD5-B72B-6D839C8C5EE1}" type="presOf" srcId="{012CAD4D-64CD-4BDC-A218-07FEEE80D034}" destId="{6CB9BA57-C4AC-4EDA-82D1-E1AD7255C992}" srcOrd="0" destOrd="0" presId="urn:microsoft.com/office/officeart/2005/8/layout/radial2"/>
    <dgm:cxn modelId="{B72D39D5-74D2-47BF-9B84-28EC315150BB}" type="presOf" srcId="{29F18819-D7E7-47BE-B924-0D7728AB9E14}" destId="{E0F461F2-99E8-48AD-A83C-F0FEECC95700}" srcOrd="0" destOrd="0" presId="urn:microsoft.com/office/officeart/2005/8/layout/radial2"/>
    <dgm:cxn modelId="{A2774A2B-7E90-46ED-BC46-040D77A8EE7D}" srcId="{5D2442F5-57DB-4CB4-B393-808AA0BC1800}" destId="{012CAD4D-64CD-4BDC-A218-07FEEE80D034}" srcOrd="0" destOrd="0" parTransId="{EDEB3722-4417-43A2-BA3D-F459535BA6C0}" sibTransId="{43AE71D6-5D5D-4AA2-8206-D778811BC063}"/>
    <dgm:cxn modelId="{5568D8C9-B9BE-41F0-8AE5-7C109694B880}" type="presOf" srcId="{4872F87B-8DB0-48E5-A851-40FA9EB7ECED}" destId="{C302CF16-0750-4BDD-926A-7BBC3DC6267D}" srcOrd="0" destOrd="0" presId="urn:microsoft.com/office/officeart/2005/8/layout/radial2"/>
    <dgm:cxn modelId="{35683D48-FCD8-4803-A330-1138F30A998B}" type="presOf" srcId="{F6A934CC-E649-415D-ADA6-1FBB906B2BDB}" destId="{5F1A7465-F0D4-4C2E-BF42-08B18294121C}" srcOrd="0" destOrd="0" presId="urn:microsoft.com/office/officeart/2005/8/layout/radial2"/>
    <dgm:cxn modelId="{5934B551-4A39-411D-A0F1-4269CD4A3189}" srcId="{44FBDFF5-32CF-4AB8-A0FC-C66C4030C89D}" destId="{4872F87B-8DB0-48E5-A851-40FA9EB7ECED}" srcOrd="0" destOrd="0" parTransId="{6DF94B66-2B32-462C-A395-8B50DED35BDA}" sibTransId="{364EB40C-7708-4443-86BC-17637229FB28}"/>
    <dgm:cxn modelId="{171AF3D4-4C1B-4D39-A3A4-AC2342A57237}" srcId="{8F71D16D-6494-49CC-A61F-A8C00519A1A7}" destId="{5D2442F5-57DB-4CB4-B393-808AA0BC1800}" srcOrd="2" destOrd="0" parTransId="{F6A934CC-E649-415D-ADA6-1FBB906B2BDB}" sibTransId="{7688DAFB-E7FC-48DC-9D2C-31104F6F0B44}"/>
    <dgm:cxn modelId="{04A9C580-18A1-4BE1-9355-73167D3FC656}" type="presOf" srcId="{147F874E-DBFE-4FB0-9CED-537C3F708881}" destId="{5DDE0240-25FB-4BDD-A6A6-565A6F9BCA37}" srcOrd="0" destOrd="0" presId="urn:microsoft.com/office/officeart/2005/8/layout/radial2"/>
    <dgm:cxn modelId="{55194C7B-4EAA-425A-9575-909BBAFA4867}" type="presOf" srcId="{5D2442F5-57DB-4CB4-B393-808AA0BC1800}" destId="{66EB5555-7CA6-46BF-AF65-0096997C7581}" srcOrd="0" destOrd="0" presId="urn:microsoft.com/office/officeart/2005/8/layout/radial2"/>
    <dgm:cxn modelId="{AE2CFC24-DFA7-4F4E-8AA6-97A488F85B25}" type="presOf" srcId="{8F71D16D-6494-49CC-A61F-A8C00519A1A7}" destId="{B7653B85-0D1F-4D14-BFA2-EB6A88BC694C}" srcOrd="0" destOrd="0" presId="urn:microsoft.com/office/officeart/2005/8/layout/radial2"/>
    <dgm:cxn modelId="{3F6A4252-773E-434D-B39F-B40D3CD83566}" type="presOf" srcId="{44FBDFF5-32CF-4AB8-A0FC-C66C4030C89D}" destId="{ADC40CE3-42B6-49E1-831C-5AE6B08A71EC}" srcOrd="0" destOrd="0" presId="urn:microsoft.com/office/officeart/2005/8/layout/radial2"/>
    <dgm:cxn modelId="{743E306F-AD1D-4129-9523-5E2AC0243526}" type="presParOf" srcId="{B7653B85-0D1F-4D14-BFA2-EB6A88BC694C}" destId="{16F10819-CAA9-4B3E-9B8A-8AF6F189144D}" srcOrd="0" destOrd="0" presId="urn:microsoft.com/office/officeart/2005/8/layout/radial2"/>
    <dgm:cxn modelId="{3B0D073F-DBBB-4169-9019-DD30939DB15F}" type="presParOf" srcId="{16F10819-CAA9-4B3E-9B8A-8AF6F189144D}" destId="{CE75DA37-D793-4052-AB5A-D542F16F7598}" srcOrd="0" destOrd="0" presId="urn:microsoft.com/office/officeart/2005/8/layout/radial2"/>
    <dgm:cxn modelId="{EA53BE58-8C07-4841-96A9-083442A5EAAC}" type="presParOf" srcId="{CE75DA37-D793-4052-AB5A-D542F16F7598}" destId="{4B985A6E-D60D-47C9-993D-05EFBAF2224E}" srcOrd="0" destOrd="0" presId="urn:microsoft.com/office/officeart/2005/8/layout/radial2"/>
    <dgm:cxn modelId="{874E097A-9344-4188-A3E3-A55B295375AB}" type="presParOf" srcId="{CE75DA37-D793-4052-AB5A-D542F16F7598}" destId="{3F800607-E1B6-4EEA-BEF4-B8496A4D3FCB}" srcOrd="1" destOrd="0" presId="urn:microsoft.com/office/officeart/2005/8/layout/radial2"/>
    <dgm:cxn modelId="{D014395E-FA71-4290-9828-D992C12BD0F0}" type="presParOf" srcId="{16F10819-CAA9-4B3E-9B8A-8AF6F189144D}" destId="{CE36B9EC-89E0-4413-A497-BB71499F0BF6}" srcOrd="1" destOrd="0" presId="urn:microsoft.com/office/officeart/2005/8/layout/radial2"/>
    <dgm:cxn modelId="{32AE6F4A-2E69-4F37-87C0-7B5F06F884DB}" type="presParOf" srcId="{16F10819-CAA9-4B3E-9B8A-8AF6F189144D}" destId="{AFCE86B0-D97C-4FD0-B44C-81A5C2791607}" srcOrd="2" destOrd="0" presId="urn:microsoft.com/office/officeart/2005/8/layout/radial2"/>
    <dgm:cxn modelId="{E9CC131E-2A60-4354-94A8-F297ADC995A1}" type="presParOf" srcId="{AFCE86B0-D97C-4FD0-B44C-81A5C2791607}" destId="{ADC40CE3-42B6-49E1-831C-5AE6B08A71EC}" srcOrd="0" destOrd="0" presId="urn:microsoft.com/office/officeart/2005/8/layout/radial2"/>
    <dgm:cxn modelId="{C7F6967A-9F28-4CE7-89C8-55412D172727}" type="presParOf" srcId="{AFCE86B0-D97C-4FD0-B44C-81A5C2791607}" destId="{C302CF16-0750-4BDD-926A-7BBC3DC6267D}" srcOrd="1" destOrd="0" presId="urn:microsoft.com/office/officeart/2005/8/layout/radial2"/>
    <dgm:cxn modelId="{DDCB8125-7407-42B2-9CDA-47A2BE96DCCB}" type="presParOf" srcId="{16F10819-CAA9-4B3E-9B8A-8AF6F189144D}" destId="{5DDE0240-25FB-4BDD-A6A6-565A6F9BCA37}" srcOrd="3" destOrd="0" presId="urn:microsoft.com/office/officeart/2005/8/layout/radial2"/>
    <dgm:cxn modelId="{6C585DE0-C8D2-4F4A-9F6A-FB61C7D29E15}" type="presParOf" srcId="{16F10819-CAA9-4B3E-9B8A-8AF6F189144D}" destId="{272E2884-0A68-4516-9606-C90DD7080440}" srcOrd="4" destOrd="0" presId="urn:microsoft.com/office/officeart/2005/8/layout/radial2"/>
    <dgm:cxn modelId="{A95007C2-7601-4CE9-8E3C-FCEF32961520}" type="presParOf" srcId="{272E2884-0A68-4516-9606-C90DD7080440}" destId="{D720D181-D65D-4140-BBE8-64DD3321CDFF}" srcOrd="0" destOrd="0" presId="urn:microsoft.com/office/officeart/2005/8/layout/radial2"/>
    <dgm:cxn modelId="{717BE244-28FC-4CFA-8CE1-E064963080E2}" type="presParOf" srcId="{272E2884-0A68-4516-9606-C90DD7080440}" destId="{E0F461F2-99E8-48AD-A83C-F0FEECC95700}" srcOrd="1" destOrd="0" presId="urn:microsoft.com/office/officeart/2005/8/layout/radial2"/>
    <dgm:cxn modelId="{2EC61744-9A14-43A5-B7B7-0059AA0E0908}" type="presParOf" srcId="{16F10819-CAA9-4B3E-9B8A-8AF6F189144D}" destId="{5F1A7465-F0D4-4C2E-BF42-08B18294121C}" srcOrd="5" destOrd="0" presId="urn:microsoft.com/office/officeart/2005/8/layout/radial2"/>
    <dgm:cxn modelId="{35CD980F-899E-4BF9-AA06-9546A995168C}" type="presParOf" srcId="{16F10819-CAA9-4B3E-9B8A-8AF6F189144D}" destId="{5A9D4E21-3C47-4F02-96B6-83B7C9047DB9}" srcOrd="6" destOrd="0" presId="urn:microsoft.com/office/officeart/2005/8/layout/radial2"/>
    <dgm:cxn modelId="{F04DD240-4E7B-4FCD-8849-87FC412843CF}" type="presParOf" srcId="{5A9D4E21-3C47-4F02-96B6-83B7C9047DB9}" destId="{66EB5555-7CA6-46BF-AF65-0096997C7581}" srcOrd="0" destOrd="0" presId="urn:microsoft.com/office/officeart/2005/8/layout/radial2"/>
    <dgm:cxn modelId="{A9B7E281-3698-4BE3-9AD2-8E455F476C05}" type="presParOf" srcId="{5A9D4E21-3C47-4F02-96B6-83B7C9047DB9}" destId="{6CB9BA57-C4AC-4EDA-82D1-E1AD7255C99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2CA47-2E5D-4056-9B92-BE904FC397D1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B6FF5-466C-444F-BFF2-F355238ACE92}">
      <dgm:prSet custT="1"/>
      <dgm:spPr/>
      <dgm:t>
        <a:bodyPr/>
        <a:lstStyle/>
        <a:p>
          <a:pPr rtl="0"/>
          <a:endParaRPr lang="en-US" sz="2400" b="1" i="1" dirty="0" smtClean="0"/>
        </a:p>
        <a:p>
          <a:pPr rtl="0"/>
          <a:r>
            <a:rPr lang="en-US" sz="2400" b="1" i="1" dirty="0" smtClean="0"/>
            <a:t>to make up sentences with </a:t>
          </a:r>
        </a:p>
        <a:p>
          <a:pPr rtl="0"/>
          <a:r>
            <a:rPr lang="en-US" sz="1800" i="1" dirty="0" smtClean="0"/>
            <a:t>at</a:t>
          </a:r>
          <a:r>
            <a:rPr lang="en-US" sz="1800" dirty="0" smtClean="0"/>
            <a:t>, </a:t>
          </a:r>
          <a:r>
            <a:rPr lang="en-US" sz="1800" i="1" dirty="0" smtClean="0"/>
            <a:t>in</a:t>
          </a:r>
          <a:r>
            <a:rPr lang="en-US" sz="1800" dirty="0" smtClean="0"/>
            <a:t>, </a:t>
          </a:r>
          <a:r>
            <a:rPr lang="en-US" sz="1800" i="1" dirty="0" smtClean="0"/>
            <a:t>on</a:t>
          </a:r>
          <a:r>
            <a:rPr lang="en-US" sz="1800" dirty="0" smtClean="0"/>
            <a:t>, </a:t>
          </a:r>
          <a:r>
            <a:rPr lang="en-US" sz="1800" i="1" dirty="0" smtClean="0"/>
            <a:t>behind</a:t>
          </a:r>
          <a:r>
            <a:rPr lang="en-US" sz="1800" dirty="0" smtClean="0"/>
            <a:t>, </a:t>
          </a:r>
          <a:r>
            <a:rPr lang="en-US" sz="1800" i="1" dirty="0" smtClean="0"/>
            <a:t>between</a:t>
          </a:r>
          <a:r>
            <a:rPr lang="en-US" sz="1800" dirty="0" smtClean="0"/>
            <a:t>, </a:t>
          </a:r>
          <a:r>
            <a:rPr lang="en-US" sz="1800" i="1" dirty="0" smtClean="0"/>
            <a:t>in front of</a:t>
          </a:r>
          <a:r>
            <a:rPr lang="en-US" sz="1800" dirty="0" smtClean="0"/>
            <a:t>, </a:t>
          </a:r>
          <a:r>
            <a:rPr lang="en-US" sz="1800" i="1" dirty="0" smtClean="0"/>
            <a:t>near</a:t>
          </a:r>
          <a:r>
            <a:rPr lang="en-US" sz="1800" dirty="0" smtClean="0"/>
            <a:t>, </a:t>
          </a:r>
          <a:r>
            <a:rPr lang="en-US" sz="1800" i="1" dirty="0" smtClean="0"/>
            <a:t>next to</a:t>
          </a:r>
          <a:r>
            <a:rPr lang="en-US" sz="1800" dirty="0" smtClean="0"/>
            <a:t>, </a:t>
          </a:r>
          <a:r>
            <a:rPr lang="en-US" sz="1800" i="1" dirty="0" smtClean="0"/>
            <a:t>opposite</a:t>
          </a:r>
          <a:r>
            <a:rPr lang="en-US" sz="1800" dirty="0" smtClean="0"/>
            <a:t>, </a:t>
          </a:r>
          <a:r>
            <a:rPr lang="en-US" sz="1800" i="1" dirty="0" smtClean="0"/>
            <a:t>above</a:t>
          </a:r>
          <a:r>
            <a:rPr lang="en-US" sz="1800" dirty="0" smtClean="0"/>
            <a:t>, </a:t>
          </a:r>
          <a:r>
            <a:rPr lang="en-US" sz="1800" i="1" dirty="0" smtClean="0"/>
            <a:t>up</a:t>
          </a:r>
          <a:r>
            <a:rPr lang="en-US" sz="1800" dirty="0" smtClean="0"/>
            <a:t>, </a:t>
          </a:r>
          <a:r>
            <a:rPr lang="en-US" sz="1800" i="1" dirty="0" smtClean="0"/>
            <a:t>down</a:t>
          </a:r>
          <a:r>
            <a:rPr lang="en-US" sz="2400" b="1" i="1" dirty="0" smtClean="0"/>
            <a:t>;</a:t>
          </a:r>
          <a:endParaRPr lang="ru-RU" sz="2400" dirty="0"/>
        </a:p>
      </dgm:t>
    </dgm:pt>
    <dgm:pt modelId="{F691E8F6-D732-458E-95DB-AD12EB39DE78}" type="parTrans" cxnId="{38C04B65-B7AF-44D4-A2F8-9BCB0F68AEA5}">
      <dgm:prSet/>
      <dgm:spPr/>
      <dgm:t>
        <a:bodyPr/>
        <a:lstStyle/>
        <a:p>
          <a:endParaRPr lang="ru-RU"/>
        </a:p>
      </dgm:t>
    </dgm:pt>
    <dgm:pt modelId="{F240E183-A005-4837-90D0-26779B0DE7D5}" type="sibTrans" cxnId="{38C04B65-B7AF-44D4-A2F8-9BCB0F68AEA5}">
      <dgm:prSet/>
      <dgm:spPr/>
      <dgm:t>
        <a:bodyPr/>
        <a:lstStyle/>
        <a:p>
          <a:endParaRPr lang="ru-RU"/>
        </a:p>
      </dgm:t>
    </dgm:pt>
    <dgm:pt modelId="{A4A18C5B-9B8A-423F-B403-A0D8DCD9E428}">
      <dgm:prSet/>
      <dgm:spPr/>
      <dgm:t>
        <a:bodyPr/>
        <a:lstStyle/>
        <a:p>
          <a:pPr rtl="0"/>
          <a:r>
            <a:rPr lang="en-US" b="1" i="1" dirty="0" smtClean="0"/>
            <a:t>to describe and design rooms and gardens;</a:t>
          </a:r>
          <a:endParaRPr lang="ru-RU" dirty="0"/>
        </a:p>
      </dgm:t>
    </dgm:pt>
    <dgm:pt modelId="{6545A8E3-3060-449E-B12B-B2306C43019B}" type="parTrans" cxnId="{8D80A176-79B7-49A5-A8F2-52A94A791DBC}">
      <dgm:prSet/>
      <dgm:spPr/>
      <dgm:t>
        <a:bodyPr/>
        <a:lstStyle/>
        <a:p>
          <a:endParaRPr lang="ru-RU"/>
        </a:p>
      </dgm:t>
    </dgm:pt>
    <dgm:pt modelId="{3A6EB1AC-2BE9-4A68-8A11-3484254F2416}" type="sibTrans" cxnId="{8D80A176-79B7-49A5-A8F2-52A94A791DBC}">
      <dgm:prSet/>
      <dgm:spPr/>
      <dgm:t>
        <a:bodyPr/>
        <a:lstStyle/>
        <a:p>
          <a:endParaRPr lang="ru-RU"/>
        </a:p>
      </dgm:t>
    </dgm:pt>
    <dgm:pt modelId="{DC1A2E15-17A2-407E-8861-350ADF09E9B0}">
      <dgm:prSet custT="1"/>
      <dgm:spPr/>
      <dgm:t>
        <a:bodyPr/>
        <a:lstStyle/>
        <a:p>
          <a:pPr rtl="0"/>
          <a:endParaRPr lang="en-US" sz="2400" b="1" i="1" dirty="0" smtClean="0"/>
        </a:p>
        <a:p>
          <a:pPr rtl="0"/>
          <a:r>
            <a:rPr lang="en-US" sz="2400" b="1" i="1" dirty="0" smtClean="0"/>
            <a:t>to speak about the garden and home;</a:t>
          </a:r>
          <a:endParaRPr lang="ru-RU" sz="2400" dirty="0"/>
        </a:p>
      </dgm:t>
    </dgm:pt>
    <dgm:pt modelId="{BB91E1DA-61D7-4453-800E-8580027BFAC5}" type="parTrans" cxnId="{5A77561E-46FB-4430-8B52-C3F8900FEBB7}">
      <dgm:prSet/>
      <dgm:spPr/>
      <dgm:t>
        <a:bodyPr/>
        <a:lstStyle/>
        <a:p>
          <a:endParaRPr lang="ru-RU"/>
        </a:p>
      </dgm:t>
    </dgm:pt>
    <dgm:pt modelId="{5E55F00C-2385-4E81-840C-F279CA82EC07}" type="sibTrans" cxnId="{5A77561E-46FB-4430-8B52-C3F8900FEBB7}">
      <dgm:prSet/>
      <dgm:spPr/>
      <dgm:t>
        <a:bodyPr/>
        <a:lstStyle/>
        <a:p>
          <a:endParaRPr lang="ru-RU"/>
        </a:p>
      </dgm:t>
    </dgm:pt>
    <dgm:pt modelId="{12E0D0B4-0795-444C-BB87-E7337A0C5FF4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Today we learn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A06303B-B6C5-4828-BDB1-F371F0083395}" type="parTrans" cxnId="{E6B04D1E-36CE-476B-AED4-2CFCDC309974}">
      <dgm:prSet/>
      <dgm:spPr/>
      <dgm:t>
        <a:bodyPr/>
        <a:lstStyle/>
        <a:p>
          <a:endParaRPr lang="ru-RU"/>
        </a:p>
      </dgm:t>
    </dgm:pt>
    <dgm:pt modelId="{C97E4B2E-B69A-4189-BB12-5219E0B36E6D}" type="sibTrans" cxnId="{E6B04D1E-36CE-476B-AED4-2CFCDC309974}">
      <dgm:prSet/>
      <dgm:spPr/>
      <dgm:t>
        <a:bodyPr/>
        <a:lstStyle/>
        <a:p>
          <a:endParaRPr lang="ru-RU"/>
        </a:p>
      </dgm:t>
    </dgm:pt>
    <dgm:pt modelId="{D5496AC1-7E23-4E83-9B7F-52CF464F2640}" type="pres">
      <dgm:prSet presAssocID="{61C2CA47-2E5D-4056-9B92-BE904FC397D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51A96-E1C8-4189-989F-7ADE2B5C6A3B}" type="pres">
      <dgm:prSet presAssocID="{61C2CA47-2E5D-4056-9B92-BE904FC397D1}" presName="hierFlow" presStyleCnt="0"/>
      <dgm:spPr/>
    </dgm:pt>
    <dgm:pt modelId="{0413BDE4-4A19-4DBB-8AEC-0E638BF71925}" type="pres">
      <dgm:prSet presAssocID="{61C2CA47-2E5D-4056-9B92-BE904FC397D1}" presName="firstBuf" presStyleCnt="0"/>
      <dgm:spPr/>
    </dgm:pt>
    <dgm:pt modelId="{92469B42-5632-43B0-B933-AE5013D6B5EE}" type="pres">
      <dgm:prSet presAssocID="{61C2CA47-2E5D-4056-9B92-BE904FC397D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55A56BB-C50E-4602-8580-26B2D443CE16}" type="pres">
      <dgm:prSet presAssocID="{12E0D0B4-0795-444C-BB87-E7337A0C5FF4}" presName="Name17" presStyleCnt="0"/>
      <dgm:spPr/>
    </dgm:pt>
    <dgm:pt modelId="{7E57FB6D-A80A-4F94-AFD8-7031DD236E9D}" type="pres">
      <dgm:prSet presAssocID="{12E0D0B4-0795-444C-BB87-E7337A0C5FF4}" presName="level1Shape" presStyleLbl="node0" presStyleIdx="0" presStyleCnt="1" custScaleY="63294" custLinFactNeighborX="-7359" custLinFactNeighborY="6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9A528B-4BC4-461A-818F-C77A57A0E7C6}" type="pres">
      <dgm:prSet presAssocID="{12E0D0B4-0795-444C-BB87-E7337A0C5FF4}" presName="hierChild2" presStyleCnt="0"/>
      <dgm:spPr/>
    </dgm:pt>
    <dgm:pt modelId="{36457D91-6998-42DA-B795-E3AB8797B09D}" type="pres">
      <dgm:prSet presAssocID="{61C2CA47-2E5D-4056-9B92-BE904FC397D1}" presName="bgShapesFlow" presStyleCnt="0"/>
      <dgm:spPr/>
    </dgm:pt>
    <dgm:pt modelId="{CEF3CBD0-AB4E-4D9C-830C-020CEF12A328}" type="pres">
      <dgm:prSet presAssocID="{DC1A2E15-17A2-407E-8861-350ADF09E9B0}" presName="rectComp" presStyleCnt="0"/>
      <dgm:spPr/>
    </dgm:pt>
    <dgm:pt modelId="{2CA4548F-B970-416A-ADC2-0589952F4A71}" type="pres">
      <dgm:prSet presAssocID="{DC1A2E15-17A2-407E-8861-350ADF09E9B0}" presName="bgRect" presStyleLbl="bgShp" presStyleIdx="0" presStyleCnt="3"/>
      <dgm:spPr/>
      <dgm:t>
        <a:bodyPr/>
        <a:lstStyle/>
        <a:p>
          <a:endParaRPr lang="ru-RU"/>
        </a:p>
      </dgm:t>
    </dgm:pt>
    <dgm:pt modelId="{60AFB828-5073-4ECD-9298-B4070A82BBB8}" type="pres">
      <dgm:prSet presAssocID="{DC1A2E15-17A2-407E-8861-350ADF09E9B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C84D2-424C-4697-8FC7-343B0C64BCD4}" type="pres">
      <dgm:prSet presAssocID="{DC1A2E15-17A2-407E-8861-350ADF09E9B0}" presName="spComp" presStyleCnt="0"/>
      <dgm:spPr/>
    </dgm:pt>
    <dgm:pt modelId="{0363276A-09B7-4710-8175-0F4BCCA7CE67}" type="pres">
      <dgm:prSet presAssocID="{DC1A2E15-17A2-407E-8861-350ADF09E9B0}" presName="hSp" presStyleCnt="0"/>
      <dgm:spPr/>
    </dgm:pt>
    <dgm:pt modelId="{11BC10E6-A14E-4218-B4BA-168997FDC939}" type="pres">
      <dgm:prSet presAssocID="{2FFB6FF5-466C-444F-BFF2-F355238ACE92}" presName="rectComp" presStyleCnt="0"/>
      <dgm:spPr/>
    </dgm:pt>
    <dgm:pt modelId="{B5EBEBC0-E751-4AFA-84EF-39C004FB6F47}" type="pres">
      <dgm:prSet presAssocID="{2FFB6FF5-466C-444F-BFF2-F355238ACE92}" presName="bgRect" presStyleLbl="bgShp" presStyleIdx="1" presStyleCnt="3" custScaleX="185319"/>
      <dgm:spPr/>
      <dgm:t>
        <a:bodyPr/>
        <a:lstStyle/>
        <a:p>
          <a:endParaRPr lang="ru-RU"/>
        </a:p>
      </dgm:t>
    </dgm:pt>
    <dgm:pt modelId="{90490320-90FB-4B71-BE49-7324B0A09DB1}" type="pres">
      <dgm:prSet presAssocID="{2FFB6FF5-466C-444F-BFF2-F355238ACE9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83542-5E92-4ADA-A797-A856E73B1B44}" type="pres">
      <dgm:prSet presAssocID="{2FFB6FF5-466C-444F-BFF2-F355238ACE92}" presName="spComp" presStyleCnt="0"/>
      <dgm:spPr/>
    </dgm:pt>
    <dgm:pt modelId="{C71AF4AE-BFF8-4D55-9F34-AA4280709F8B}" type="pres">
      <dgm:prSet presAssocID="{2FFB6FF5-466C-444F-BFF2-F355238ACE92}" presName="hSp" presStyleCnt="0"/>
      <dgm:spPr/>
    </dgm:pt>
    <dgm:pt modelId="{838D2478-17B1-4B39-8AE8-A07653711E7D}" type="pres">
      <dgm:prSet presAssocID="{A4A18C5B-9B8A-423F-B403-A0D8DCD9E428}" presName="rectComp" presStyleCnt="0"/>
      <dgm:spPr/>
    </dgm:pt>
    <dgm:pt modelId="{3EE03972-9F96-4AAD-BCDD-7A340E8A6361}" type="pres">
      <dgm:prSet presAssocID="{A4A18C5B-9B8A-423F-B403-A0D8DCD9E428}" presName="bgRect" presStyleLbl="bgShp" presStyleIdx="2" presStyleCnt="3"/>
      <dgm:spPr/>
      <dgm:t>
        <a:bodyPr/>
        <a:lstStyle/>
        <a:p>
          <a:endParaRPr lang="ru-RU"/>
        </a:p>
      </dgm:t>
    </dgm:pt>
    <dgm:pt modelId="{3F02BE17-837B-4283-B044-2F90F2EB8980}" type="pres">
      <dgm:prSet presAssocID="{A4A18C5B-9B8A-423F-B403-A0D8DCD9E42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E9D87-8CA6-4FDD-B58F-089C48132549}" type="presOf" srcId="{A4A18C5B-9B8A-423F-B403-A0D8DCD9E428}" destId="{3F02BE17-837B-4283-B044-2F90F2EB8980}" srcOrd="1" destOrd="0" presId="urn:microsoft.com/office/officeart/2005/8/layout/hierarchy5"/>
    <dgm:cxn modelId="{5A77561E-46FB-4430-8B52-C3F8900FEBB7}" srcId="{61C2CA47-2E5D-4056-9B92-BE904FC397D1}" destId="{DC1A2E15-17A2-407E-8861-350ADF09E9B0}" srcOrd="1" destOrd="0" parTransId="{BB91E1DA-61D7-4453-800E-8580027BFAC5}" sibTransId="{5E55F00C-2385-4E81-840C-F279CA82EC07}"/>
    <dgm:cxn modelId="{881E96ED-9938-4F65-B0DD-53EBB366B99A}" type="presOf" srcId="{A4A18C5B-9B8A-423F-B403-A0D8DCD9E428}" destId="{3EE03972-9F96-4AAD-BCDD-7A340E8A6361}" srcOrd="0" destOrd="0" presId="urn:microsoft.com/office/officeart/2005/8/layout/hierarchy5"/>
    <dgm:cxn modelId="{8D418F56-B554-4B41-B534-69618CA058C9}" type="presOf" srcId="{2FFB6FF5-466C-444F-BFF2-F355238ACE92}" destId="{90490320-90FB-4B71-BE49-7324B0A09DB1}" srcOrd="1" destOrd="0" presId="urn:microsoft.com/office/officeart/2005/8/layout/hierarchy5"/>
    <dgm:cxn modelId="{38C04B65-B7AF-44D4-A2F8-9BCB0F68AEA5}" srcId="{61C2CA47-2E5D-4056-9B92-BE904FC397D1}" destId="{2FFB6FF5-466C-444F-BFF2-F355238ACE92}" srcOrd="2" destOrd="0" parTransId="{F691E8F6-D732-458E-95DB-AD12EB39DE78}" sibTransId="{F240E183-A005-4837-90D0-26779B0DE7D5}"/>
    <dgm:cxn modelId="{E2366382-923A-4992-BD4C-AE2DD379C7D0}" type="presOf" srcId="{DC1A2E15-17A2-407E-8861-350ADF09E9B0}" destId="{2CA4548F-B970-416A-ADC2-0589952F4A71}" srcOrd="0" destOrd="0" presId="urn:microsoft.com/office/officeart/2005/8/layout/hierarchy5"/>
    <dgm:cxn modelId="{B04C24CE-CBF1-4B2A-95B3-53800CDA9E8E}" type="presOf" srcId="{61C2CA47-2E5D-4056-9B92-BE904FC397D1}" destId="{D5496AC1-7E23-4E83-9B7F-52CF464F2640}" srcOrd="0" destOrd="0" presId="urn:microsoft.com/office/officeart/2005/8/layout/hierarchy5"/>
    <dgm:cxn modelId="{D114DBC9-5FA3-4DA5-8572-652EFDBFFAE6}" type="presOf" srcId="{2FFB6FF5-466C-444F-BFF2-F355238ACE92}" destId="{B5EBEBC0-E751-4AFA-84EF-39C004FB6F47}" srcOrd="0" destOrd="0" presId="urn:microsoft.com/office/officeart/2005/8/layout/hierarchy5"/>
    <dgm:cxn modelId="{E6B04D1E-36CE-476B-AED4-2CFCDC309974}" srcId="{61C2CA47-2E5D-4056-9B92-BE904FC397D1}" destId="{12E0D0B4-0795-444C-BB87-E7337A0C5FF4}" srcOrd="0" destOrd="0" parTransId="{BA06303B-B6C5-4828-BDB1-F371F0083395}" sibTransId="{C97E4B2E-B69A-4189-BB12-5219E0B36E6D}"/>
    <dgm:cxn modelId="{DCCC3561-7AC1-42BE-9EFC-954BD99AE62D}" type="presOf" srcId="{12E0D0B4-0795-444C-BB87-E7337A0C5FF4}" destId="{7E57FB6D-A80A-4F94-AFD8-7031DD236E9D}" srcOrd="0" destOrd="0" presId="urn:microsoft.com/office/officeart/2005/8/layout/hierarchy5"/>
    <dgm:cxn modelId="{00E51B79-1567-4D68-BE7F-C8297C775DD8}" type="presOf" srcId="{DC1A2E15-17A2-407E-8861-350ADF09E9B0}" destId="{60AFB828-5073-4ECD-9298-B4070A82BBB8}" srcOrd="1" destOrd="0" presId="urn:microsoft.com/office/officeart/2005/8/layout/hierarchy5"/>
    <dgm:cxn modelId="{8D80A176-79B7-49A5-A8F2-52A94A791DBC}" srcId="{61C2CA47-2E5D-4056-9B92-BE904FC397D1}" destId="{A4A18C5B-9B8A-423F-B403-A0D8DCD9E428}" srcOrd="3" destOrd="0" parTransId="{6545A8E3-3060-449E-B12B-B2306C43019B}" sibTransId="{3A6EB1AC-2BE9-4A68-8A11-3484254F2416}"/>
    <dgm:cxn modelId="{C2796D6B-587F-4C29-9CC5-2A49B6C39EFF}" type="presParOf" srcId="{D5496AC1-7E23-4E83-9B7F-52CF464F2640}" destId="{C5651A96-E1C8-4189-989F-7ADE2B5C6A3B}" srcOrd="0" destOrd="0" presId="urn:microsoft.com/office/officeart/2005/8/layout/hierarchy5"/>
    <dgm:cxn modelId="{08378A93-AD27-4262-93DB-8060E6105A86}" type="presParOf" srcId="{C5651A96-E1C8-4189-989F-7ADE2B5C6A3B}" destId="{0413BDE4-4A19-4DBB-8AEC-0E638BF71925}" srcOrd="0" destOrd="0" presId="urn:microsoft.com/office/officeart/2005/8/layout/hierarchy5"/>
    <dgm:cxn modelId="{1CE1FAD7-0508-44EC-8D1F-689837C0068D}" type="presParOf" srcId="{C5651A96-E1C8-4189-989F-7ADE2B5C6A3B}" destId="{92469B42-5632-43B0-B933-AE5013D6B5EE}" srcOrd="1" destOrd="0" presId="urn:microsoft.com/office/officeart/2005/8/layout/hierarchy5"/>
    <dgm:cxn modelId="{648FDD10-ED69-4079-AD0D-4403A885F03F}" type="presParOf" srcId="{92469B42-5632-43B0-B933-AE5013D6B5EE}" destId="{555A56BB-C50E-4602-8580-26B2D443CE16}" srcOrd="0" destOrd="0" presId="urn:microsoft.com/office/officeart/2005/8/layout/hierarchy5"/>
    <dgm:cxn modelId="{8724AC88-E5F9-430C-9EC0-974E18676157}" type="presParOf" srcId="{555A56BB-C50E-4602-8580-26B2D443CE16}" destId="{7E57FB6D-A80A-4F94-AFD8-7031DD236E9D}" srcOrd="0" destOrd="0" presId="urn:microsoft.com/office/officeart/2005/8/layout/hierarchy5"/>
    <dgm:cxn modelId="{67408C5F-5D6A-429B-985F-44FA953F06FE}" type="presParOf" srcId="{555A56BB-C50E-4602-8580-26B2D443CE16}" destId="{849A528B-4BC4-461A-818F-C77A57A0E7C6}" srcOrd="1" destOrd="0" presId="urn:microsoft.com/office/officeart/2005/8/layout/hierarchy5"/>
    <dgm:cxn modelId="{FCFF63C9-4A2C-455F-A57E-4913DA5B06AC}" type="presParOf" srcId="{D5496AC1-7E23-4E83-9B7F-52CF464F2640}" destId="{36457D91-6998-42DA-B795-E3AB8797B09D}" srcOrd="1" destOrd="0" presId="urn:microsoft.com/office/officeart/2005/8/layout/hierarchy5"/>
    <dgm:cxn modelId="{ADAF7CC0-4218-480A-96D4-12041B35049D}" type="presParOf" srcId="{36457D91-6998-42DA-B795-E3AB8797B09D}" destId="{CEF3CBD0-AB4E-4D9C-830C-020CEF12A328}" srcOrd="0" destOrd="0" presId="urn:microsoft.com/office/officeart/2005/8/layout/hierarchy5"/>
    <dgm:cxn modelId="{DDB671C7-A83E-4FD3-9EFB-0923D9FD83A0}" type="presParOf" srcId="{CEF3CBD0-AB4E-4D9C-830C-020CEF12A328}" destId="{2CA4548F-B970-416A-ADC2-0589952F4A71}" srcOrd="0" destOrd="0" presId="urn:microsoft.com/office/officeart/2005/8/layout/hierarchy5"/>
    <dgm:cxn modelId="{29E64F77-61A0-45D7-B762-56FB4B834EA8}" type="presParOf" srcId="{CEF3CBD0-AB4E-4D9C-830C-020CEF12A328}" destId="{60AFB828-5073-4ECD-9298-B4070A82BBB8}" srcOrd="1" destOrd="0" presId="urn:microsoft.com/office/officeart/2005/8/layout/hierarchy5"/>
    <dgm:cxn modelId="{88EF527B-1FED-43C8-B75D-460D64EDBD43}" type="presParOf" srcId="{36457D91-6998-42DA-B795-E3AB8797B09D}" destId="{9FDC84D2-424C-4697-8FC7-343B0C64BCD4}" srcOrd="1" destOrd="0" presId="urn:microsoft.com/office/officeart/2005/8/layout/hierarchy5"/>
    <dgm:cxn modelId="{63B24797-7F89-4308-9C79-A19CD7D32D07}" type="presParOf" srcId="{9FDC84D2-424C-4697-8FC7-343B0C64BCD4}" destId="{0363276A-09B7-4710-8175-0F4BCCA7CE67}" srcOrd="0" destOrd="0" presId="urn:microsoft.com/office/officeart/2005/8/layout/hierarchy5"/>
    <dgm:cxn modelId="{F65DF1BE-7DB4-4436-8FDA-D9A7F59F4CE1}" type="presParOf" srcId="{36457D91-6998-42DA-B795-E3AB8797B09D}" destId="{11BC10E6-A14E-4218-B4BA-168997FDC939}" srcOrd="2" destOrd="0" presId="urn:microsoft.com/office/officeart/2005/8/layout/hierarchy5"/>
    <dgm:cxn modelId="{7E8467F7-694B-493C-A9BA-6BD73C3DBF7E}" type="presParOf" srcId="{11BC10E6-A14E-4218-B4BA-168997FDC939}" destId="{B5EBEBC0-E751-4AFA-84EF-39C004FB6F47}" srcOrd="0" destOrd="0" presId="urn:microsoft.com/office/officeart/2005/8/layout/hierarchy5"/>
    <dgm:cxn modelId="{40A8541B-8D60-49D2-8F30-E80CC93708E0}" type="presParOf" srcId="{11BC10E6-A14E-4218-B4BA-168997FDC939}" destId="{90490320-90FB-4B71-BE49-7324B0A09DB1}" srcOrd="1" destOrd="0" presId="urn:microsoft.com/office/officeart/2005/8/layout/hierarchy5"/>
    <dgm:cxn modelId="{1B771168-AB3F-494D-A6A4-F101BFEDAEFD}" type="presParOf" srcId="{36457D91-6998-42DA-B795-E3AB8797B09D}" destId="{42D83542-5E92-4ADA-A797-A856E73B1B44}" srcOrd="3" destOrd="0" presId="urn:microsoft.com/office/officeart/2005/8/layout/hierarchy5"/>
    <dgm:cxn modelId="{C8D93290-AC5B-4A29-AD8F-72CDA102C75B}" type="presParOf" srcId="{42D83542-5E92-4ADA-A797-A856E73B1B44}" destId="{C71AF4AE-BFF8-4D55-9F34-AA4280709F8B}" srcOrd="0" destOrd="0" presId="urn:microsoft.com/office/officeart/2005/8/layout/hierarchy5"/>
    <dgm:cxn modelId="{C181A193-9C3E-4A2F-96E9-6FBB542CEAD4}" type="presParOf" srcId="{36457D91-6998-42DA-B795-E3AB8797B09D}" destId="{838D2478-17B1-4B39-8AE8-A07653711E7D}" srcOrd="4" destOrd="0" presId="urn:microsoft.com/office/officeart/2005/8/layout/hierarchy5"/>
    <dgm:cxn modelId="{BED68885-026C-40E2-9E8E-BBB090795546}" type="presParOf" srcId="{838D2478-17B1-4B39-8AE8-A07653711E7D}" destId="{3EE03972-9F96-4AAD-BCDD-7A340E8A6361}" srcOrd="0" destOrd="0" presId="urn:microsoft.com/office/officeart/2005/8/layout/hierarchy5"/>
    <dgm:cxn modelId="{92111C43-AEC7-4160-92AA-AE39FC0B8806}" type="presParOf" srcId="{838D2478-17B1-4B39-8AE8-A07653711E7D}" destId="{3F02BE17-837B-4283-B044-2F90F2EB898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1F9D0-6F62-4236-BA9D-7E12816896C5}">
      <dsp:nvSpPr>
        <dsp:cNvPr id="0" name=""/>
        <dsp:cNvSpPr/>
      </dsp:nvSpPr>
      <dsp:spPr>
        <a:xfrm rot="10800000">
          <a:off x="1874226" y="4501"/>
          <a:ext cx="5913499" cy="15389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8632" tIns="217170" rIns="405384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BEDROOM</a:t>
          </a:r>
          <a:endParaRPr lang="ru-RU" sz="5700" kern="1200" dirty="0"/>
        </a:p>
      </dsp:txBody>
      <dsp:txXfrm rot="10800000">
        <a:off x="2258962" y="4501"/>
        <a:ext cx="5528763" cy="1538946"/>
      </dsp:txXfrm>
    </dsp:sp>
    <dsp:sp modelId="{912FB575-8FA3-4C74-82D6-D87D96D6C10C}">
      <dsp:nvSpPr>
        <dsp:cNvPr id="0" name=""/>
        <dsp:cNvSpPr/>
      </dsp:nvSpPr>
      <dsp:spPr>
        <a:xfrm>
          <a:off x="1104753" y="4501"/>
          <a:ext cx="1538946" cy="15389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D7DCC0-CD87-4B0E-8E0A-64BFB22D234B}">
      <dsp:nvSpPr>
        <dsp:cNvPr id="0" name=""/>
        <dsp:cNvSpPr/>
      </dsp:nvSpPr>
      <dsp:spPr>
        <a:xfrm rot="10800000">
          <a:off x="1874226" y="2002834"/>
          <a:ext cx="5913499" cy="15389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8632" tIns="217170" rIns="405384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smtClean="0"/>
            <a:t>KITCHEN</a:t>
          </a:r>
          <a:endParaRPr lang="ru-RU" sz="5700" b="1" kern="1200" dirty="0"/>
        </a:p>
      </dsp:txBody>
      <dsp:txXfrm rot="10800000">
        <a:off x="2258962" y="2002834"/>
        <a:ext cx="5528763" cy="1538946"/>
      </dsp:txXfrm>
    </dsp:sp>
    <dsp:sp modelId="{DC50AFD4-AE45-488E-AB70-B3EBC36EE05D}">
      <dsp:nvSpPr>
        <dsp:cNvPr id="0" name=""/>
        <dsp:cNvSpPr/>
      </dsp:nvSpPr>
      <dsp:spPr>
        <a:xfrm>
          <a:off x="1104753" y="2002834"/>
          <a:ext cx="1538946" cy="15389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736356-C4F7-4594-B4F1-57A16FB39F45}">
      <dsp:nvSpPr>
        <dsp:cNvPr id="0" name=""/>
        <dsp:cNvSpPr/>
      </dsp:nvSpPr>
      <dsp:spPr>
        <a:xfrm rot="10800000">
          <a:off x="1874226" y="4001167"/>
          <a:ext cx="5913499" cy="15389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8632" tIns="217170" rIns="405384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smtClean="0"/>
            <a:t>LIVING ROOM</a:t>
          </a:r>
          <a:endParaRPr lang="ru-RU" sz="5700" b="1" kern="1200" dirty="0"/>
        </a:p>
      </dsp:txBody>
      <dsp:txXfrm rot="10800000">
        <a:off x="2258962" y="4001167"/>
        <a:ext cx="5528763" cy="1538946"/>
      </dsp:txXfrm>
    </dsp:sp>
    <dsp:sp modelId="{C12974C7-B050-4F80-87FA-205ED1F2AAAE}">
      <dsp:nvSpPr>
        <dsp:cNvPr id="0" name=""/>
        <dsp:cNvSpPr/>
      </dsp:nvSpPr>
      <dsp:spPr>
        <a:xfrm>
          <a:off x="1104753" y="4001167"/>
          <a:ext cx="1538946" cy="15389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A2246B-ED5B-4347-8313-AC28871874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D1DD4A-4899-4E21-B57B-8D942D32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ClYcU97P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lRiD739U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262297" cy="66388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kk-K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named after A.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Baitursynov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15816" y="1052736"/>
            <a:ext cx="622818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TWENTY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SEVENTH OF FEBRUARY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288" y="2593932"/>
            <a:ext cx="4709736" cy="19151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GARDEN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941168"/>
            <a:ext cx="896448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Sugiraliyeva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Dinara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Erkinovna</a:t>
            </a: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4940424" y="2683935"/>
            <a:ext cx="3664024" cy="1915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Grade: 5'B’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стрелка влево/вправо 3"/>
          <p:cNvSpPr/>
          <p:nvPr/>
        </p:nvSpPr>
        <p:spPr>
          <a:xfrm>
            <a:off x="323528" y="260648"/>
            <a:ext cx="8640960" cy="180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56784" cy="710952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64362"/>
              </p:ext>
            </p:extLst>
          </p:nvPr>
        </p:nvGraphicFramePr>
        <p:xfrm>
          <a:off x="395534" y="2813209"/>
          <a:ext cx="8352932" cy="2199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897"/>
                <a:gridCol w="1391897"/>
                <a:gridCol w="1391897"/>
                <a:gridCol w="1391897"/>
                <a:gridCol w="1392672"/>
                <a:gridCol w="1392672"/>
              </a:tblGrid>
              <a:tr h="2235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Criteria of an estimation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(0-5)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 of the s</a:t>
                      </a:r>
                      <a:r>
                        <a:rPr lang="kk-KZ" sz="1400">
                          <a:effectLst/>
                        </a:rPr>
                        <a:t>tudents in the group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“Beautiful gardens of the world”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“Magic box”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Listening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work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points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2095919"/>
            <a:ext cx="5904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Group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Sheet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15-20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10-15=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5-10=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0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564904"/>
            <a:ext cx="7272808" cy="4958011"/>
          </a:xfrm>
        </p:spPr>
      </p:pic>
      <p:sp>
        <p:nvSpPr>
          <p:cNvPr id="5" name="Прямоугольник 4"/>
          <p:cNvSpPr/>
          <p:nvPr/>
        </p:nvSpPr>
        <p:spPr>
          <a:xfrm>
            <a:off x="420655" y="476672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REFLECTION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Balcony</a:t>
            </a:r>
            <a:r>
              <a:rPr lang="en-US" sz="3200" b="1" i="1" dirty="0" smtClean="0"/>
              <a:t> - I have known much information.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Window</a:t>
            </a:r>
            <a:r>
              <a:rPr lang="en-US" sz="3200" b="1" i="1" dirty="0" smtClean="0"/>
              <a:t> - I have understood much information. 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Door</a:t>
            </a:r>
            <a:r>
              <a:rPr lang="en-US" sz="3200" b="1" i="1" dirty="0" smtClean="0"/>
              <a:t> - Today some questions were not clear for 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49569"/>
              </p:ext>
            </p:extLst>
          </p:nvPr>
        </p:nvGraphicFramePr>
        <p:xfrm>
          <a:off x="467544" y="476672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3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642918"/>
            <a:ext cx="5616624" cy="24929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draw a picture of your magic garden.</a:t>
            </a:r>
            <a:endParaRPr lang="ru-RU" sz="5400" b="1" cap="none" spc="0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2" b="89751" l="9626" r="98396">
                        <a14:foregroundMark x1="15241" y1="86704" x2="27540" y2="77562"/>
                        <a14:foregroundMark x1="16578" y1="82271" x2="21390" y2="79778"/>
                        <a14:foregroundMark x1="16578" y1="80332" x2="18984" y2="80332"/>
                        <a14:foregroundMark x1="45989" y1="57618" x2="55080" y2="59003"/>
                        <a14:foregroundMark x1="82353" y1="47091" x2="98396" y2="38781"/>
                        <a14:foregroundMark x1="17647" y1="25762" x2="11765" y2="21053"/>
                        <a14:foregroundMark x1="11497" y1="18283" x2="13369" y2="10249"/>
                        <a14:foregroundMark x1="14973" y1="10803" x2="11497" y2="7202"/>
                        <a14:backgroundMark x1="71658" y1="53186" x2="76203" y2="44044"/>
                        <a14:backgroundMark x1="23797" y1="71191" x2="23797" y2="7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" y="1988840"/>
            <a:ext cx="5043411" cy="5028457"/>
          </a:xfrm>
        </p:spPr>
      </p:pic>
    </p:spTree>
    <p:extLst>
      <p:ext uri="{BB962C8B-B14F-4D97-AF65-F5344CB8AC3E}">
        <p14:creationId xmlns:p14="http://schemas.microsoft.com/office/powerpoint/2010/main" val="14786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50751"/>
              </p:ext>
            </p:extLst>
          </p:nvPr>
        </p:nvGraphicFramePr>
        <p:xfrm>
          <a:off x="251520" y="764704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3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14" y="2055269"/>
            <a:ext cx="4706654" cy="156475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GOOD AFTERNOON!!!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Warm up: Garden song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1" y="5085184"/>
            <a:ext cx="833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u="sng" dirty="0">
                <a:hlinkClick r:id="rId2"/>
              </a:rPr>
              <a:t>https://www.youtube.com/watch?v=RCClYcU97PA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5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2008"/>
            <a:ext cx="8892480" cy="70609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Beautiful gardens of the world”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5742" y="1165470"/>
            <a:ext cx="8644108" cy="1928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r>
              <a:rPr lang="en-GB" sz="6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GB" sz="6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to name only nouns </a:t>
            </a:r>
            <a:endParaRPr lang="en-GB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6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GB" sz="6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to name only adjectives </a:t>
            </a:r>
            <a:endParaRPr lang="en-GB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6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GB" sz="6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to name only verbs </a:t>
            </a:r>
            <a:endParaRPr lang="en-GB" sz="6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90" y="2617940"/>
            <a:ext cx="8855902" cy="399580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&quot;ten most beautiful gardens of the world pict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0" y="2636912"/>
            <a:ext cx="6753144" cy="379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WHICH WORD IS ODD???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TV – BATHROOM – KITCHEN – STAR – TABLE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CHAIR – CAT – GARDEN – DINING ROOM – WARDROBE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CARPET – ARMCHAIR – BALL – DISHWASHER – WINDOW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BED – RIVER – PILLOW – CUPBOARD – MICROWAVE OVEN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FRIDGE – SOFA – BEDROOM – TEACHER - LAMP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275042"/>
            <a:ext cx="10585176" cy="6582958"/>
          </a:xfrm>
        </p:spPr>
      </p:pic>
      <p:sp>
        <p:nvSpPr>
          <p:cNvPr id="13" name="Прямоугольник 12"/>
          <p:cNvSpPr/>
          <p:nvPr/>
        </p:nvSpPr>
        <p:spPr>
          <a:xfrm>
            <a:off x="755576" y="3428999"/>
            <a:ext cx="7704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MAGIC BOX</a:t>
            </a:r>
            <a:endParaRPr lang="ru-RU" sz="8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72082" y="2420887"/>
            <a:ext cx="713267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https://www.youtube.com/watch?v=gDlRiD739Uc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781" y="648820"/>
            <a:ext cx="8542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340768"/>
            <a:ext cx="8861132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1.Flower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flau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n 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the coloured part of a plant from which the seed or fruit develops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 a beautiful </a:t>
            </a:r>
            <a:r>
              <a:rPr lang="en-GB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flower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Garden [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ga:dn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n – a piece of land next to or around your house where you can grow flowers, fruits, vegetables,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usually with a lawn.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 Children playing in the </a:t>
            </a:r>
            <a:r>
              <a:rPr lang="en-GB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House [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n – a building for people to live in usually for one family.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 He went into the </a:t>
            </a:r>
            <a:r>
              <a:rPr lang="en-GB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house.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Neighbour [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neib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r] n – a person who lives next to you or near you.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 We’ve had a lot of support from all our friends and  </a:t>
            </a:r>
            <a:r>
              <a:rPr lang="en-GB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neighbours.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Colour [k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r] n – the appearance that things have that results from the way in which they reflect light.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 Red, orange and green are </a:t>
            </a:r>
            <a:r>
              <a:rPr lang="en-GB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GB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417" y="-77689"/>
            <a:ext cx="8542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SPEAKING</a:t>
            </a:r>
            <a:endParaRPr lang="en-GB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46376"/>
              </p:ext>
            </p:extLst>
          </p:nvPr>
        </p:nvGraphicFramePr>
        <p:xfrm>
          <a:off x="179512" y="548680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226</TotalTime>
  <Words>453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School №50 named after A. Baitursynov</vt:lpstr>
      <vt:lpstr>Презентация PowerPoint</vt:lpstr>
      <vt:lpstr>GOOD AFTERNOON!!!</vt:lpstr>
      <vt:lpstr>“Beautiful gardens of the world”</vt:lpstr>
      <vt:lpstr>WHICH WORD IS ODD???</vt:lpstr>
      <vt:lpstr>Презентация PowerPoint</vt:lpstr>
      <vt:lpstr>Презентация PowerPoint</vt:lpstr>
      <vt:lpstr>Презентация PowerPoint</vt:lpstr>
      <vt:lpstr>Презентация PowerPoint</vt:lpstr>
      <vt:lpstr>ASSESSMENT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MORNING!!!</dc:title>
  <dc:creator>Жасулан</dc:creator>
  <cp:lastModifiedBy>admin</cp:lastModifiedBy>
  <cp:revision>20</cp:revision>
  <dcterms:created xsi:type="dcterms:W3CDTF">2018-02-17T14:25:46Z</dcterms:created>
  <dcterms:modified xsi:type="dcterms:W3CDTF">2020-02-11T06:29:18Z</dcterms:modified>
</cp:coreProperties>
</file>